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C4407-E9F2-4176-BA7D-F421F4345921}" v="4" dt="2020-11-14T19:24:55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38" d="100"/>
          <a:sy n="38" d="100"/>
        </p:scale>
        <p:origin x="8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alsveen" userId="1bc9e0f3-63b8-43f3-87d9-c29a9f4159c1" providerId="ADAL" clId="{032C4407-E9F2-4176-BA7D-F421F4345921}"/>
    <pc:docChg chg="undo redo custSel modSld">
      <pc:chgData name="david dalsveen" userId="1bc9e0f3-63b8-43f3-87d9-c29a9f4159c1" providerId="ADAL" clId="{032C4407-E9F2-4176-BA7D-F421F4345921}" dt="2020-11-14T19:28:38.590" v="1420" actId="14100"/>
      <pc:docMkLst>
        <pc:docMk/>
      </pc:docMkLst>
      <pc:sldChg chg="addSp delSp modSp mod">
        <pc:chgData name="david dalsveen" userId="1bc9e0f3-63b8-43f3-87d9-c29a9f4159c1" providerId="ADAL" clId="{032C4407-E9F2-4176-BA7D-F421F4345921}" dt="2020-11-14T18:57:42.922" v="14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032C4407-E9F2-4176-BA7D-F421F4345921}" dt="2020-11-14T18:56:05.499" v="3" actId="27636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id dalsveen" userId="1bc9e0f3-63b8-43f3-87d9-c29a9f4159c1" providerId="ADAL" clId="{032C4407-E9F2-4176-BA7D-F421F4345921}" dt="2020-11-14T18:57:16.081" v="9" actId="21"/>
          <ac:picMkLst>
            <pc:docMk/>
            <pc:sldMk cId="4063939883" sldId="256"/>
            <ac:picMk id="4" creationId="{07A3005A-B4D5-4649-9559-5EDC3EF500C3}"/>
          </ac:picMkLst>
        </pc:picChg>
        <pc:picChg chg="add mod">
          <ac:chgData name="david dalsveen" userId="1bc9e0f3-63b8-43f3-87d9-c29a9f4159c1" providerId="ADAL" clId="{032C4407-E9F2-4176-BA7D-F421F4345921}" dt="2020-11-14T18:57:42.922" v="14" actId="14100"/>
          <ac:picMkLst>
            <pc:docMk/>
            <pc:sldMk cId="4063939883" sldId="256"/>
            <ac:picMk id="10" creationId="{2FEB4B84-8A79-4439-A665-F7FA48E923C7}"/>
          </ac:picMkLst>
        </pc:picChg>
      </pc:sldChg>
      <pc:sldChg chg="addSp delSp modSp mod">
        <pc:chgData name="david dalsveen" userId="1bc9e0f3-63b8-43f3-87d9-c29a9f4159c1" providerId="ADAL" clId="{032C4407-E9F2-4176-BA7D-F421F4345921}" dt="2020-11-14T18:56:50.284" v="8" actId="14100"/>
        <pc:sldMkLst>
          <pc:docMk/>
          <pc:sldMk cId="1901650308" sldId="257"/>
        </pc:sldMkLst>
        <pc:picChg chg="add mod">
          <ac:chgData name="david dalsveen" userId="1bc9e0f3-63b8-43f3-87d9-c29a9f4159c1" providerId="ADAL" clId="{032C4407-E9F2-4176-BA7D-F421F4345921}" dt="2020-11-14T18:56:50.284" v="8" actId="14100"/>
          <ac:picMkLst>
            <pc:docMk/>
            <pc:sldMk cId="1901650308" sldId="257"/>
            <ac:picMk id="9" creationId="{04FF7CD0-340C-44BA-82FF-2189A139C581}"/>
          </ac:picMkLst>
        </pc:picChg>
        <pc:picChg chg="del">
          <ac:chgData name="david dalsveen" userId="1bc9e0f3-63b8-43f3-87d9-c29a9f4159c1" providerId="ADAL" clId="{032C4407-E9F2-4176-BA7D-F421F4345921}" dt="2020-11-14T18:56:36.948" v="5" actId="21"/>
          <ac:picMkLst>
            <pc:docMk/>
            <pc:sldMk cId="1901650308" sldId="257"/>
            <ac:picMk id="11" creationId="{7ABA980D-BD89-492D-AE84-1C1B4A68875E}"/>
          </ac:picMkLst>
        </pc:picChg>
      </pc:sldChg>
      <pc:sldChg chg="delSp modSp mod">
        <pc:chgData name="david dalsveen" userId="1bc9e0f3-63b8-43f3-87d9-c29a9f4159c1" providerId="ADAL" clId="{032C4407-E9F2-4176-BA7D-F421F4345921}" dt="2020-11-14T19:02:40.765" v="246" actId="20577"/>
        <pc:sldMkLst>
          <pc:docMk/>
          <pc:sldMk cId="3647716643" sldId="258"/>
        </pc:sldMkLst>
        <pc:spChg chg="mod">
          <ac:chgData name="david dalsveen" userId="1bc9e0f3-63b8-43f3-87d9-c29a9f4159c1" providerId="ADAL" clId="{032C4407-E9F2-4176-BA7D-F421F4345921}" dt="2020-11-14T18:58:38.288" v="19" actId="2763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id dalsveen" userId="1bc9e0f3-63b8-43f3-87d9-c29a9f4159c1" providerId="ADAL" clId="{032C4407-E9F2-4176-BA7D-F421F4345921}" dt="2020-11-14T19:02:40.765" v="246" actId="20577"/>
          <ac:spMkLst>
            <pc:docMk/>
            <pc:sldMk cId="3647716643" sldId="258"/>
            <ac:spMk id="15" creationId="{54497D69-439C-4E04-AB3B-CAA04057B828}"/>
          </ac:spMkLst>
        </pc:spChg>
        <pc:picChg chg="del">
          <ac:chgData name="david dalsveen" userId="1bc9e0f3-63b8-43f3-87d9-c29a9f4159c1" providerId="ADAL" clId="{032C4407-E9F2-4176-BA7D-F421F4345921}" dt="2020-11-14T18:58:03.285" v="15" actId="21"/>
          <ac:picMkLst>
            <pc:docMk/>
            <pc:sldMk cId="3647716643" sldId="258"/>
            <ac:picMk id="5" creationId="{5E7A7621-172C-4781-9A26-1A0E800CF0DC}"/>
          </ac:picMkLst>
        </pc:picChg>
      </pc:sldChg>
      <pc:sldChg chg="addSp delSp modSp mod">
        <pc:chgData name="david dalsveen" userId="1bc9e0f3-63b8-43f3-87d9-c29a9f4159c1" providerId="ADAL" clId="{032C4407-E9F2-4176-BA7D-F421F4345921}" dt="2020-11-14T19:06:58.937" v="528" actId="14100"/>
        <pc:sldMkLst>
          <pc:docMk/>
          <pc:sldMk cId="1226514440" sldId="264"/>
        </pc:sldMkLst>
        <pc:spChg chg="mod">
          <ac:chgData name="david dalsveen" userId="1bc9e0f3-63b8-43f3-87d9-c29a9f4159c1" providerId="ADAL" clId="{032C4407-E9F2-4176-BA7D-F421F4345921}" dt="2020-11-14T19:03:30.192" v="251" actId="27636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032C4407-E9F2-4176-BA7D-F421F4345921}" dt="2020-11-14T19:05:45.297" v="523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id dalsveen" userId="1bc9e0f3-63b8-43f3-87d9-c29a9f4159c1" providerId="ADAL" clId="{032C4407-E9F2-4176-BA7D-F421F4345921}" dt="2020-11-14T19:06:43.132" v="524" actId="21"/>
          <ac:picMkLst>
            <pc:docMk/>
            <pc:sldMk cId="1226514440" sldId="264"/>
            <ac:picMk id="5" creationId="{B3176E99-523B-4F45-BE38-D79E7EE92F65}"/>
          </ac:picMkLst>
        </pc:picChg>
        <pc:picChg chg="add mod">
          <ac:chgData name="david dalsveen" userId="1bc9e0f3-63b8-43f3-87d9-c29a9f4159c1" providerId="ADAL" clId="{032C4407-E9F2-4176-BA7D-F421F4345921}" dt="2020-11-14T19:06:58.937" v="528" actId="14100"/>
          <ac:picMkLst>
            <pc:docMk/>
            <pc:sldMk cId="1226514440" sldId="264"/>
            <ac:picMk id="6" creationId="{F525A85D-955F-4444-93C7-6E1D1C261E60}"/>
          </ac:picMkLst>
        </pc:picChg>
      </pc:sldChg>
      <pc:sldChg chg="addSp delSp modSp mod">
        <pc:chgData name="david dalsveen" userId="1bc9e0f3-63b8-43f3-87d9-c29a9f4159c1" providerId="ADAL" clId="{032C4407-E9F2-4176-BA7D-F421F4345921}" dt="2020-11-14T19:12:22.840" v="765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032C4407-E9F2-4176-BA7D-F421F4345921}" dt="2020-11-14T19:07:48.632" v="532" actId="27636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032C4407-E9F2-4176-BA7D-F421F4345921}" dt="2020-11-14T19:10:44.073" v="761" actId="255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032C4407-E9F2-4176-BA7D-F421F4345921}" dt="2020-11-14T19:12:22.840" v="765" actId="14100"/>
          <ac:picMkLst>
            <pc:docMk/>
            <pc:sldMk cId="1499107813" sldId="265"/>
            <ac:picMk id="5" creationId="{3D3037D5-7D1B-44F3-9FDE-8D4044856B73}"/>
          </ac:picMkLst>
        </pc:picChg>
        <pc:picChg chg="del">
          <ac:chgData name="david dalsveen" userId="1bc9e0f3-63b8-43f3-87d9-c29a9f4159c1" providerId="ADAL" clId="{032C4407-E9F2-4176-BA7D-F421F4345921}" dt="2020-11-14T19:11:00.476" v="762" actId="21"/>
          <ac:picMkLst>
            <pc:docMk/>
            <pc:sldMk cId="1499107813" sldId="265"/>
            <ac:picMk id="10" creationId="{F318CDEC-0D51-40E3-9CC3-497989785767}"/>
          </ac:picMkLst>
        </pc:picChg>
      </pc:sldChg>
      <pc:sldChg chg="addSp delSp modSp mod">
        <pc:chgData name="david dalsveen" userId="1bc9e0f3-63b8-43f3-87d9-c29a9f4159c1" providerId="ADAL" clId="{032C4407-E9F2-4176-BA7D-F421F4345921}" dt="2020-11-14T19:21:09.907" v="1118" actId="20577"/>
        <pc:sldMkLst>
          <pc:docMk/>
          <pc:sldMk cId="3051798843" sldId="266"/>
        </pc:sldMkLst>
        <pc:spChg chg="mod">
          <ac:chgData name="david dalsveen" userId="1bc9e0f3-63b8-43f3-87d9-c29a9f4159c1" providerId="ADAL" clId="{032C4407-E9F2-4176-BA7D-F421F4345921}" dt="2020-11-14T19:14:36.548" v="770" actId="255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032C4407-E9F2-4176-BA7D-F421F4345921}" dt="2020-11-14T19:21:09.907" v="1118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id dalsveen" userId="1bc9e0f3-63b8-43f3-87d9-c29a9f4159c1" providerId="ADAL" clId="{032C4407-E9F2-4176-BA7D-F421F4345921}" dt="2020-11-14T19:14:47.507" v="771" actId="21"/>
          <ac:picMkLst>
            <pc:docMk/>
            <pc:sldMk cId="3051798843" sldId="266"/>
            <ac:picMk id="5" creationId="{1670BF89-85BA-4359-BDEB-4CCB8E039629}"/>
          </ac:picMkLst>
        </pc:picChg>
        <pc:picChg chg="add mod">
          <ac:chgData name="david dalsveen" userId="1bc9e0f3-63b8-43f3-87d9-c29a9f4159c1" providerId="ADAL" clId="{032C4407-E9F2-4176-BA7D-F421F4345921}" dt="2020-11-14T19:15:48.343" v="775" actId="14100"/>
          <ac:picMkLst>
            <pc:docMk/>
            <pc:sldMk cId="3051798843" sldId="266"/>
            <ac:picMk id="6" creationId="{F6AEFA50-F38E-4940-8F3D-B84CC7C03E6E}"/>
          </ac:picMkLst>
        </pc:picChg>
        <pc:picChg chg="add mod">
          <ac:chgData name="david dalsveen" userId="1bc9e0f3-63b8-43f3-87d9-c29a9f4159c1" providerId="ADAL" clId="{032C4407-E9F2-4176-BA7D-F421F4345921}" dt="2020-11-14T19:18:25.920" v="778" actId="14100"/>
          <ac:picMkLst>
            <pc:docMk/>
            <pc:sldMk cId="3051798843" sldId="266"/>
            <ac:picMk id="8" creationId="{02600A3D-8034-4B81-BEAE-35ECD97CD812}"/>
          </ac:picMkLst>
        </pc:picChg>
      </pc:sldChg>
      <pc:sldChg chg="addSp delSp modSp mod">
        <pc:chgData name="david dalsveen" userId="1bc9e0f3-63b8-43f3-87d9-c29a9f4159c1" providerId="ADAL" clId="{032C4407-E9F2-4176-BA7D-F421F4345921}" dt="2020-11-14T19:28:38.590" v="1420" actId="14100"/>
        <pc:sldMkLst>
          <pc:docMk/>
          <pc:sldMk cId="1354350229" sldId="267"/>
        </pc:sldMkLst>
        <pc:spChg chg="mod">
          <ac:chgData name="david dalsveen" userId="1bc9e0f3-63b8-43f3-87d9-c29a9f4159c1" providerId="ADAL" clId="{032C4407-E9F2-4176-BA7D-F421F4345921}" dt="2020-11-14T19:24:10.497" v="1138" actId="255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032C4407-E9F2-4176-BA7D-F421F4345921}" dt="2020-11-14T19:26:21.663" v="1278" actId="20577"/>
          <ac:spMkLst>
            <pc:docMk/>
            <pc:sldMk cId="1354350229" sldId="267"/>
            <ac:spMk id="3" creationId="{26532813-06A8-4210-874A-2DE00374E51C}"/>
          </ac:spMkLst>
        </pc:spChg>
        <pc:spChg chg="mod">
          <ac:chgData name="david dalsveen" userId="1bc9e0f3-63b8-43f3-87d9-c29a9f4159c1" providerId="ADAL" clId="{032C4407-E9F2-4176-BA7D-F421F4345921}" dt="2020-11-14T19:27:56.353" v="1415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id dalsveen" userId="1bc9e0f3-63b8-43f3-87d9-c29a9f4159c1" providerId="ADAL" clId="{032C4407-E9F2-4176-BA7D-F421F4345921}" dt="2020-11-14T19:28:01.344" v="1416" actId="21"/>
          <ac:picMkLst>
            <pc:docMk/>
            <pc:sldMk cId="1354350229" sldId="267"/>
            <ac:picMk id="4" creationId="{DA98716C-6CDE-4739-B27D-D8B952C42F08}"/>
          </ac:picMkLst>
        </pc:picChg>
        <pc:picChg chg="add mod">
          <ac:chgData name="david dalsveen" userId="1bc9e0f3-63b8-43f3-87d9-c29a9f4159c1" providerId="ADAL" clId="{032C4407-E9F2-4176-BA7D-F421F4345921}" dt="2020-11-14T19:28:38.590" v="1420" actId="14100"/>
          <ac:picMkLst>
            <pc:docMk/>
            <pc:sldMk cId="1354350229" sldId="267"/>
            <ac:picMk id="6" creationId="{821EF195-6251-42B6-A501-2A51FB9A45AD}"/>
          </ac:picMkLst>
        </pc:picChg>
      </pc:sldChg>
    </pc:docChg>
  </pc:docChgLst>
  <pc:docChgLst>
    <pc:chgData name="dave Dalsveen" userId="039815d45609d4df" providerId="LiveId" clId="{2866B246-72FF-4413-A4D5-01EC4237DCF2}"/>
    <pc:docChg chg="undo redo custSel addSld modSld modMainMaster">
      <pc:chgData name="dave Dalsveen" userId="039815d45609d4df" providerId="LiveId" clId="{2866B246-72FF-4413-A4D5-01EC4237DCF2}" dt="2020-05-25T18:22:26.476" v="1986" actId="20577"/>
      <pc:docMkLst>
        <pc:docMk/>
      </pc:docMkLst>
      <pc:sldChg chg="setBg">
        <pc:chgData name="dave Dalsveen" userId="039815d45609d4df" providerId="LiveId" clId="{2866B246-72FF-4413-A4D5-01EC4237DCF2}" dt="2020-05-25T16:26:04.533" v="896"/>
        <pc:sldMkLst>
          <pc:docMk/>
          <pc:sldMk cId="4063939883" sldId="256"/>
        </pc:sldMkLst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1901650308" sldId="257"/>
        </pc:sldMkLst>
        <pc:spChg chg="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2" creationId="{6064945E-18DD-4505-84BD-53732E1BE505}"/>
          </ac:spMkLst>
        </pc:spChg>
        <pc:spChg chg="add del 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3" creationId="{2AE1F63D-DF25-43A1-B3B5-A73A8B1D266E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0" creationId="{7C432AFE-B3D2-4BFF-BF8F-96C27AFF1AC7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2" creationId="{AF2F604E-43BE-4DC3-B983-E071523364F8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4" creationId="{08C9B587-E65E-4B52-B37C-ABEBB6E87928}"/>
          </ac:spMkLst>
        </pc:spChg>
        <pc:picChg chg="add del mod">
          <ac:chgData name="dave Dalsveen" userId="039815d45609d4df" providerId="LiveId" clId="{2866B246-72FF-4413-A4D5-01EC4237DCF2}" dt="2020-05-25T16:02:05.601" v="51"/>
          <ac:picMkLst>
            <pc:docMk/>
            <pc:sldMk cId="1901650308" sldId="257"/>
            <ac:picMk id="4" creationId="{94F2196B-0053-4CAB-B317-01C8CA9268F1}"/>
          </ac:picMkLst>
        </pc:picChg>
        <pc:picChg chg="add mod ord">
          <ac:chgData name="dave Dalsveen" userId="039815d45609d4df" providerId="LiveId" clId="{2866B246-72FF-4413-A4D5-01EC4237DCF2}" dt="2020-05-25T16:10:20.394" v="251" actId="27614"/>
          <ac:picMkLst>
            <pc:docMk/>
            <pc:sldMk cId="1901650308" sldId="257"/>
            <ac:picMk id="5" creationId="{72550387-0E6F-466F-BD2C-8FDB4BEFEC11}"/>
          </ac:picMkLst>
        </pc:picChg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3647716643" sldId="258"/>
        </pc:sldMkLst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" creationId="{26532813-06A8-4210-874A-2DE00374E51C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9" creationId="{9AA72BD9-2C5A-4EDC-931F-5AA08EACA0F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1" creationId="{8A6DB0E6-E65F-4229-A5A0-2500203B6CC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3" creationId="{55D4142C-5077-457F-A6AD-3FECFDB39685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5" creationId="{7A5F0580-5EE9-419F-96EE-B6529EF6E7D0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7" creationId="{F94AA2BD-2E3F-4B1D-8127-5744B8115311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8" creationId="{4BD02261-2DC8-4AA8-9E16-7751AE892445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9" creationId="{3D752CF2-2291-40B5-B462-C17B174C10BC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5" creationId="{2C9A9DA9-7DC8-488B-A882-123947B0F3D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7" creationId="{57F6BDD4-E066-4008-8011-6CC31AEB4556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9" creationId="{2711A8FB-68FC-45FC-B01E-38F809E2D43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1" creationId="{2A865FE3-5FC9-4049-87CF-30019C46C0F5}"/>
          </ac:spMkLst>
        </pc:spChg>
        <pc:picChg chg="add del">
          <ac:chgData name="dave Dalsveen" userId="039815d45609d4df" providerId="LiveId" clId="{2866B246-72FF-4413-A4D5-01EC4237DCF2}" dt="2020-05-25T16:23:24.062" v="886" actId="26606"/>
          <ac:picMkLst>
            <pc:docMk/>
            <pc:sldMk cId="3647716643" sldId="258"/>
            <ac:picMk id="5" creationId="{0F783CCE-8A41-4134-BDD5-EF0E9270BDD0}"/>
          </ac:picMkLst>
        </pc:picChg>
        <pc:picChg chg="add mod">
          <ac:chgData name="dave Dalsveen" userId="039815d45609d4df" providerId="LiveId" clId="{2866B246-72FF-4413-A4D5-01EC4237DCF2}" dt="2020-05-25T16:24:20.245" v="888" actId="26606"/>
          <ac:picMkLst>
            <pc:docMk/>
            <pc:sldMk cId="3647716643" sldId="258"/>
            <ac:picMk id="20" creationId="{19B0DD80-FE1C-4CF4-99AA-8816687ABA5E}"/>
          </ac:picMkLst>
        </pc:picChg>
      </pc:sldChg>
      <pc:sldChg chg="addSp delSp modSp new mod setBg">
        <pc:chgData name="dave Dalsveen" userId="039815d45609d4df" providerId="LiveId" clId="{2866B246-72FF-4413-A4D5-01EC4237DCF2}" dt="2020-05-25T17:00:31.076" v="994" actId="33524"/>
        <pc:sldMkLst>
          <pc:docMk/>
          <pc:sldMk cId="3024770718" sldId="259"/>
        </pc:sldMkLst>
        <pc:spChg chg="mod">
          <ac:chgData name="dave Dalsveen" userId="039815d45609d4df" providerId="LiveId" clId="{2866B246-72FF-4413-A4D5-01EC4237DCF2}" dt="2020-05-25T17:00:15.825" v="990" actId="20577"/>
          <ac:spMkLst>
            <pc:docMk/>
            <pc:sldMk cId="3024770718" sldId="259"/>
            <ac:spMk id="2" creationId="{C50C355D-D27F-4909-9FE8-2A9E263A5945}"/>
          </ac:spMkLst>
        </pc:spChg>
        <pc:spChg chg="add del mo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3" creationId="{F6475D28-392C-4B0D-9AEA-FE72C179437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8" creationId="{CBB2B1F0-0DD6-4744-9A46-7A344FB48E4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9" creationId="{44AD29B6-BF3B-4407-9E75-52DF8E3B29F1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0" creationId="{7A0B5DEA-ADF6-4BA5-9307-147F0A4685A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1" creationId="{55F8BA08-3E38-4B70-B93A-74F08E09220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2" creationId="{9DECDBF4-02B6-4BB4-B65B-B8107AD6A9E8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3" creationId="{357F1B33-79AB-4A71-8CEC-4546D709B8C8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5" creationId="{BC68A55F-7B32-44D8-AEE5-1AF40532656C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6" creationId="{CD1AAA2C-FBBE-42AA-B869-31D524B7653F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7" creationId="{5F937BBF-9326-4230-AB1B-F1795E350559}"/>
          </ac:spMkLst>
        </pc:spChg>
        <pc:spChg chg="add mod">
          <ac:chgData name="dave Dalsveen" userId="039815d45609d4df" providerId="LiveId" clId="{2866B246-72FF-4413-A4D5-01EC4237DCF2}" dt="2020-05-25T17:00:31.076" v="994" actId="33524"/>
          <ac:spMkLst>
            <pc:docMk/>
            <pc:sldMk cId="3024770718" sldId="259"/>
            <ac:spMk id="20" creationId="{F6475D28-392C-4B0D-9AEA-FE72C1794376}"/>
          </ac:spMkLst>
        </pc:spChg>
        <pc:graphicFrameChg chg="add del">
          <ac:chgData name="dave Dalsveen" userId="039815d45609d4df" providerId="LiveId" clId="{2866B246-72FF-4413-A4D5-01EC4237DCF2}" dt="2020-05-25T16:24:45.695" v="890" actId="26606"/>
          <ac:graphicFrameMkLst>
            <pc:docMk/>
            <pc:sldMk cId="3024770718" sldId="259"/>
            <ac:graphicFrameMk id="5" creationId="{0C38A697-8E3D-42BE-A964-4ACB2B37592F}"/>
          </ac:graphicFrameMkLst>
        </pc:graphicFrameChg>
        <pc:graphicFrameChg chg="add del">
          <ac:chgData name="dave Dalsveen" userId="039815d45609d4df" providerId="LiveId" clId="{2866B246-72FF-4413-A4D5-01EC4237DCF2}" dt="2020-05-25T16:24:53.198" v="892" actId="26606"/>
          <ac:graphicFrameMkLst>
            <pc:docMk/>
            <pc:sldMk cId="3024770718" sldId="259"/>
            <ac:graphicFrameMk id="18" creationId="{3CDD6908-F880-418A-AC21-ADCD3DC59EC8}"/>
          </ac:graphicFrameMkLst>
        </pc:graphicFrameChg>
      </pc:sldChg>
      <pc:sldChg chg="modSp new mod">
        <pc:chgData name="dave Dalsveen" userId="039815d45609d4df" providerId="LiveId" clId="{2866B246-72FF-4413-A4D5-01EC4237DCF2}" dt="2020-05-25T16:52:07.992" v="947" actId="12"/>
        <pc:sldMkLst>
          <pc:docMk/>
          <pc:sldMk cId="2963209938" sldId="260"/>
        </pc:sldMkLst>
        <pc:spChg chg="mod">
          <ac:chgData name="dave Dalsveen" userId="039815d45609d4df" providerId="LiveId" clId="{2866B246-72FF-4413-A4D5-01EC4237DCF2}" dt="2020-05-25T16:49:32.576" v="936" actId="20577"/>
          <ac:spMkLst>
            <pc:docMk/>
            <pc:sldMk cId="2963209938" sldId="260"/>
            <ac:spMk id="2" creationId="{C95DD42F-3597-4420-B17A-0538B741FE26}"/>
          </ac:spMkLst>
        </pc:spChg>
        <pc:spChg chg="mod">
          <ac:chgData name="dave Dalsveen" userId="039815d45609d4df" providerId="LiveId" clId="{2866B246-72FF-4413-A4D5-01EC4237DCF2}" dt="2020-05-25T16:52:07.992" v="947" actId="12"/>
          <ac:spMkLst>
            <pc:docMk/>
            <pc:sldMk cId="2963209938" sldId="260"/>
            <ac:spMk id="3" creationId="{8D974377-57CD-4707-A0C0-DC9AADE483C8}"/>
          </ac:spMkLst>
        </pc:spChg>
      </pc:sldChg>
      <pc:sldChg chg="modSp new mod">
        <pc:chgData name="dave Dalsveen" userId="039815d45609d4df" providerId="LiveId" clId="{2866B246-72FF-4413-A4D5-01EC4237DCF2}" dt="2020-05-25T16:59:22.826" v="979" actId="27636"/>
        <pc:sldMkLst>
          <pc:docMk/>
          <pc:sldMk cId="3893231935" sldId="261"/>
        </pc:sldMkLst>
        <pc:spChg chg="mod">
          <ac:chgData name="dave Dalsveen" userId="039815d45609d4df" providerId="LiveId" clId="{2866B246-72FF-4413-A4D5-01EC4237DCF2}" dt="2020-05-25T16:59:10.543" v="968" actId="20577"/>
          <ac:spMkLst>
            <pc:docMk/>
            <pc:sldMk cId="3893231935" sldId="261"/>
            <ac:spMk id="2" creationId="{C1B19A76-FC3C-4540-8436-AC4F833D2B75}"/>
          </ac:spMkLst>
        </pc:spChg>
        <pc:spChg chg="mod">
          <ac:chgData name="dave Dalsveen" userId="039815d45609d4df" providerId="LiveId" clId="{2866B246-72FF-4413-A4D5-01EC4237DCF2}" dt="2020-05-25T16:59:22.826" v="979" actId="27636"/>
          <ac:spMkLst>
            <pc:docMk/>
            <pc:sldMk cId="3893231935" sldId="261"/>
            <ac:spMk id="3" creationId="{4D58193E-70A3-434B-A626-4D4CF4BEE9F7}"/>
          </ac:spMkLst>
        </pc:spChg>
      </pc:sldChg>
      <pc:sldChg chg="modSp new mod">
        <pc:chgData name="dave Dalsveen" userId="039815d45609d4df" providerId="LiveId" clId="{2866B246-72FF-4413-A4D5-01EC4237DCF2}" dt="2020-05-25T17:06:28.776" v="1421" actId="20577"/>
        <pc:sldMkLst>
          <pc:docMk/>
          <pc:sldMk cId="1901561588" sldId="262"/>
        </pc:sldMkLst>
        <pc:spChg chg="mod">
          <ac:chgData name="dave Dalsveen" userId="039815d45609d4df" providerId="LiveId" clId="{2866B246-72FF-4413-A4D5-01EC4237DCF2}" dt="2020-05-25T17:03:11.093" v="1014" actId="20577"/>
          <ac:spMkLst>
            <pc:docMk/>
            <pc:sldMk cId="1901561588" sldId="262"/>
            <ac:spMk id="2" creationId="{64F6F33A-6500-4407-9EA1-9625BB45E9F4}"/>
          </ac:spMkLst>
        </pc:spChg>
        <pc:spChg chg="mod">
          <ac:chgData name="dave Dalsveen" userId="039815d45609d4df" providerId="LiveId" clId="{2866B246-72FF-4413-A4D5-01EC4237DCF2}" dt="2020-05-25T17:06:28.776" v="1421" actId="20577"/>
          <ac:spMkLst>
            <pc:docMk/>
            <pc:sldMk cId="1901561588" sldId="262"/>
            <ac:spMk id="3" creationId="{DB1C8AE6-E66E-4B02-88D2-940ABC78DECA}"/>
          </ac:spMkLst>
        </pc:spChg>
      </pc:sldChg>
      <pc:sldChg chg="modSp new mod">
        <pc:chgData name="dave Dalsveen" userId="039815d45609d4df" providerId="LiveId" clId="{2866B246-72FF-4413-A4D5-01EC4237DCF2}" dt="2020-05-25T18:22:26.476" v="1986" actId="20577"/>
        <pc:sldMkLst>
          <pc:docMk/>
          <pc:sldMk cId="3223762024" sldId="263"/>
        </pc:sldMkLst>
        <pc:spChg chg="mod">
          <ac:chgData name="dave Dalsveen" userId="039815d45609d4df" providerId="LiveId" clId="{2866B246-72FF-4413-A4D5-01EC4237DCF2}" dt="2020-05-25T17:40:16.420" v="1468" actId="20577"/>
          <ac:spMkLst>
            <pc:docMk/>
            <pc:sldMk cId="3223762024" sldId="263"/>
            <ac:spMk id="2" creationId="{323F022C-8432-4CD7-88C6-77087C03BF13}"/>
          </ac:spMkLst>
        </pc:spChg>
        <pc:spChg chg="mod">
          <ac:chgData name="dave Dalsveen" userId="039815d45609d4df" providerId="LiveId" clId="{2866B246-72FF-4413-A4D5-01EC4237DCF2}" dt="2020-05-25T18:22:26.476" v="1986" actId="20577"/>
          <ac:spMkLst>
            <pc:docMk/>
            <pc:sldMk cId="3223762024" sldId="263"/>
            <ac:spMk id="3" creationId="{7D23282E-0786-4D28-90E8-C96C7B43AED3}"/>
          </ac:spMkLst>
        </pc:spChg>
      </pc:sldChg>
      <pc:sldMasterChg chg="setBg modSldLayout">
        <pc:chgData name="dave Dalsveen" userId="039815d45609d4df" providerId="LiveId" clId="{2866B246-72FF-4413-A4D5-01EC4237DCF2}" dt="2020-05-25T16:26:04.533" v="896"/>
        <pc:sldMasterMkLst>
          <pc:docMk/>
          <pc:sldMasterMk cId="2456903393" sldId="2147483673"/>
        </pc:sldMasterMkLst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877423094" sldId="2147483662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931422448" sldId="2147483663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1810402763" sldId="2147483664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745245016" sldId="2147483665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579753939" sldId="2147483666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694429835" sldId="2147483667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068976084" sldId="2147483668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12504754" sldId="2147483669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53511447" sldId="2147483670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110810634" sldId="2147483671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445267297" sldId="2147483672"/>
          </pc:sldLayoutMkLst>
        </pc:sldLayoutChg>
      </pc:sldMasterChg>
    </pc:docChg>
  </pc:docChgLst>
  <pc:docChgLst>
    <pc:chgData name="dave Dalsveen" userId="039815d45609d4df" providerId="LiveId" clId="{B0C86FD0-B298-4422-87EB-EDA6BE2E02B3}"/>
    <pc:docChg chg="undo custSel addSld delSld modSld">
      <pc:chgData name="dave Dalsveen" userId="039815d45609d4df" providerId="LiveId" clId="{B0C86FD0-B298-4422-87EB-EDA6BE2E02B3}" dt="2020-05-30T23:02:31.171" v="1732" actId="1076"/>
      <pc:docMkLst>
        <pc:docMk/>
      </pc:docMkLst>
      <pc:sldChg chg="addSp modSp mod">
        <pc:chgData name="dave Dalsveen" userId="039815d45609d4df" providerId="LiveId" clId="{B0C86FD0-B298-4422-87EB-EDA6BE2E02B3}" dt="2020-05-30T18:14:17.177" v="27" actId="14100"/>
        <pc:sldMkLst>
          <pc:docMk/>
          <pc:sldMk cId="4063939883" sldId="256"/>
        </pc:sldMkLst>
        <pc:spChg chg="mod">
          <ac:chgData name="dave Dalsveen" userId="039815d45609d4df" providerId="LiveId" clId="{B0C86FD0-B298-4422-87EB-EDA6BE2E02B3}" dt="2020-05-30T18:12:09.398" v="22" actId="20577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e Dalsveen" userId="039815d45609d4df" providerId="LiveId" clId="{B0C86FD0-B298-4422-87EB-EDA6BE2E02B3}" dt="2020-05-30T18:14:17.177" v="27" actId="14100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">
        <pc:chgData name="dave Dalsveen" userId="039815d45609d4df" providerId="LiveId" clId="{B0C86FD0-B298-4422-87EB-EDA6BE2E02B3}" dt="2020-05-30T23:01:56.326" v="1730" actId="1076"/>
        <pc:sldMkLst>
          <pc:docMk/>
          <pc:sldMk cId="3647716643" sldId="258"/>
        </pc:sldMkLst>
        <pc:spChg chg="mod">
          <ac:chgData name="dave Dalsveen" userId="039815d45609d4df" providerId="LiveId" clId="{B0C86FD0-B298-4422-87EB-EDA6BE2E02B3}" dt="2020-05-30T20:24:48.725" v="452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18:22:09.039" v="69" actId="5793"/>
          <ac:spMkLst>
            <pc:docMk/>
            <pc:sldMk cId="3647716643" sldId="258"/>
            <ac:spMk id="3" creationId="{26532813-06A8-4210-874A-2DE00374E51C}"/>
          </ac:spMkLst>
        </pc:spChg>
        <pc:spChg chg="add mod">
          <ac:chgData name="dave Dalsveen" userId="039815d45609d4df" providerId="LiveId" clId="{B0C86FD0-B298-4422-87EB-EDA6BE2E02B3}" dt="2020-05-30T18:45:46.910" v="439" actId="12"/>
          <ac:spMkLst>
            <pc:docMk/>
            <pc:sldMk cId="3647716643" sldId="258"/>
            <ac:spMk id="15" creationId="{54497D69-439C-4E04-AB3B-CAA04057B828}"/>
          </ac:spMkLst>
        </pc:spChg>
        <pc:graphicFrameChg chg="add del mod">
          <ac:chgData name="dave Dalsveen" userId="039815d45609d4df" providerId="LiveId" clId="{B0C86FD0-B298-4422-87EB-EDA6BE2E02B3}" dt="2020-05-30T18:16:56.499" v="37"/>
          <ac:graphicFrameMkLst>
            <pc:docMk/>
            <pc:sldMk cId="3647716643" sldId="258"/>
            <ac:graphicFrameMk id="4" creationId="{066275CC-8A1F-4A8C-8E73-13C94E9CD10C}"/>
          </ac:graphicFrameMkLst>
        </pc:graphicFrameChg>
        <pc:graphicFrameChg chg="add del mod">
          <ac:chgData name="dave Dalsveen" userId="039815d45609d4df" providerId="LiveId" clId="{B0C86FD0-B298-4422-87EB-EDA6BE2E02B3}" dt="2020-05-30T18:17:50.784" v="39"/>
          <ac:graphicFrameMkLst>
            <pc:docMk/>
            <pc:sldMk cId="3647716643" sldId="258"/>
            <ac:graphicFrameMk id="5" creationId="{88991DF1-D0F0-4FF6-B85A-B042446AE55E}"/>
          </ac:graphicFrameMkLst>
        </pc:graphicFrameChg>
        <pc:graphicFrameChg chg="add del mod">
          <ac:chgData name="dave Dalsveen" userId="039815d45609d4df" providerId="LiveId" clId="{B0C86FD0-B298-4422-87EB-EDA6BE2E02B3}" dt="2020-05-30T18:18:03.202" v="41"/>
          <ac:graphicFrameMkLst>
            <pc:docMk/>
            <pc:sldMk cId="3647716643" sldId="258"/>
            <ac:graphicFrameMk id="6" creationId="{F3C6D011-655E-44A7-AC5D-504F8DD2F8A8}"/>
          </ac:graphicFrameMkLst>
        </pc:graphicFrameChg>
        <pc:picChg chg="add mod">
          <ac:chgData name="dave Dalsveen" userId="039815d45609d4df" providerId="LiveId" clId="{B0C86FD0-B298-4422-87EB-EDA6BE2E02B3}" dt="2020-05-30T23:01:56.326" v="1730" actId="1076"/>
          <ac:picMkLst>
            <pc:docMk/>
            <pc:sldMk cId="3647716643" sldId="258"/>
            <ac:picMk id="8" creationId="{6E8EF047-356E-4CB4-A4F6-927A88B1ACE6}"/>
          </ac:picMkLst>
        </pc:picChg>
        <pc:picChg chg="add mod">
          <ac:chgData name="dave Dalsveen" userId="039815d45609d4df" providerId="LiveId" clId="{B0C86FD0-B298-4422-87EB-EDA6BE2E02B3}" dt="2020-05-30T20:28:11.744" v="457" actId="14100"/>
          <ac:picMkLst>
            <pc:docMk/>
            <pc:sldMk cId="3647716643" sldId="258"/>
            <ac:picMk id="9" creationId="{528BC46E-96AE-45FF-B433-C41727D440BE}"/>
          </ac:picMkLst>
        </pc:picChg>
        <pc:picChg chg="add del mod">
          <ac:chgData name="dave Dalsveen" userId="039815d45609d4df" providerId="LiveId" clId="{B0C86FD0-B298-4422-87EB-EDA6BE2E02B3}" dt="2020-05-30T18:23:56.277" v="79"/>
          <ac:picMkLst>
            <pc:docMk/>
            <pc:sldMk cId="3647716643" sldId="258"/>
            <ac:picMk id="14" creationId="{B81D07B1-935C-49C3-BF59-D9617F8AF129}"/>
          </ac:picMkLst>
        </pc:picChg>
        <pc:picChg chg="del">
          <ac:chgData name="dave Dalsveen" userId="039815d45609d4df" providerId="LiveId" clId="{B0C86FD0-B298-4422-87EB-EDA6BE2E02B3}" dt="2020-05-30T18:23:18.865" v="76" actId="21"/>
          <ac:picMkLst>
            <pc:docMk/>
            <pc:sldMk cId="3647716643" sldId="258"/>
            <ac:picMk id="20" creationId="{19B0DD80-FE1C-4CF4-99AA-8816687ABA5E}"/>
          </ac:picMkLst>
        </pc:picChg>
      </pc:sldChg>
      <pc:sldChg chg="del">
        <pc:chgData name="dave Dalsveen" userId="039815d45609d4df" providerId="LiveId" clId="{B0C86FD0-B298-4422-87EB-EDA6BE2E02B3}" dt="2020-05-30T21:11:02.468" v="1426" actId="2696"/>
        <pc:sldMkLst>
          <pc:docMk/>
          <pc:sldMk cId="3024770718" sldId="259"/>
        </pc:sldMkLst>
      </pc:sldChg>
      <pc:sldChg chg="del">
        <pc:chgData name="dave Dalsveen" userId="039815d45609d4df" providerId="LiveId" clId="{B0C86FD0-B298-4422-87EB-EDA6BE2E02B3}" dt="2020-05-30T21:11:06.058" v="1427" actId="2696"/>
        <pc:sldMkLst>
          <pc:docMk/>
          <pc:sldMk cId="2963209938" sldId="260"/>
        </pc:sldMkLst>
      </pc:sldChg>
      <pc:sldChg chg="del">
        <pc:chgData name="dave Dalsveen" userId="039815d45609d4df" providerId="LiveId" clId="{B0C86FD0-B298-4422-87EB-EDA6BE2E02B3}" dt="2020-05-30T21:11:08.456" v="1428" actId="2696"/>
        <pc:sldMkLst>
          <pc:docMk/>
          <pc:sldMk cId="3893231935" sldId="261"/>
        </pc:sldMkLst>
      </pc:sldChg>
      <pc:sldChg chg="del">
        <pc:chgData name="dave Dalsveen" userId="039815d45609d4df" providerId="LiveId" clId="{B0C86FD0-B298-4422-87EB-EDA6BE2E02B3}" dt="2020-05-30T21:11:10.927" v="1429" actId="2696"/>
        <pc:sldMkLst>
          <pc:docMk/>
          <pc:sldMk cId="1901561588" sldId="262"/>
        </pc:sldMkLst>
      </pc:sldChg>
      <pc:sldChg chg="del">
        <pc:chgData name="dave Dalsveen" userId="039815d45609d4df" providerId="LiveId" clId="{B0C86FD0-B298-4422-87EB-EDA6BE2E02B3}" dt="2020-05-30T21:11:13.003" v="1430" actId="2696"/>
        <pc:sldMkLst>
          <pc:docMk/>
          <pc:sldMk cId="3223762024" sldId="263"/>
        </pc:sldMkLst>
      </pc:sldChg>
      <pc:sldChg chg="addSp delSp modSp add mod">
        <pc:chgData name="dave Dalsveen" userId="039815d45609d4df" providerId="LiveId" clId="{B0C86FD0-B298-4422-87EB-EDA6BE2E02B3}" dt="2020-05-30T20:50:21.447" v="720" actId="20577"/>
        <pc:sldMkLst>
          <pc:docMk/>
          <pc:sldMk cId="1226514440" sldId="264"/>
        </pc:sldMkLst>
        <pc:spChg chg="mod">
          <ac:chgData name="dave Dalsveen" userId="039815d45609d4df" providerId="LiveId" clId="{B0C86FD0-B298-4422-87EB-EDA6BE2E02B3}" dt="2020-05-30T20:30:41.426" v="467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0:21.447" v="720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0:46:30.448" v="470" actId="14100"/>
          <ac:picMkLst>
            <pc:docMk/>
            <pc:sldMk cId="1226514440" sldId="264"/>
            <ac:picMk id="4" creationId="{E47FBD73-8B1A-4016-81A8-0A35C2BE848C}"/>
          </ac:picMkLst>
        </pc:picChg>
        <pc:picChg chg="del">
          <ac:chgData name="dave Dalsveen" userId="039815d45609d4df" providerId="LiveId" clId="{B0C86FD0-B298-4422-87EB-EDA6BE2E02B3}" dt="2020-05-30T20:46:21.332" v="469" actId="21"/>
          <ac:picMkLst>
            <pc:docMk/>
            <pc:sldMk cId="1226514440" sldId="264"/>
            <ac:picMk id="8" creationId="{6E8EF047-356E-4CB4-A4F6-927A88B1ACE6}"/>
          </ac:picMkLst>
        </pc:picChg>
      </pc:sldChg>
      <pc:sldChg chg="addSp delSp modSp add mod">
        <pc:chgData name="dave Dalsveen" userId="039815d45609d4df" providerId="LiveId" clId="{B0C86FD0-B298-4422-87EB-EDA6BE2E02B3}" dt="2020-05-30T23:02:31.171" v="1732" actId="1076"/>
        <pc:sldMkLst>
          <pc:docMk/>
          <pc:sldMk cId="1499107813" sldId="265"/>
        </pc:sldMkLst>
        <pc:spChg chg="mod">
          <ac:chgData name="dave Dalsveen" userId="039815d45609d4df" providerId="LiveId" clId="{B0C86FD0-B298-4422-87EB-EDA6BE2E02B3}" dt="2020-05-30T20:52:57.972" v="725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9:10.018" v="1010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00:34.925" v="1014" actId="21"/>
          <ac:picMkLst>
            <pc:docMk/>
            <pc:sldMk cId="1499107813" sldId="265"/>
            <ac:picMk id="4" creationId="{E47FBD73-8B1A-4016-81A8-0A35C2BE848C}"/>
          </ac:picMkLst>
        </pc:picChg>
        <pc:picChg chg="add mod">
          <ac:chgData name="dave Dalsveen" userId="039815d45609d4df" providerId="LiveId" clId="{B0C86FD0-B298-4422-87EB-EDA6BE2E02B3}" dt="2020-05-30T23:02:31.171" v="1732" actId="1076"/>
          <ac:picMkLst>
            <pc:docMk/>
            <pc:sldMk cId="1499107813" sldId="265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10:46.393" v="1425" actId="20577"/>
        <pc:sldMkLst>
          <pc:docMk/>
          <pc:sldMk cId="3051798843" sldId="266"/>
        </pc:sldMkLst>
        <pc:spChg chg="mod">
          <ac:chgData name="dave Dalsveen" userId="039815d45609d4df" providerId="LiveId" clId="{B0C86FD0-B298-4422-87EB-EDA6BE2E02B3}" dt="2020-05-30T21:07:21.077" v="1300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10:46.393" v="1425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1:09:24.190" v="1344" actId="14100"/>
          <ac:picMkLst>
            <pc:docMk/>
            <pc:sldMk cId="3051798843" sldId="266"/>
            <ac:picMk id="4" creationId="{D439DB91-C340-4F47-AF43-97A0C2550B55}"/>
          </ac:picMkLst>
        </pc:picChg>
        <pc:picChg chg="del mod">
          <ac:chgData name="dave Dalsveen" userId="039815d45609d4df" providerId="LiveId" clId="{B0C86FD0-B298-4422-87EB-EDA6BE2E02B3}" dt="2020-05-30T21:09:16.321" v="1342" actId="21"/>
          <ac:picMkLst>
            <pc:docMk/>
            <pc:sldMk cId="3051798843" sldId="266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24:59.622" v="1729" actId="20577"/>
        <pc:sldMkLst>
          <pc:docMk/>
          <pc:sldMk cId="1354350229" sldId="267"/>
        </pc:sldMkLst>
        <pc:spChg chg="mod">
          <ac:chgData name="dave Dalsveen" userId="039815d45609d4df" providerId="LiveId" clId="{B0C86FD0-B298-4422-87EB-EDA6BE2E02B3}" dt="2020-05-30T21:15:42.460" v="1442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24:59.622" v="172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21:46.365" v="1524" actId="21"/>
          <ac:picMkLst>
            <pc:docMk/>
            <pc:sldMk cId="1354350229" sldId="267"/>
            <ac:picMk id="4" creationId="{D439DB91-C340-4F47-AF43-97A0C2550B55}"/>
          </ac:picMkLst>
        </pc:picChg>
        <pc:picChg chg="add mod">
          <ac:chgData name="dave Dalsveen" userId="039815d45609d4df" providerId="LiveId" clId="{B0C86FD0-B298-4422-87EB-EDA6BE2E02B3}" dt="2020-05-30T21:21:54.633" v="1526" actId="1076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  <pc:docChgLst>
    <pc:chgData name="dave Dalsveen" userId="039815d45609d4df" providerId="LiveId" clId="{10B4060C-83F9-4B9D-A746-B8DA76C80773}"/>
    <pc:docChg chg="undo redo custSel mod modSld">
      <pc:chgData name="dave Dalsveen" userId="039815d45609d4df" providerId="LiveId" clId="{10B4060C-83F9-4B9D-A746-B8DA76C80773}" dt="2020-06-03T16:55:59.549" v="1415" actId="20577"/>
      <pc:docMkLst>
        <pc:docMk/>
      </pc:docMkLst>
      <pc:sldChg chg="delSp modSp mod">
        <pc:chgData name="dave Dalsveen" userId="039815d45609d4df" providerId="LiveId" clId="{10B4060C-83F9-4B9D-A746-B8DA76C80773}" dt="2020-06-03T14:21:19.193" v="21" actId="20577"/>
        <pc:sldMkLst>
          <pc:docMk/>
          <pc:sldMk cId="4063939883" sldId="256"/>
        </pc:sldMkLst>
        <pc:spChg chg="mod">
          <ac:chgData name="dave Dalsveen" userId="039815d45609d4df" providerId="LiveId" clId="{10B4060C-83F9-4B9D-A746-B8DA76C80773}" dt="2020-06-03T14:21:19.193" v="21" actId="20577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e Dalsveen" userId="039815d45609d4df" providerId="LiveId" clId="{10B4060C-83F9-4B9D-A746-B8DA76C80773}" dt="2020-06-03T14:21:07.786" v="0" actId="21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 setBg setClrOvrMap">
        <pc:chgData name="dave Dalsveen" userId="039815d45609d4df" providerId="LiveId" clId="{10B4060C-83F9-4B9D-A746-B8DA76C80773}" dt="2020-06-03T14:33:56.109" v="112" actId="20577"/>
        <pc:sldMkLst>
          <pc:docMk/>
          <pc:sldMk cId="1901650308" sldId="257"/>
        </pc:sldMkLst>
        <pc:spChg chg="mod ord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2" creationId="{6064945E-18DD-4505-84BD-53732E1BE505}"/>
          </ac:spMkLst>
        </pc:spChg>
        <pc:spChg chg="mod ord">
          <ac:chgData name="dave Dalsveen" userId="039815d45609d4df" providerId="LiveId" clId="{10B4060C-83F9-4B9D-A746-B8DA76C80773}" dt="2020-06-03T14:33:56.109" v="112" actId="20577"/>
          <ac:spMkLst>
            <pc:docMk/>
            <pc:sldMk cId="1901650308" sldId="257"/>
            <ac:spMk id="3" creationId="{2AE1F63D-DF25-43A1-B3B5-A73A8B1D266E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0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2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4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19" creationId="{231BF440-39FA-4087-84CC-2EEC0BBDAF29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1" creationId="{F04E4CBA-303B-48BD-8451-C2701CB0EEBF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3" creationId="{F6CA58B3-AFCC-4A40-9882-50D5080879B0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5" creationId="{75C56826-D4E5-42ED-8529-079651CB3005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7" creationId="{82095FCE-EF05-4443-B97A-85DEE3A5CA17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29" creationId="{8F7AFB9A-7364-478C-B48B-8523CDD9AE8D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0" creationId="{36678033-86B6-40E6-BE90-78D8ED4E3A31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1" creationId="{D2542E1A-076E-4A34-BB67-2BF961754E0C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2" creationId="{75C56826-D4E5-42ED-8529-079651CB3005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3" creationId="{82095FCE-EF05-4443-B97A-85DEE3A5CA17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5" creationId="{6D731904-7733-45B0-902C-289497204C19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6" creationId="{504E6397-35D7-4AEC-9DA9-B7F6B12B88A5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7" creationId="{62C5A04F-2AEB-4631-8314-A8B812E1EC8E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8" creationId="{4B2B1C70-BF3F-41BD-871B-63D8F911F77B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3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5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7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9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4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6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8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60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5" creationId="{8FC9BE17-9A7B-462D-AE50-3D8777387304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7" creationId="{3EBE8569-6AEC-4B8C-8D53-2DE337CDBA65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9" creationId="{55D4142C-5077-457F-A6AD-3FECFDB39685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71" creationId="{7A5F0580-5EE9-419F-96EE-B6529EF6E7D0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3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4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5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0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2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4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6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7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8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9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4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6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8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100" creationId="{A4F3394A-A959-460A-ACF9-5FA682C76940}"/>
          </ac:spMkLst>
        </pc:spChg>
        <pc:picChg chg="add del">
          <ac:chgData name="dave Dalsveen" userId="039815d45609d4df" providerId="LiveId" clId="{10B4060C-83F9-4B9D-A746-B8DA76C80773}" dt="2020-06-03T14:24:12.605" v="23"/>
          <ac:picMkLst>
            <pc:docMk/>
            <pc:sldMk cId="1901650308" sldId="257"/>
            <ac:picMk id="4" creationId="{BEA72E98-7F99-45EB-8AB8-5591CDC130C0}"/>
          </ac:picMkLst>
        </pc:picChg>
        <pc:picChg chg="del mod ord">
          <ac:chgData name="dave Dalsveen" userId="039815d45609d4df" providerId="LiveId" clId="{10B4060C-83F9-4B9D-A746-B8DA76C80773}" dt="2020-06-03T14:24:56.398" v="32" actId="21"/>
          <ac:picMkLst>
            <pc:docMk/>
            <pc:sldMk cId="1901650308" sldId="257"/>
            <ac:picMk id="5" creationId="{72550387-0E6F-466F-BD2C-8FDB4BEFEC11}"/>
          </ac:picMkLst>
        </pc:picChg>
        <pc:picChg chg="add del mod ord">
          <ac:chgData name="dave Dalsveen" userId="039815d45609d4df" providerId="LiveId" clId="{10B4060C-83F9-4B9D-A746-B8DA76C80773}" dt="2020-06-03T14:27:27.634" v="58" actId="21"/>
          <ac:picMkLst>
            <pc:docMk/>
            <pc:sldMk cId="1901650308" sldId="257"/>
            <ac:picMk id="6" creationId="{E5BE68A2-8A48-40D7-91D0-E44501A6557D}"/>
          </ac:picMkLst>
        </pc:picChg>
        <pc:picChg chg="add del mod ord">
          <ac:chgData name="dave Dalsveen" userId="039815d45609d4df" providerId="LiveId" clId="{10B4060C-83F9-4B9D-A746-B8DA76C80773}" dt="2020-06-03T14:31:31.791" v="65" actId="21"/>
          <ac:picMkLst>
            <pc:docMk/>
            <pc:sldMk cId="1901650308" sldId="257"/>
            <ac:picMk id="7" creationId="{11210D23-A9B5-4423-8D50-B2890F46FC0D}"/>
          </ac:picMkLst>
        </pc:picChg>
        <pc:picChg chg="add del mod ord">
          <ac:chgData name="dave Dalsveen" userId="039815d45609d4df" providerId="LiveId" clId="{10B4060C-83F9-4B9D-A746-B8DA76C80773}" dt="2020-06-03T14:32:06.798" v="69" actId="21"/>
          <ac:picMkLst>
            <pc:docMk/>
            <pc:sldMk cId="1901650308" sldId="257"/>
            <ac:picMk id="8" creationId="{06C594FC-83B0-4DEE-A7D3-E0363D16CE99}"/>
          </ac:picMkLst>
        </pc:picChg>
        <pc:picChg chg="add mod ord">
          <ac:chgData name="dave Dalsveen" userId="039815d45609d4df" providerId="LiveId" clId="{10B4060C-83F9-4B9D-A746-B8DA76C80773}" dt="2020-06-03T14:33:05.586" v="78" actId="14100"/>
          <ac:picMkLst>
            <pc:docMk/>
            <pc:sldMk cId="1901650308" sldId="257"/>
            <ac:picMk id="11" creationId="{7ABA980D-BD89-492D-AE84-1C1B4A68875E}"/>
          </ac:picMkLst>
        </pc:picChg>
      </pc:sldChg>
      <pc:sldChg chg="addSp delSp modSp mod">
        <pc:chgData name="dave Dalsveen" userId="039815d45609d4df" providerId="LiveId" clId="{10B4060C-83F9-4B9D-A746-B8DA76C80773}" dt="2020-06-03T16:55:59.549" v="1415" actId="20577"/>
        <pc:sldMkLst>
          <pc:docMk/>
          <pc:sldMk cId="3647716643" sldId="258"/>
        </pc:sldMkLst>
        <pc:spChg chg="mod">
          <ac:chgData name="dave Dalsveen" userId="039815d45609d4df" providerId="LiveId" clId="{10B4060C-83F9-4B9D-A746-B8DA76C80773}" dt="2020-06-03T14:38:02.909" v="458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6:55:59.549" v="1415" actId="20577"/>
          <ac:spMkLst>
            <pc:docMk/>
            <pc:sldMk cId="3647716643" sldId="258"/>
            <ac:spMk id="15" creationId="{54497D69-439C-4E04-AB3B-CAA04057B828}"/>
          </ac:spMkLst>
        </pc:spChg>
        <pc:picChg chg="add mod">
          <ac:chgData name="dave Dalsveen" userId="039815d45609d4df" providerId="LiveId" clId="{10B4060C-83F9-4B9D-A746-B8DA76C80773}" dt="2020-06-03T14:41:46.054" v="529" actId="14100"/>
          <ac:picMkLst>
            <pc:docMk/>
            <pc:sldMk cId="3647716643" sldId="258"/>
            <ac:picMk id="5" creationId="{5E7A7621-172C-4781-9A26-1A0E800CF0DC}"/>
          </ac:picMkLst>
        </pc:picChg>
        <pc:picChg chg="del">
          <ac:chgData name="dave Dalsveen" userId="039815d45609d4df" providerId="LiveId" clId="{10B4060C-83F9-4B9D-A746-B8DA76C80773}" dt="2020-06-03T14:41:41.901" v="528" actId="21"/>
          <ac:picMkLst>
            <pc:docMk/>
            <pc:sldMk cId="3647716643" sldId="258"/>
            <ac:picMk id="8" creationId="{6E8EF047-356E-4CB4-A4F6-927A88B1ACE6}"/>
          </ac:picMkLst>
        </pc:picChg>
        <pc:picChg chg="del">
          <ac:chgData name="dave Dalsveen" userId="039815d45609d4df" providerId="LiveId" clId="{10B4060C-83F9-4B9D-A746-B8DA76C80773}" dt="2020-06-03T14:41:38.960" v="527" actId="21"/>
          <ac:picMkLst>
            <pc:docMk/>
            <pc:sldMk cId="3647716643" sldId="258"/>
            <ac:picMk id="9" creationId="{528BC46E-96AE-45FF-B433-C41727D440BE}"/>
          </ac:picMkLst>
        </pc:picChg>
      </pc:sldChg>
      <pc:sldChg chg="addSp delSp modSp mod">
        <pc:chgData name="dave Dalsveen" userId="039815d45609d4df" providerId="LiveId" clId="{10B4060C-83F9-4B9D-A746-B8DA76C80773}" dt="2020-06-03T14:48:02.812" v="599" actId="14100"/>
        <pc:sldMkLst>
          <pc:docMk/>
          <pc:sldMk cId="1226514440" sldId="264"/>
        </pc:sldMkLst>
        <pc:spChg chg="mod">
          <ac:chgData name="dave Dalsveen" userId="039815d45609d4df" providerId="LiveId" clId="{10B4060C-83F9-4B9D-A746-B8DA76C80773}" dt="2020-06-03T14:45:02.622" v="532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4:46:37.742" v="593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46:51.309" v="594" actId="21"/>
          <ac:picMkLst>
            <pc:docMk/>
            <pc:sldMk cId="1226514440" sldId="264"/>
            <ac:picMk id="4" creationId="{E47FBD73-8B1A-4016-81A8-0A35C2BE848C}"/>
          </ac:picMkLst>
        </pc:picChg>
        <pc:picChg chg="add mod">
          <ac:chgData name="dave Dalsveen" userId="039815d45609d4df" providerId="LiveId" clId="{10B4060C-83F9-4B9D-A746-B8DA76C80773}" dt="2020-06-03T14:48:02.812" v="599" actId="14100"/>
          <ac:picMkLst>
            <pc:docMk/>
            <pc:sldMk cId="1226514440" sldId="264"/>
            <ac:picMk id="5" creationId="{B3176E99-523B-4F45-BE38-D79E7EE92F65}"/>
          </ac:picMkLst>
        </pc:picChg>
      </pc:sldChg>
      <pc:sldChg chg="addSp delSp modSp mod">
        <pc:chgData name="dave Dalsveen" userId="039815d45609d4df" providerId="LiveId" clId="{10B4060C-83F9-4B9D-A746-B8DA76C80773}" dt="2020-06-03T14:54:40.480" v="774"/>
        <pc:sldMkLst>
          <pc:docMk/>
          <pc:sldMk cId="1499107813" sldId="265"/>
        </pc:sldMkLst>
        <pc:spChg chg="mod">
          <ac:chgData name="dave Dalsveen" userId="039815d45609d4df" providerId="LiveId" clId="{10B4060C-83F9-4B9D-A746-B8DA76C80773}" dt="2020-06-03T14:50:18.976" v="608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4:54:12.926" v="773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54:08.859" v="772" actId="21"/>
          <ac:picMkLst>
            <pc:docMk/>
            <pc:sldMk cId="1499107813" sldId="265"/>
            <ac:picMk id="5" creationId="{16BF99F3-F52C-49E6-B653-65137C366AA7}"/>
          </ac:picMkLst>
        </pc:picChg>
        <pc:picChg chg="add mod">
          <ac:chgData name="dave Dalsveen" userId="039815d45609d4df" providerId="LiveId" clId="{10B4060C-83F9-4B9D-A746-B8DA76C80773}" dt="2020-06-03T14:54:40.480" v="774"/>
          <ac:picMkLst>
            <pc:docMk/>
            <pc:sldMk cId="1499107813" sldId="265"/>
            <ac:picMk id="10" creationId="{F318CDEC-0D51-40E3-9CC3-497989785767}"/>
          </ac:picMkLst>
        </pc:picChg>
      </pc:sldChg>
      <pc:sldChg chg="addSp delSp modSp mod">
        <pc:chgData name="dave Dalsveen" userId="039815d45609d4df" providerId="LiveId" clId="{10B4060C-83F9-4B9D-A746-B8DA76C80773}" dt="2020-06-03T15:24:29.259" v="1323" actId="20577"/>
        <pc:sldMkLst>
          <pc:docMk/>
          <pc:sldMk cId="3051798843" sldId="266"/>
        </pc:sldMkLst>
        <pc:spChg chg="mod">
          <ac:chgData name="dave Dalsveen" userId="039815d45609d4df" providerId="LiveId" clId="{10B4060C-83F9-4B9D-A746-B8DA76C80773}" dt="2020-06-03T14:55:02.576" v="779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5:24:29.259" v="1323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55:10.435" v="780" actId="21"/>
          <ac:picMkLst>
            <pc:docMk/>
            <pc:sldMk cId="3051798843" sldId="266"/>
            <ac:picMk id="4" creationId="{D439DB91-C340-4F47-AF43-97A0C2550B55}"/>
          </ac:picMkLst>
        </pc:picChg>
        <pc:picChg chg="add mod">
          <ac:chgData name="dave Dalsveen" userId="039815d45609d4df" providerId="LiveId" clId="{10B4060C-83F9-4B9D-A746-B8DA76C80773}" dt="2020-06-03T14:56:11.874" v="786" actId="14100"/>
          <ac:picMkLst>
            <pc:docMk/>
            <pc:sldMk cId="3051798843" sldId="266"/>
            <ac:picMk id="5" creationId="{1670BF89-85BA-4359-BDEB-4CCB8E039629}"/>
          </ac:picMkLst>
        </pc:picChg>
        <pc:picChg chg="add del mod">
          <ac:chgData name="dave Dalsveen" userId="039815d45609d4df" providerId="LiveId" clId="{10B4060C-83F9-4B9D-A746-B8DA76C80773}" dt="2020-06-03T14:55:13.294" v="782" actId="21"/>
          <ac:picMkLst>
            <pc:docMk/>
            <pc:sldMk cId="3051798843" sldId="266"/>
            <ac:picMk id="10" creationId="{36FAF851-139F-42B6-9976-715B3DA91649}"/>
          </ac:picMkLst>
        </pc:picChg>
      </pc:sldChg>
      <pc:sldChg chg="addSp delSp modSp mod">
        <pc:chgData name="dave Dalsveen" userId="039815d45609d4df" providerId="LiveId" clId="{10B4060C-83F9-4B9D-A746-B8DA76C80773}" dt="2020-06-03T15:14:12.505" v="1317" actId="20577"/>
        <pc:sldMkLst>
          <pc:docMk/>
          <pc:sldMk cId="1354350229" sldId="267"/>
        </pc:sldMkLst>
        <pc:spChg chg="mod">
          <ac:chgData name="dave Dalsveen" userId="039815d45609d4df" providerId="LiveId" clId="{10B4060C-83F9-4B9D-A746-B8DA76C80773}" dt="2020-06-03T15:03:44.276" v="1040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5:14:12.505" v="1317" actId="20577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e Dalsveen" userId="039815d45609d4df" providerId="LiveId" clId="{10B4060C-83F9-4B9D-A746-B8DA76C80773}" dt="2020-06-03T15:12:18.930" v="1176" actId="14100"/>
          <ac:picMkLst>
            <pc:docMk/>
            <pc:sldMk cId="1354350229" sldId="267"/>
            <ac:picMk id="4" creationId="{DA98716C-6CDE-4739-B27D-D8B952C42F08}"/>
          </ac:picMkLst>
        </pc:picChg>
        <pc:picChg chg="del">
          <ac:chgData name="dave Dalsveen" userId="039815d45609d4df" providerId="LiveId" clId="{10B4060C-83F9-4B9D-A746-B8DA76C80773}" dt="2020-06-03T15:03:51.642" v="1041" actId="21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9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65080-7784-47AD-95CE-A9F66BD5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Providing Statistical Analysis of Testing using Python </a:t>
            </a:r>
            <a:r>
              <a:rPr lang="en-US" sz="4800" dirty="0" err="1"/>
              <a:t>Numpy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8DAF7-F016-4B43-9683-C9BBDCD0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Dave Dalsveen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E2EFA48-108D-43F0-9F7E-B9FB42F28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8" y="4801211"/>
            <a:ext cx="95250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EB4B84-8A79-4439-A665-F7FA48E923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9" y="1122363"/>
            <a:ext cx="5614971" cy="358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9">
            <a:extLst>
              <a:ext uri="{FF2B5EF4-FFF2-40B4-BE49-F238E27FC236}">
                <a16:creationId xmlns:a16="http://schemas.microsoft.com/office/drawing/2014/main" id="{D5997EA8-5EFC-40CD-A85F-C3C3BC5F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1">
            <a:extLst>
              <a:ext uri="{FF2B5EF4-FFF2-40B4-BE49-F238E27FC236}">
                <a16:creationId xmlns:a16="http://schemas.microsoft.com/office/drawing/2014/main" id="{1CF6A1EC-BD15-42D9-A339-A3970CF7C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4945E-18DD-4505-84BD-53732E1B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8848"/>
            <a:ext cx="3538728" cy="1536192"/>
          </a:xfrm>
        </p:spPr>
        <p:txBody>
          <a:bodyPr>
            <a:normAutofit/>
          </a:bodyPr>
          <a:lstStyle/>
          <a:p>
            <a:r>
              <a:rPr lang="en-US" sz="3200"/>
              <a:t>Visual Studio Code</a:t>
            </a:r>
          </a:p>
        </p:txBody>
      </p:sp>
      <p:sp>
        <p:nvSpPr>
          <p:cNvPr id="89" name="Rectangle 83">
            <a:extLst>
              <a:ext uri="{FF2B5EF4-FFF2-40B4-BE49-F238E27FC236}">
                <a16:creationId xmlns:a16="http://schemas.microsoft.com/office/drawing/2014/main" id="{A720C27D-5C39-492B-BD68-C220C0F83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4F3394A-A959-460A-ACF9-5FA682C7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F63D-DF25-43A1-B3B5-A73A8B1D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8848"/>
            <a:ext cx="6007608" cy="1536192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The main Visual Studio Icons we are using are: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Explorer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Run-&gt;run without debugging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Code editor Window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Debugging Controls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Status Bar (run tests)</a:t>
            </a:r>
          </a:p>
          <a:p>
            <a:pPr lvl="1">
              <a:lnSpc>
                <a:spcPct val="100000"/>
              </a:lnSpc>
            </a:pPr>
            <a:endParaRPr lang="en-US" sz="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FF7CD0-340C-44BA-82FF-2189A139C5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8424" y="1117600"/>
            <a:ext cx="8296976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5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Task1: Analyze the T-Test problem and use the Python Pandas to read from the CSV into a Data Frame.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the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ea typeface="Open Sans"/>
                <a:cs typeface="Open Sans"/>
              </a:rPr>
              <a:t>Create a Null Hypothesis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ea typeface="Open Sans"/>
                <a:cs typeface="Open Sans"/>
              </a:rPr>
              <a:t>Use the Python Pandas to read from the CSV into a </a:t>
            </a:r>
            <a:r>
              <a:rPr lang="en-US" sz="2000" dirty="0" err="1">
                <a:effectLst/>
                <a:ea typeface="Open Sans"/>
                <a:cs typeface="Open Sans"/>
              </a:rPr>
              <a:t>DataFrame</a:t>
            </a:r>
            <a:r>
              <a:rPr lang="en-US" sz="2000" dirty="0">
                <a:effectLst/>
                <a:ea typeface="Open Sans"/>
                <a:cs typeface="Open Sans"/>
              </a:rPr>
              <a:t>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Observe the dimensions of the </a:t>
            </a:r>
            <a:r>
              <a:rPr lang="en-US" sz="2000" dirty="0" err="1"/>
              <a:t>DataFrame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the </a:t>
            </a:r>
            <a:r>
              <a:rPr lang="en-US" sz="2000" dirty="0" err="1"/>
              <a:t>DataFrame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771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2400" dirty="0"/>
              <a:t>Task2: Obtain two </a:t>
            </a:r>
            <a:r>
              <a:rPr lang="en-US" sz="2400" dirty="0" err="1"/>
              <a:t>Numpy</a:t>
            </a:r>
            <a:r>
              <a:rPr lang="en-US" sz="2400" dirty="0"/>
              <a:t> arrays from the </a:t>
            </a:r>
            <a:r>
              <a:rPr lang="en-US" sz="2400" dirty="0" err="1"/>
              <a:t>DataFrame</a:t>
            </a:r>
            <a:r>
              <a:rPr lang="en-US" sz="2400" dirty="0"/>
              <a:t> column to represent Female student scores and Male Student scores.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Extract the math score data for female students using a condition.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 the type of the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the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Extract the male math scores int o another array.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5A85D-955F-4444-93C7-6E1D1C261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43" y="2252662"/>
            <a:ext cx="4534282" cy="282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1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Task3: Compute the variance of the two arrays using the standard deviation from each array.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Compute the mean of each sample array using </a:t>
            </a:r>
            <a:r>
              <a:rPr lang="en-US" sz="2400" dirty="0" err="1"/>
              <a:t>Numpy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Implement the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Compute the pooled variance since population sizes are different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Analyze the formula and convert it into python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037D5-7D1B-44F3-9FDE-8D4044856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152" y="2033587"/>
            <a:ext cx="4879848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0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Autofit/>
          </a:bodyPr>
          <a:lstStyle/>
          <a:p>
            <a:r>
              <a:rPr lang="en-US" sz="2000" dirty="0"/>
              <a:t>Task4: </a:t>
            </a:r>
            <a:r>
              <a:rPr lang="en-US" sz="2000" dirty="0">
                <a:effectLst/>
                <a:ea typeface="Open Sans"/>
                <a:cs typeface="Open Sans"/>
              </a:rPr>
              <a:t>Add the </a:t>
            </a:r>
            <a:r>
              <a:rPr lang="en-US" sz="2000" dirty="0" err="1">
                <a:effectLst/>
                <a:ea typeface="Open Sans"/>
                <a:cs typeface="Open Sans"/>
              </a:rPr>
              <a:t>Numpy</a:t>
            </a:r>
            <a:r>
              <a:rPr lang="en-US" sz="2000" dirty="0">
                <a:effectLst/>
                <a:ea typeface="Open Sans"/>
                <a:cs typeface="Open Sans"/>
              </a:rPr>
              <a:t> code to compute the pooled Variance and standard deviation and determine the T-value and P-value of the data sets.</a:t>
            </a: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Formula to compute pooled standard deviation.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pooled standard deviation to compute standard error.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difference between the means and standard error to compute the t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Compute Degrees of Freedom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Compute P value using stats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EFA50-F38E-4940-8F3D-B84CC7C0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152" y="2252870"/>
            <a:ext cx="4038600" cy="1900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600A3D-8034-4B81-BEAE-35ECD97C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331" y="1147762"/>
            <a:ext cx="4460094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9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/>
              </a:rPr>
              <a:t>Task5: Add the function to remove outliers from each set of data, then re-compute the T-value and P-value.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function to remove outliers programmatically.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Shouldn’t normally alter original data before investigation.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Compute the upper and lower quartiles.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Remove them from the array using the calculated </a:t>
            </a:r>
            <a:r>
              <a:rPr lang="en-US" sz="2000" dirty="0" err="1"/>
              <a:t>InterQuartile</a:t>
            </a:r>
            <a:r>
              <a:rPr lang="en-US" sz="2000" dirty="0"/>
              <a:t> (IRQ) range.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EF195-6251-42B6-A501-2A51FB9A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449" y="2103120"/>
            <a:ext cx="4933950" cy="29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02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62441"/>
      </a:dk2>
      <a:lt2>
        <a:srgbClr val="E2E8E4"/>
      </a:lt2>
      <a:accent1>
        <a:srgbClr val="DC34AA"/>
      </a:accent1>
      <a:accent2>
        <a:srgbClr val="B622CA"/>
      </a:accent2>
      <a:accent3>
        <a:srgbClr val="8234DC"/>
      </a:accent3>
      <a:accent4>
        <a:srgbClr val="453DD1"/>
      </a:accent4>
      <a:accent5>
        <a:srgbClr val="3472DC"/>
      </a:accent5>
      <a:accent6>
        <a:srgbClr val="22A6CA"/>
      </a:accent6>
      <a:hlink>
        <a:srgbClr val="556B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321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Open Sans</vt:lpstr>
      <vt:lpstr>AccentBoxVTI</vt:lpstr>
      <vt:lpstr>Providing Statistical Analysis of Testing using Python Numpy</vt:lpstr>
      <vt:lpstr>Visual Studio Code</vt:lpstr>
      <vt:lpstr>Task1: Analyze the T-Test problem and use the Python Pandas to read from the CSV into a Data Frame.</vt:lpstr>
      <vt:lpstr>Task2: Obtain two Numpy arrays from the DataFrame column to represent Female student scores and Male Student scores.</vt:lpstr>
      <vt:lpstr>Task3: Compute the variance of the two arrays using the standard deviation from each array.</vt:lpstr>
      <vt:lpstr>Task4: Add the Numpy code to compute the pooled Variance and standard deviation and determine the T-value and P-value of the data sets.</vt:lpstr>
      <vt:lpstr>Task5: Add the function to remove outliers from each set of data, then re-compute the T-value and P-value.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Testing and Debugging Python</dc:title>
  <dc:creator>dave Dalsveen</dc:creator>
  <cp:lastModifiedBy>david dalsveen</cp:lastModifiedBy>
  <cp:revision>1</cp:revision>
  <dcterms:created xsi:type="dcterms:W3CDTF">2020-06-03T14:24:49Z</dcterms:created>
  <dcterms:modified xsi:type="dcterms:W3CDTF">2020-11-14T19:28:43Z</dcterms:modified>
</cp:coreProperties>
</file>