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996600"/>
    <a:srgbClr val="CC3300"/>
    <a:srgbClr val="009900"/>
    <a:srgbClr val="FFFF00"/>
    <a:srgbClr val="FF9900"/>
    <a:srgbClr val="5297D1"/>
    <a:srgbClr val="5CA1D9"/>
    <a:srgbClr val="71BCED"/>
    <a:srgbClr val="5796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20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CAFF0-D5D6-58C1-F404-B8D0ABC07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448253-0AB5-88CD-49B3-900A63216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D8C9D-80E1-C506-4E98-2F567E9C3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D87-DE50-4211-8D68-EAC1D06380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DC499-B2D1-4C05-0BF3-DD00D59A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6668C6-EF6B-579C-C3FF-FDBBA41F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7153-AD72-407D-8F53-38EFE73A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4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E0DC7-B9BB-6BF2-E651-852B6F1B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1A542-F137-EAEE-C0C1-6C10F0E25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32C77-8FF9-73FB-76C8-07D176B4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D87-DE50-4211-8D68-EAC1D06380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97D2D-FE94-1629-8A4D-EC4E61A74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7972FB-FC70-A842-CCF0-691E3B92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7153-AD72-407D-8F53-38EFE73A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00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BD3D68-FF6B-3B26-8DBE-5E4393A7C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2D11C3-F375-A1A5-2428-440B23CD2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A764B-62BE-837F-4CA0-2ED18BDA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D87-DE50-4211-8D68-EAC1D06380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EC7EA-AE61-44F4-3AAE-4BEA88666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7D0ECE-A785-9E1C-8750-F4F8698E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7153-AD72-407D-8F53-38EFE73A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D035C6-108A-7898-C650-1B1199EC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3DB07-B6D0-2802-4ED1-CC89F6B6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3475B0-FFB5-2698-A136-603B65BE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D87-DE50-4211-8D68-EAC1D06380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BB5F1-4AD1-E556-44A9-FE2F1510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AE7FCC-9F6C-AD43-6B01-F581F87C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7153-AD72-407D-8F53-38EFE73A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5BABA-C350-CE1A-1263-7D0D44D1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E72386-4710-6455-0BDF-D286DC781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5F6321-1C7E-249A-CBF5-BCED49A2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D87-DE50-4211-8D68-EAC1D06380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EDE93D-A9D1-022A-1CEC-E66132E1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15CFEB-683D-73A6-8946-56900779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7153-AD72-407D-8F53-38EFE73A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0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9D331-4D39-2C4A-0B60-1064B746F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E590D-050F-9C02-0A52-510A4CF5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F8DA83-DBD9-B053-D44B-3F7F10DD0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608A22-A969-EB22-CD4C-D86C0E0E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D87-DE50-4211-8D68-EAC1D06380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45C2F8-973C-F2D2-B79E-8AF673A2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A3270E-5053-2CDD-9D75-472E084E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7153-AD72-407D-8F53-38EFE73A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0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DBF3B-E64E-9E6D-0425-6BCA8198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B3B49A-76E6-0948-B5F7-0F3E8500B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0F06EA-637D-EB37-4F74-3274BFD5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500790-9D02-BE74-A7F1-DC872F70F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52484-C2E4-7800-7A90-51CF896F13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72EFA8-94D8-36C7-A9F2-85517ED0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D87-DE50-4211-8D68-EAC1D06380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8C0215-8219-C255-1F83-D1BF75DB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6A5274-0196-FB73-D2CF-5F637E05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7153-AD72-407D-8F53-38EFE73A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4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C09EE-FE53-1590-F3A9-ABE536F6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2E0078-F776-6873-4F14-8125F2DA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D87-DE50-4211-8D68-EAC1D06380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D12DE-113F-B489-FEB5-3E31E1F4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A2D045-05EC-248B-C99C-5C705B81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7153-AD72-407D-8F53-38EFE73A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5ADE06-C5E8-5DF8-DB61-C92E5595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D87-DE50-4211-8D68-EAC1D06380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3ADF88-7FA9-CFC0-1FDE-9EF7AB18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C93ECD-5EF9-F60D-2669-292BF1E6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7153-AD72-407D-8F53-38EFE73A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963AB-657A-08BE-CA82-15728C42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386CB-D5BE-BC61-8218-B18FD1C5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FBB133-3FA0-33AD-FB54-5CB28D3F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A4F19D-2A96-CC91-04A6-BA326BD8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D87-DE50-4211-8D68-EAC1D06380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5EABAA-10A5-1198-D5A5-3393E09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83612A-E8A1-D7D2-97C7-691A286E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7153-AD72-407D-8F53-38EFE73A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7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1A2DB-3F38-0222-7368-18CFA384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420868-BDAD-B9A7-B6C3-35C7730CE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D53FB4-207C-06E6-C76A-DF50619D5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2FCF0A-30CB-D2AF-CA99-E5EFA0D3B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C8D87-DE50-4211-8D68-EAC1D06380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222E7-0933-EE54-A935-755B06B2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49AD3F-3B7E-7FD4-885C-782A2C5DF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EB7153-AD72-407D-8F53-38EFE73A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15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44B634-182E-2BD0-FEBF-7C3F0BCF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A6E5D5-D554-B57D-6B6E-C73555CE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6FBEBF-64B2-130B-B32B-DDC2B172C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C8D87-DE50-4211-8D68-EAC1D06380F0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FD1C5E-BADC-AC50-4641-022D8730F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51B71E-7F63-318E-D628-5283B9B71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EB7153-AD72-407D-8F53-38EFE73A2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44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DFACF12-D097-A47D-2DFC-29DD2A399D7E}"/>
              </a:ext>
            </a:extLst>
          </p:cNvPr>
          <p:cNvGrpSpPr/>
          <p:nvPr/>
        </p:nvGrpSpPr>
        <p:grpSpPr>
          <a:xfrm>
            <a:off x="3506937" y="555327"/>
            <a:ext cx="5583449" cy="5583449"/>
            <a:chOff x="3506937" y="555327"/>
            <a:chExt cx="5583449" cy="55834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FCCA9252-AA9B-F716-38C1-2DA76A5F654C}"/>
                </a:ext>
              </a:extLst>
            </p:cNvPr>
            <p:cNvSpPr/>
            <p:nvPr/>
          </p:nvSpPr>
          <p:spPr>
            <a:xfrm>
              <a:off x="3570711" y="606381"/>
              <a:ext cx="5456904" cy="5456904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 w="1270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F5AC8FA-E40F-D6E0-CAE5-DA97C4C37DA6}"/>
                </a:ext>
              </a:extLst>
            </p:cNvPr>
            <p:cNvSpPr/>
            <p:nvPr/>
          </p:nvSpPr>
          <p:spPr>
            <a:xfrm rot="16200000">
              <a:off x="5378661" y="3261329"/>
              <a:ext cx="4690112" cy="1574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AA65C30-18F6-7DBD-06D5-D78E63DC7080}"/>
                </a:ext>
              </a:extLst>
            </p:cNvPr>
            <p:cNvSpPr/>
            <p:nvPr/>
          </p:nvSpPr>
          <p:spPr>
            <a:xfrm rot="16200000">
              <a:off x="3581639" y="3256106"/>
              <a:ext cx="5456903" cy="1574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FAB1E14-AC93-41AE-6FE3-9E634C4BDF7D}"/>
                </a:ext>
              </a:extLst>
            </p:cNvPr>
            <p:cNvSpPr/>
            <p:nvPr/>
          </p:nvSpPr>
          <p:spPr>
            <a:xfrm rot="10800000">
              <a:off x="3581637" y="3268324"/>
              <a:ext cx="5467830" cy="1574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A228491-7EDC-02AA-4C20-68C845A33407}"/>
                </a:ext>
              </a:extLst>
            </p:cNvPr>
            <p:cNvSpPr/>
            <p:nvPr/>
          </p:nvSpPr>
          <p:spPr>
            <a:xfrm rot="10800000">
              <a:off x="3982918" y="4667330"/>
              <a:ext cx="4663440" cy="15745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8AF36B07-613D-5F78-2475-CCEC964618E8}"/>
                </a:ext>
              </a:extLst>
            </p:cNvPr>
            <p:cNvSpPr/>
            <p:nvPr/>
          </p:nvSpPr>
          <p:spPr>
            <a:xfrm>
              <a:off x="3892880" y="1769704"/>
              <a:ext cx="4811565" cy="299720"/>
            </a:xfrm>
            <a:custGeom>
              <a:avLst/>
              <a:gdLst>
                <a:gd name="connsiteX0" fmla="*/ 173044 w 4811565"/>
                <a:gd name="connsiteY0" fmla="*/ 0 h 299720"/>
                <a:gd name="connsiteX1" fmla="*/ 4638522 w 4811565"/>
                <a:gd name="connsiteY1" fmla="*/ 0 h 299720"/>
                <a:gd name="connsiteX2" fmla="*/ 4811565 w 4811565"/>
                <a:gd name="connsiteY2" fmla="*/ 299720 h 299720"/>
                <a:gd name="connsiteX3" fmla="*/ 0 w 4811565"/>
                <a:gd name="connsiteY3" fmla="*/ 29972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1565" h="299720">
                  <a:moveTo>
                    <a:pt x="173044" y="0"/>
                  </a:moveTo>
                  <a:lnTo>
                    <a:pt x="4638522" y="0"/>
                  </a:lnTo>
                  <a:lnTo>
                    <a:pt x="4811565" y="299720"/>
                  </a:lnTo>
                  <a:lnTo>
                    <a:pt x="0" y="29972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1986F588-073D-43BC-21B6-5C853A9AA104}"/>
                </a:ext>
              </a:extLst>
            </p:cNvPr>
            <p:cNvSpPr/>
            <p:nvPr/>
          </p:nvSpPr>
          <p:spPr>
            <a:xfrm rot="16200000">
              <a:off x="2517399" y="3177264"/>
              <a:ext cx="4811700" cy="299720"/>
            </a:xfrm>
            <a:custGeom>
              <a:avLst/>
              <a:gdLst>
                <a:gd name="connsiteX0" fmla="*/ 4811700 w 4811700"/>
                <a:gd name="connsiteY0" fmla="*/ 299720 h 299720"/>
                <a:gd name="connsiteX1" fmla="*/ 0 w 4811700"/>
                <a:gd name="connsiteY1" fmla="*/ 299720 h 299720"/>
                <a:gd name="connsiteX2" fmla="*/ 173044 w 4811700"/>
                <a:gd name="connsiteY2" fmla="*/ 0 h 299720"/>
                <a:gd name="connsiteX3" fmla="*/ 4638657 w 481170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1700" h="299720">
                  <a:moveTo>
                    <a:pt x="4811700" y="299720"/>
                  </a:moveTo>
                  <a:lnTo>
                    <a:pt x="0" y="299720"/>
                  </a:lnTo>
                  <a:lnTo>
                    <a:pt x="173044" y="0"/>
                  </a:lnTo>
                  <a:lnTo>
                    <a:pt x="4638657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79FA882-6D15-BBF8-DE7F-AA1A93086626}"/>
                </a:ext>
              </a:extLst>
            </p:cNvPr>
            <p:cNvSpPr/>
            <p:nvPr/>
          </p:nvSpPr>
          <p:spPr>
            <a:xfrm>
              <a:off x="3570210" y="598672"/>
              <a:ext cx="5456904" cy="5456904"/>
            </a:xfrm>
            <a:prstGeom prst="ellipse">
              <a:avLst/>
            </a:prstGeom>
            <a:gradFill flip="none" rotWithShape="1">
              <a:gsLst>
                <a:gs pos="68000">
                  <a:schemeClr val="bg1">
                    <a:lumMod val="50000"/>
                    <a:alpha val="0"/>
                  </a:schemeClr>
                </a:gs>
                <a:gs pos="95000">
                  <a:schemeClr val="tx1">
                    <a:lumMod val="65000"/>
                    <a:lumOff val="35000"/>
                    <a:alpha val="22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0">
              <a:noFill/>
            </a:ln>
            <a:effectLst>
              <a:innerShdw blurRad="749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圆: 空心 1">
              <a:extLst>
                <a:ext uri="{FF2B5EF4-FFF2-40B4-BE49-F238E27FC236}">
                  <a16:creationId xmlns:a16="http://schemas.microsoft.com/office/drawing/2014/main" id="{BEBC7643-686A-BAC7-2754-2415FEA7E515}"/>
                </a:ext>
              </a:extLst>
            </p:cNvPr>
            <p:cNvSpPr/>
            <p:nvPr/>
          </p:nvSpPr>
          <p:spPr>
            <a:xfrm>
              <a:off x="3506937" y="555327"/>
              <a:ext cx="5583449" cy="5583449"/>
            </a:xfrm>
            <a:prstGeom prst="donut">
              <a:avLst>
                <a:gd name="adj" fmla="val 1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552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D70F64-D5E3-24F8-F77A-BF5A321CB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D50E1CE-CC6E-A3F5-A667-856C2155A31A}"/>
              </a:ext>
            </a:extLst>
          </p:cNvPr>
          <p:cNvGrpSpPr/>
          <p:nvPr/>
        </p:nvGrpSpPr>
        <p:grpSpPr>
          <a:xfrm>
            <a:off x="3506937" y="555327"/>
            <a:ext cx="5583449" cy="5583449"/>
            <a:chOff x="3506937" y="555327"/>
            <a:chExt cx="5583449" cy="55834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39CDACB-1188-8790-472B-66C57729BFD4}"/>
                </a:ext>
              </a:extLst>
            </p:cNvPr>
            <p:cNvSpPr/>
            <p:nvPr/>
          </p:nvSpPr>
          <p:spPr>
            <a:xfrm>
              <a:off x="3570711" y="606381"/>
              <a:ext cx="5456904" cy="5456904"/>
            </a:xfrm>
            <a:prstGeom prst="ellipse">
              <a:avLst/>
            </a:prstGeom>
            <a:solidFill>
              <a:srgbClr val="5297D1"/>
            </a:solidFill>
            <a:ln w="1270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E4DF355-C87B-5EEB-11E9-0CB3535CE75C}"/>
                </a:ext>
              </a:extLst>
            </p:cNvPr>
            <p:cNvSpPr/>
            <p:nvPr/>
          </p:nvSpPr>
          <p:spPr>
            <a:xfrm rot="16200000">
              <a:off x="5378661" y="3261329"/>
              <a:ext cx="4690112" cy="157457"/>
            </a:xfrm>
            <a:prstGeom prst="rect">
              <a:avLst/>
            </a:prstGeom>
            <a:solidFill>
              <a:srgbClr val="5CA1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DE7422C4-3E78-6388-B817-28D380982516}"/>
                </a:ext>
              </a:extLst>
            </p:cNvPr>
            <p:cNvSpPr/>
            <p:nvPr/>
          </p:nvSpPr>
          <p:spPr>
            <a:xfrm rot="16200000">
              <a:off x="3581639" y="3256106"/>
              <a:ext cx="5456903" cy="157457"/>
            </a:xfrm>
            <a:prstGeom prst="rect">
              <a:avLst/>
            </a:prstGeom>
            <a:solidFill>
              <a:srgbClr val="5CA1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12BF894-4841-E5B3-0FD0-95630D5E5DA1}"/>
                </a:ext>
              </a:extLst>
            </p:cNvPr>
            <p:cNvSpPr/>
            <p:nvPr/>
          </p:nvSpPr>
          <p:spPr>
            <a:xfrm rot="10800000">
              <a:off x="3581637" y="3268324"/>
              <a:ext cx="5467830" cy="157457"/>
            </a:xfrm>
            <a:prstGeom prst="rect">
              <a:avLst/>
            </a:prstGeom>
            <a:solidFill>
              <a:srgbClr val="5CA1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94A7871-B847-C3AC-F519-8AB129B90CA4}"/>
                </a:ext>
              </a:extLst>
            </p:cNvPr>
            <p:cNvSpPr/>
            <p:nvPr/>
          </p:nvSpPr>
          <p:spPr>
            <a:xfrm rot="10800000">
              <a:off x="3982918" y="4667330"/>
              <a:ext cx="4663440" cy="157457"/>
            </a:xfrm>
            <a:prstGeom prst="rect">
              <a:avLst/>
            </a:prstGeom>
            <a:solidFill>
              <a:srgbClr val="5CA1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2367ECD-4776-F470-C3A8-07C3EA5DE1E8}"/>
                </a:ext>
              </a:extLst>
            </p:cNvPr>
            <p:cNvSpPr/>
            <p:nvPr/>
          </p:nvSpPr>
          <p:spPr>
            <a:xfrm>
              <a:off x="3892880" y="1769704"/>
              <a:ext cx="4811565" cy="299720"/>
            </a:xfrm>
            <a:custGeom>
              <a:avLst/>
              <a:gdLst>
                <a:gd name="connsiteX0" fmla="*/ 173044 w 4811565"/>
                <a:gd name="connsiteY0" fmla="*/ 0 h 299720"/>
                <a:gd name="connsiteX1" fmla="*/ 4638522 w 4811565"/>
                <a:gd name="connsiteY1" fmla="*/ 0 h 299720"/>
                <a:gd name="connsiteX2" fmla="*/ 4811565 w 4811565"/>
                <a:gd name="connsiteY2" fmla="*/ 299720 h 299720"/>
                <a:gd name="connsiteX3" fmla="*/ 0 w 4811565"/>
                <a:gd name="connsiteY3" fmla="*/ 29972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1565" h="299720">
                  <a:moveTo>
                    <a:pt x="173044" y="0"/>
                  </a:moveTo>
                  <a:lnTo>
                    <a:pt x="4638522" y="0"/>
                  </a:lnTo>
                  <a:lnTo>
                    <a:pt x="4811565" y="299720"/>
                  </a:lnTo>
                  <a:lnTo>
                    <a:pt x="0" y="299720"/>
                  </a:lnTo>
                  <a:close/>
                </a:path>
              </a:pathLst>
            </a:custGeom>
            <a:solidFill>
              <a:srgbClr val="71BC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BA1AEAD-2B7A-5CA5-41B1-BA7B1D608915}"/>
                </a:ext>
              </a:extLst>
            </p:cNvPr>
            <p:cNvSpPr/>
            <p:nvPr/>
          </p:nvSpPr>
          <p:spPr>
            <a:xfrm rot="16200000">
              <a:off x="2517399" y="3177264"/>
              <a:ext cx="4811700" cy="299720"/>
            </a:xfrm>
            <a:custGeom>
              <a:avLst/>
              <a:gdLst>
                <a:gd name="connsiteX0" fmla="*/ 4811700 w 4811700"/>
                <a:gd name="connsiteY0" fmla="*/ 299720 h 299720"/>
                <a:gd name="connsiteX1" fmla="*/ 0 w 4811700"/>
                <a:gd name="connsiteY1" fmla="*/ 299720 h 299720"/>
                <a:gd name="connsiteX2" fmla="*/ 173044 w 4811700"/>
                <a:gd name="connsiteY2" fmla="*/ 0 h 299720"/>
                <a:gd name="connsiteX3" fmla="*/ 4638657 w 481170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1700" h="299720">
                  <a:moveTo>
                    <a:pt x="4811700" y="299720"/>
                  </a:moveTo>
                  <a:lnTo>
                    <a:pt x="0" y="299720"/>
                  </a:lnTo>
                  <a:lnTo>
                    <a:pt x="173044" y="0"/>
                  </a:lnTo>
                  <a:lnTo>
                    <a:pt x="4638657" y="0"/>
                  </a:lnTo>
                  <a:close/>
                </a:path>
              </a:pathLst>
            </a:custGeom>
            <a:solidFill>
              <a:srgbClr val="71BC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B242B6D-5347-1126-B326-8F7D487579C9}"/>
                </a:ext>
              </a:extLst>
            </p:cNvPr>
            <p:cNvSpPr/>
            <p:nvPr/>
          </p:nvSpPr>
          <p:spPr>
            <a:xfrm>
              <a:off x="3570210" y="598672"/>
              <a:ext cx="5456904" cy="5456904"/>
            </a:xfrm>
            <a:prstGeom prst="ellipse">
              <a:avLst/>
            </a:prstGeom>
            <a:gradFill flip="none" rotWithShape="1">
              <a:gsLst>
                <a:gs pos="68000">
                  <a:schemeClr val="bg1">
                    <a:lumMod val="50000"/>
                    <a:alpha val="0"/>
                  </a:schemeClr>
                </a:gs>
                <a:gs pos="95000">
                  <a:schemeClr val="tx1">
                    <a:lumMod val="65000"/>
                    <a:lumOff val="35000"/>
                    <a:alpha val="22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0">
              <a:noFill/>
            </a:ln>
            <a:effectLst>
              <a:innerShdw blurRad="749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圆: 空心 1">
              <a:extLst>
                <a:ext uri="{FF2B5EF4-FFF2-40B4-BE49-F238E27FC236}">
                  <a16:creationId xmlns:a16="http://schemas.microsoft.com/office/drawing/2014/main" id="{9F824DD4-6896-62F4-3D84-FDEFF310BBBC}"/>
                </a:ext>
              </a:extLst>
            </p:cNvPr>
            <p:cNvSpPr/>
            <p:nvPr/>
          </p:nvSpPr>
          <p:spPr>
            <a:xfrm>
              <a:off x="3506937" y="555327"/>
              <a:ext cx="5583449" cy="5583449"/>
            </a:xfrm>
            <a:prstGeom prst="donut">
              <a:avLst>
                <a:gd name="adj" fmla="val 1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7185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E0AA61-DD8B-A4B2-20D4-13DAC52E4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4584B88-91BD-AD65-4A93-EEAAFE0D3B81}"/>
              </a:ext>
            </a:extLst>
          </p:cNvPr>
          <p:cNvGrpSpPr/>
          <p:nvPr/>
        </p:nvGrpSpPr>
        <p:grpSpPr>
          <a:xfrm>
            <a:off x="3506937" y="555327"/>
            <a:ext cx="5583449" cy="5583449"/>
            <a:chOff x="3506937" y="555327"/>
            <a:chExt cx="5583449" cy="5583449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8C657BA4-0042-DB64-6061-22C999699220}"/>
                </a:ext>
              </a:extLst>
            </p:cNvPr>
            <p:cNvSpPr/>
            <p:nvPr/>
          </p:nvSpPr>
          <p:spPr>
            <a:xfrm>
              <a:off x="3570711" y="606381"/>
              <a:ext cx="5456904" cy="5456904"/>
            </a:xfrm>
            <a:prstGeom prst="ellipse">
              <a:avLst/>
            </a:prstGeom>
            <a:solidFill>
              <a:srgbClr val="5297D1"/>
            </a:solidFill>
            <a:ln w="1270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1BF3DBE-D376-6FF9-65B7-F57EF0B464B6}"/>
                </a:ext>
              </a:extLst>
            </p:cNvPr>
            <p:cNvSpPr/>
            <p:nvPr/>
          </p:nvSpPr>
          <p:spPr>
            <a:xfrm rot="16200000">
              <a:off x="5378661" y="3261329"/>
              <a:ext cx="4690112" cy="157457"/>
            </a:xfrm>
            <a:prstGeom prst="rect">
              <a:avLst/>
            </a:prstGeom>
            <a:solidFill>
              <a:srgbClr val="5CA1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849117B-D9C6-C661-4914-5493F4B9CF0A}"/>
                </a:ext>
              </a:extLst>
            </p:cNvPr>
            <p:cNvSpPr/>
            <p:nvPr/>
          </p:nvSpPr>
          <p:spPr>
            <a:xfrm rot="16200000">
              <a:off x="3581639" y="3256106"/>
              <a:ext cx="5456903" cy="157457"/>
            </a:xfrm>
            <a:prstGeom prst="rect">
              <a:avLst/>
            </a:prstGeom>
            <a:solidFill>
              <a:srgbClr val="5CA1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13FC6BA-718F-B57B-B480-4A69F9105BCC}"/>
                </a:ext>
              </a:extLst>
            </p:cNvPr>
            <p:cNvSpPr/>
            <p:nvPr/>
          </p:nvSpPr>
          <p:spPr>
            <a:xfrm rot="10800000">
              <a:off x="3581637" y="3268324"/>
              <a:ext cx="5467830" cy="157457"/>
            </a:xfrm>
            <a:prstGeom prst="rect">
              <a:avLst/>
            </a:prstGeom>
            <a:solidFill>
              <a:srgbClr val="5CA1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F046456-3059-A347-1C92-F797A4BE8E70}"/>
                </a:ext>
              </a:extLst>
            </p:cNvPr>
            <p:cNvSpPr/>
            <p:nvPr/>
          </p:nvSpPr>
          <p:spPr>
            <a:xfrm rot="10800000">
              <a:off x="3982918" y="4667330"/>
              <a:ext cx="4663440" cy="157457"/>
            </a:xfrm>
            <a:prstGeom prst="rect">
              <a:avLst/>
            </a:prstGeom>
            <a:solidFill>
              <a:srgbClr val="5CA1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C2AC51C3-8F31-291C-0122-B8D357FCABA8}"/>
                </a:ext>
              </a:extLst>
            </p:cNvPr>
            <p:cNvSpPr/>
            <p:nvPr/>
          </p:nvSpPr>
          <p:spPr>
            <a:xfrm>
              <a:off x="3892880" y="1769704"/>
              <a:ext cx="4811565" cy="299720"/>
            </a:xfrm>
            <a:custGeom>
              <a:avLst/>
              <a:gdLst>
                <a:gd name="connsiteX0" fmla="*/ 173044 w 4811565"/>
                <a:gd name="connsiteY0" fmla="*/ 0 h 299720"/>
                <a:gd name="connsiteX1" fmla="*/ 4638522 w 4811565"/>
                <a:gd name="connsiteY1" fmla="*/ 0 h 299720"/>
                <a:gd name="connsiteX2" fmla="*/ 4811565 w 4811565"/>
                <a:gd name="connsiteY2" fmla="*/ 299720 h 299720"/>
                <a:gd name="connsiteX3" fmla="*/ 0 w 4811565"/>
                <a:gd name="connsiteY3" fmla="*/ 29972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1565" h="299720">
                  <a:moveTo>
                    <a:pt x="173044" y="0"/>
                  </a:moveTo>
                  <a:lnTo>
                    <a:pt x="4638522" y="0"/>
                  </a:lnTo>
                  <a:lnTo>
                    <a:pt x="4811565" y="299720"/>
                  </a:lnTo>
                  <a:lnTo>
                    <a:pt x="0" y="299720"/>
                  </a:lnTo>
                  <a:close/>
                </a:path>
              </a:pathLst>
            </a:custGeom>
            <a:solidFill>
              <a:srgbClr val="71BC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B937945F-B839-0578-223C-BC1ECF27BBFA}"/>
                </a:ext>
              </a:extLst>
            </p:cNvPr>
            <p:cNvSpPr/>
            <p:nvPr/>
          </p:nvSpPr>
          <p:spPr>
            <a:xfrm rot="16200000">
              <a:off x="2517399" y="3177264"/>
              <a:ext cx="4811700" cy="299720"/>
            </a:xfrm>
            <a:custGeom>
              <a:avLst/>
              <a:gdLst>
                <a:gd name="connsiteX0" fmla="*/ 4811700 w 4811700"/>
                <a:gd name="connsiteY0" fmla="*/ 299720 h 299720"/>
                <a:gd name="connsiteX1" fmla="*/ 0 w 4811700"/>
                <a:gd name="connsiteY1" fmla="*/ 299720 h 299720"/>
                <a:gd name="connsiteX2" fmla="*/ 173044 w 4811700"/>
                <a:gd name="connsiteY2" fmla="*/ 0 h 299720"/>
                <a:gd name="connsiteX3" fmla="*/ 4638657 w 481170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1700" h="299720">
                  <a:moveTo>
                    <a:pt x="4811700" y="299720"/>
                  </a:moveTo>
                  <a:lnTo>
                    <a:pt x="0" y="299720"/>
                  </a:lnTo>
                  <a:lnTo>
                    <a:pt x="173044" y="0"/>
                  </a:lnTo>
                  <a:lnTo>
                    <a:pt x="4638657" y="0"/>
                  </a:lnTo>
                  <a:close/>
                </a:path>
              </a:pathLst>
            </a:custGeom>
            <a:solidFill>
              <a:srgbClr val="71BC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2477FC8-476C-4FB4-7C8B-7137493EF73A}"/>
                </a:ext>
              </a:extLst>
            </p:cNvPr>
            <p:cNvSpPr/>
            <p:nvPr/>
          </p:nvSpPr>
          <p:spPr>
            <a:xfrm>
              <a:off x="3570210" y="598672"/>
              <a:ext cx="5456904" cy="5456904"/>
            </a:xfrm>
            <a:prstGeom prst="ellipse">
              <a:avLst/>
            </a:prstGeom>
            <a:gradFill flip="none" rotWithShape="1">
              <a:gsLst>
                <a:gs pos="68000">
                  <a:schemeClr val="bg1">
                    <a:lumMod val="50000"/>
                    <a:alpha val="0"/>
                  </a:schemeClr>
                </a:gs>
                <a:gs pos="95000">
                  <a:schemeClr val="tx1">
                    <a:lumMod val="65000"/>
                    <a:lumOff val="35000"/>
                    <a:alpha val="22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0">
              <a:noFill/>
            </a:ln>
            <a:effectLst>
              <a:innerShdw blurRad="749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圆: 空心 1">
              <a:extLst>
                <a:ext uri="{FF2B5EF4-FFF2-40B4-BE49-F238E27FC236}">
                  <a16:creationId xmlns:a16="http://schemas.microsoft.com/office/drawing/2014/main" id="{8EAE7F1B-4457-2894-D7D9-AEF147471274}"/>
                </a:ext>
              </a:extLst>
            </p:cNvPr>
            <p:cNvSpPr/>
            <p:nvPr/>
          </p:nvSpPr>
          <p:spPr>
            <a:xfrm>
              <a:off x="3506937" y="555327"/>
              <a:ext cx="5583449" cy="5583449"/>
            </a:xfrm>
            <a:prstGeom prst="donut">
              <a:avLst>
                <a:gd name="adj" fmla="val 198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388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Quepierts Louis</dc:creator>
  <cp:lastModifiedBy>Yulong Liu</cp:lastModifiedBy>
  <cp:revision>6</cp:revision>
  <dcterms:created xsi:type="dcterms:W3CDTF">2025-01-18T16:22:33Z</dcterms:created>
  <dcterms:modified xsi:type="dcterms:W3CDTF">2025-01-18T17:09:14Z</dcterms:modified>
</cp:coreProperties>
</file>