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单击鼠标编辑标题文字格式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32000" y="432000"/>
            <a:ext cx="2346120" cy="3049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Code injection level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536000" y="1296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rip0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的地址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536000" y="1800000"/>
            <a:ext cx="2447640" cy="1511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补充任意字节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个字节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536000" y="3312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touch2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的地址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4536000" y="3816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4536000" y="4320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mov 0x59b997fa, %rdi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4536000" y="4824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  $0x24,%rsp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Line 8"/>
          <p:cNvSpPr/>
          <p:nvPr/>
        </p:nvSpPr>
        <p:spPr>
          <a:xfrm flipH="1">
            <a:off x="6984000" y="1800000"/>
            <a:ext cx="648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7727760" y="1656000"/>
            <a:ext cx="623880" cy="3049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rsp0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Line 10"/>
          <p:cNvSpPr/>
          <p:nvPr/>
        </p:nvSpPr>
        <p:spPr>
          <a:xfrm flipH="1">
            <a:off x="6984000" y="5328000"/>
            <a:ext cx="648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1"/>
          <p:cNvSpPr/>
          <p:nvPr/>
        </p:nvSpPr>
        <p:spPr>
          <a:xfrm>
            <a:off x="7583760" y="5112000"/>
            <a:ext cx="2009160" cy="9082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rip0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插入代码的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第一条指令的位置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Line 12"/>
          <p:cNvSpPr/>
          <p:nvPr/>
        </p:nvSpPr>
        <p:spPr>
          <a:xfrm flipH="1">
            <a:off x="6984000" y="3816000"/>
            <a:ext cx="648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3"/>
          <p:cNvSpPr/>
          <p:nvPr/>
        </p:nvSpPr>
        <p:spPr>
          <a:xfrm>
            <a:off x="7583760" y="3672000"/>
            <a:ext cx="2712240" cy="60660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rsp1 </a:t>
            </a:r>
            <a:r>
              <a:rPr b="0" lang="en-US" sz="1800" spc="-1" strike="noStrike">
                <a:latin typeface="Arial"/>
              </a:rPr>
              <a:t>指向</a:t>
            </a:r>
            <a:r>
              <a:rPr b="0" lang="en-US" sz="1800" spc="-1" strike="noStrike">
                <a:latin typeface="Arial"/>
              </a:rPr>
              <a:t>touch2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的返回地址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4999680" y="5508000"/>
            <a:ext cx="1551960" cy="3916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地址低的位置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4999680" y="792360"/>
            <a:ext cx="1551960" cy="3916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地址高的位置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32000" y="432000"/>
            <a:ext cx="2346120" cy="3049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Code injection level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4536000" y="1296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rip0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的地址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4536000" y="1800000"/>
            <a:ext cx="2447640" cy="100800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补充任意字节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个字节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4536000" y="3312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touch3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的地址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4536000" y="3816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6"/>
          <p:cNvSpPr/>
          <p:nvPr/>
        </p:nvSpPr>
        <p:spPr>
          <a:xfrm>
            <a:off x="4536000" y="4320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 8(%rsp),%rdi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7"/>
          <p:cNvSpPr/>
          <p:nvPr/>
        </p:nvSpPr>
        <p:spPr>
          <a:xfrm>
            <a:off x="4536000" y="4824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  $0x26,%rsp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Line 8"/>
          <p:cNvSpPr/>
          <p:nvPr/>
        </p:nvSpPr>
        <p:spPr>
          <a:xfrm flipH="1">
            <a:off x="6984000" y="1800000"/>
            <a:ext cx="648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9"/>
          <p:cNvSpPr/>
          <p:nvPr/>
        </p:nvSpPr>
        <p:spPr>
          <a:xfrm>
            <a:off x="7727760" y="1656000"/>
            <a:ext cx="623880" cy="3049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rsp0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Line 10"/>
          <p:cNvSpPr/>
          <p:nvPr/>
        </p:nvSpPr>
        <p:spPr>
          <a:xfrm flipH="1">
            <a:off x="6984000" y="5328000"/>
            <a:ext cx="648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1"/>
          <p:cNvSpPr/>
          <p:nvPr/>
        </p:nvSpPr>
        <p:spPr>
          <a:xfrm>
            <a:off x="7583760" y="5112000"/>
            <a:ext cx="2009160" cy="9082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rip0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插入代码的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第一条指令的位置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Line 12"/>
          <p:cNvSpPr/>
          <p:nvPr/>
        </p:nvSpPr>
        <p:spPr>
          <a:xfrm flipH="1">
            <a:off x="6984000" y="3816000"/>
            <a:ext cx="648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3"/>
          <p:cNvSpPr/>
          <p:nvPr/>
        </p:nvSpPr>
        <p:spPr>
          <a:xfrm>
            <a:off x="7583760" y="3672000"/>
            <a:ext cx="2712240" cy="60660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rsp1 </a:t>
            </a:r>
            <a:r>
              <a:rPr b="0" lang="en-US" sz="1800" spc="-1" strike="noStrike">
                <a:latin typeface="Arial"/>
              </a:rPr>
              <a:t>指向</a:t>
            </a:r>
            <a:r>
              <a:rPr b="0" lang="en-US" sz="1800" spc="-1" strike="noStrike">
                <a:latin typeface="Arial"/>
              </a:rPr>
              <a:t>touch3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的返回地址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14"/>
          <p:cNvSpPr/>
          <p:nvPr/>
        </p:nvSpPr>
        <p:spPr>
          <a:xfrm>
            <a:off x="4999680" y="5508000"/>
            <a:ext cx="1551960" cy="3916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地址低的位置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15"/>
          <p:cNvSpPr/>
          <p:nvPr/>
        </p:nvSpPr>
        <p:spPr>
          <a:xfrm>
            <a:off x="4999680" y="792360"/>
            <a:ext cx="1551960" cy="3916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地址高的位置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16"/>
          <p:cNvSpPr/>
          <p:nvPr/>
        </p:nvSpPr>
        <p:spPr>
          <a:xfrm>
            <a:off x="4536000" y="2808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个字节的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cookie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字符串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" name="Line 17"/>
          <p:cNvSpPr/>
          <p:nvPr/>
        </p:nvSpPr>
        <p:spPr>
          <a:xfrm flipH="1">
            <a:off x="6984000" y="3318840"/>
            <a:ext cx="648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8"/>
          <p:cNvSpPr/>
          <p:nvPr/>
        </p:nvSpPr>
        <p:spPr>
          <a:xfrm>
            <a:off x="7560000" y="2952000"/>
            <a:ext cx="2016000" cy="5209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rdi</a:t>
            </a:r>
            <a:r>
              <a:rPr b="0" lang="en-US" sz="1800" spc="-1" strike="noStrike">
                <a:latin typeface="Arial"/>
              </a:rPr>
              <a:t>存放的是字符串的位置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32000" y="432000"/>
            <a:ext cx="2346120" cy="3049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Return-oriented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level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536000" y="1296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touch2()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的地址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4536000" y="3311640"/>
            <a:ext cx="2447640" cy="201600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个任意的字节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4999680" y="5508000"/>
            <a:ext cx="1551960" cy="3916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地址低的位置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CustomShape 5"/>
          <p:cNvSpPr/>
          <p:nvPr/>
        </p:nvSpPr>
        <p:spPr>
          <a:xfrm>
            <a:off x="4999680" y="792360"/>
            <a:ext cx="1551960" cy="3916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地址高的位置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CustomShape 6"/>
          <p:cNvSpPr/>
          <p:nvPr/>
        </p:nvSpPr>
        <p:spPr>
          <a:xfrm>
            <a:off x="4536000" y="2808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pop %rax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的地址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7"/>
          <p:cNvSpPr/>
          <p:nvPr/>
        </p:nvSpPr>
        <p:spPr>
          <a:xfrm>
            <a:off x="4536000" y="2304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cookie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8"/>
          <p:cNvSpPr/>
          <p:nvPr/>
        </p:nvSpPr>
        <p:spPr>
          <a:xfrm>
            <a:off x="4536000" y="1800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movq %rax, %rdi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的地址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" name="TextShape 9"/>
          <p:cNvSpPr txBox="1"/>
          <p:nvPr/>
        </p:nvSpPr>
        <p:spPr>
          <a:xfrm>
            <a:off x="7056000" y="2934720"/>
            <a:ext cx="118044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0x4019ab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TextShape 10"/>
          <p:cNvSpPr txBox="1"/>
          <p:nvPr/>
        </p:nvSpPr>
        <p:spPr>
          <a:xfrm>
            <a:off x="7056360" y="2430720"/>
            <a:ext cx="137088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0x59b997fa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TextShape 11"/>
          <p:cNvSpPr txBox="1"/>
          <p:nvPr/>
        </p:nvSpPr>
        <p:spPr>
          <a:xfrm>
            <a:off x="7056360" y="1890720"/>
            <a:ext cx="116820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0x4019c5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TextShape 12"/>
          <p:cNvSpPr txBox="1"/>
          <p:nvPr/>
        </p:nvSpPr>
        <p:spPr>
          <a:xfrm>
            <a:off x="7056360" y="1386720"/>
            <a:ext cx="116820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0x4017ec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32000" y="432000"/>
            <a:ext cx="2346120" cy="3049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Return-oriented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level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36000" y="194508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movl %ecx, %esi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的地址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999680" y="6480000"/>
            <a:ext cx="1551960" cy="3916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地址低的位置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5000040" y="0"/>
            <a:ext cx="1551960" cy="3916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地址高的位置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4536000" y="4968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movq %rax, %rdi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的地址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4536360" y="3456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popq %rax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的地址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4536000" y="295236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movl %eax, %edx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的地址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" name="TextShape 8"/>
          <p:cNvSpPr txBox="1"/>
          <p:nvPr/>
        </p:nvSpPr>
        <p:spPr>
          <a:xfrm>
            <a:off x="7056000" y="5094720"/>
            <a:ext cx="116820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0x4019c5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TextShape 9"/>
          <p:cNvSpPr txBox="1"/>
          <p:nvPr/>
        </p:nvSpPr>
        <p:spPr>
          <a:xfrm>
            <a:off x="7056360" y="4590720"/>
            <a:ext cx="118044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0x4019ab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TextShape 10"/>
          <p:cNvSpPr txBox="1"/>
          <p:nvPr/>
        </p:nvSpPr>
        <p:spPr>
          <a:xfrm>
            <a:off x="7056360" y="3546720"/>
            <a:ext cx="118044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0x4019dd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TextShape 11"/>
          <p:cNvSpPr txBox="1"/>
          <p:nvPr/>
        </p:nvSpPr>
        <p:spPr>
          <a:xfrm>
            <a:off x="7056360" y="3042720"/>
            <a:ext cx="118044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0x401a34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4536000" y="5472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movq %rsp, %rax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的地址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CustomShape 13"/>
          <p:cNvSpPr/>
          <p:nvPr/>
        </p:nvSpPr>
        <p:spPr>
          <a:xfrm>
            <a:off x="4536360" y="244872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lea (%rdi, %rsi, 1), %rax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的地址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6" name="CustomShape 14"/>
          <p:cNvSpPr/>
          <p:nvPr/>
        </p:nvSpPr>
        <p:spPr>
          <a:xfrm>
            <a:off x="4536360" y="144144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movq %rax, %rdi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的地址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" name="CustomShape 15"/>
          <p:cNvSpPr/>
          <p:nvPr/>
        </p:nvSpPr>
        <p:spPr>
          <a:xfrm>
            <a:off x="4536000" y="4464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movq %rax, %rdi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的地址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" name="TextShape 16"/>
          <p:cNvSpPr txBox="1"/>
          <p:nvPr/>
        </p:nvSpPr>
        <p:spPr>
          <a:xfrm>
            <a:off x="7056720" y="1530720"/>
            <a:ext cx="122328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0x4019c5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TextShape 17"/>
          <p:cNvSpPr txBox="1"/>
          <p:nvPr/>
        </p:nvSpPr>
        <p:spPr>
          <a:xfrm>
            <a:off x="7056720" y="2034720"/>
            <a:ext cx="122328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0x4019d6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TextShape 18"/>
          <p:cNvSpPr txBox="1"/>
          <p:nvPr/>
        </p:nvSpPr>
        <p:spPr>
          <a:xfrm>
            <a:off x="7056720" y="2538720"/>
            <a:ext cx="122328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0x401a27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19"/>
          <p:cNvSpPr/>
          <p:nvPr/>
        </p:nvSpPr>
        <p:spPr>
          <a:xfrm>
            <a:off x="4536360" y="93744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touch3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的地址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" name="TextShape 20"/>
          <p:cNvSpPr txBox="1"/>
          <p:nvPr/>
        </p:nvSpPr>
        <p:spPr>
          <a:xfrm>
            <a:off x="7056720" y="416880"/>
            <a:ext cx="230328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35 39 62 39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39 37 66 61 00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TextShape 21"/>
          <p:cNvSpPr txBox="1"/>
          <p:nvPr/>
        </p:nvSpPr>
        <p:spPr>
          <a:xfrm>
            <a:off x="7056000" y="5580000"/>
            <a:ext cx="118044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0x401a06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22"/>
          <p:cNvSpPr/>
          <p:nvPr/>
        </p:nvSpPr>
        <p:spPr>
          <a:xfrm>
            <a:off x="4536000" y="39600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存放偏移值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(0x48)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" name="CustomShape 23"/>
          <p:cNvSpPr/>
          <p:nvPr/>
        </p:nvSpPr>
        <p:spPr>
          <a:xfrm>
            <a:off x="4536000" y="43380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存放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cookie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字符串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" name="CustomShape 24"/>
          <p:cNvSpPr/>
          <p:nvPr/>
        </p:nvSpPr>
        <p:spPr>
          <a:xfrm>
            <a:off x="4536360" y="5975640"/>
            <a:ext cx="2447640" cy="50364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40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个任意字节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" name="TextShape 25"/>
          <p:cNvSpPr txBox="1"/>
          <p:nvPr/>
        </p:nvSpPr>
        <p:spPr>
          <a:xfrm>
            <a:off x="7056720" y="1062720"/>
            <a:ext cx="122328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0x4018fa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Application>LibreOffice/6.0.3.2$Linux_X86_64 LibreOffice_project/00m0$Build-2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2019-01-25T06:38:44Z</dcterms:created>
  <dc:creator>joe</dc:creator>
  <dc:description/>
  <dc:language>zh-CN</dc:language>
  <cp:lastModifiedBy/>
  <dcterms:modified xsi:type="dcterms:W3CDTF">2019-01-25T17:01:58Z</dcterms:modified>
  <cp:revision>51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2052-10.1.0.5707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