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72" r:id="rId4"/>
    <p:sldId id="257" r:id="rId5"/>
    <p:sldId id="265" r:id="rId6"/>
    <p:sldId id="273" r:id="rId7"/>
    <p:sldId id="269" r:id="rId8"/>
    <p:sldId id="270" r:id="rId9"/>
    <p:sldId id="274" r:id="rId10"/>
    <p:sldId id="27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F928A-8273-4D16-B9F8-D1E8051DFD5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24E82-F4D6-49A6-895C-C6CC1306D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97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24E82-F4D6-49A6-895C-C6CC1306DA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9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24E82-F4D6-49A6-895C-C6CC1306DA7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85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9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64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4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5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32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68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42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513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8C9D4-7582-4828-A1B3-654B71E3A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TETRIS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E6CF0B-81C1-4718-8328-5A2424E50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B111071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陳敬橋</a:t>
            </a:r>
          </a:p>
        </p:txBody>
      </p:sp>
    </p:spTree>
    <p:extLst>
      <p:ext uri="{BB962C8B-B14F-4D97-AF65-F5344CB8AC3E}">
        <p14:creationId xmlns:p14="http://schemas.microsoft.com/office/powerpoint/2010/main" val="231460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8BE66-47F3-BBF5-4D8E-1A9B2EF47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7D421-B96C-7709-BBDF-404E1E61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77F9FC-C186-5DF9-2C3D-71ADEADC0741}"/>
              </a:ext>
            </a:extLst>
          </p:cNvPr>
          <p:cNvSpPr txBox="1"/>
          <p:nvPr/>
        </p:nvSpPr>
        <p:spPr>
          <a:xfrm>
            <a:off x="1162974" y="1660123"/>
            <a:ext cx="10085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Piano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：合成鋼琴音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(combo)</a:t>
            </a: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SoundManager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：導入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wav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音檔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GB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316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D9C43A8-42FA-4F02-B98A-806F0F09124C}"/>
              </a:ext>
            </a:extLst>
          </p:cNvPr>
          <p:cNvSpPr txBox="1"/>
          <p:nvPr/>
        </p:nvSpPr>
        <p:spPr>
          <a:xfrm>
            <a:off x="4138957" y="2921168"/>
            <a:ext cx="3914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840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開始介面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29FBB4-ADA8-4A49-9D53-3E4EA21414B2}"/>
              </a:ext>
            </a:extLst>
          </p:cNvPr>
          <p:cNvSpPr/>
          <p:nvPr/>
        </p:nvSpPr>
        <p:spPr>
          <a:xfrm>
            <a:off x="4095749" y="1619250"/>
            <a:ext cx="4000500" cy="4873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C4E753-6B72-7C06-0221-E1DE1416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89" y="2008081"/>
            <a:ext cx="3145421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5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設定介面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F81AF8-0B43-C70B-400D-9E77713A1E70}"/>
              </a:ext>
            </a:extLst>
          </p:cNvPr>
          <p:cNvSpPr/>
          <p:nvPr/>
        </p:nvSpPr>
        <p:spPr>
          <a:xfrm>
            <a:off x="4095749" y="1619250"/>
            <a:ext cx="4000500" cy="4873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C91BE58-DE86-53A0-802C-5C92AAFB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87" y="2008081"/>
            <a:ext cx="3147423" cy="40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2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EA81752-FF72-494C-855D-CD94A7936C62}"/>
              </a:ext>
            </a:extLst>
          </p:cNvPr>
          <p:cNvSpPr txBox="1"/>
          <p:nvPr/>
        </p:nvSpPr>
        <p:spPr>
          <a:xfrm>
            <a:off x="1263396" y="1655064"/>
            <a:ext cx="3918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：移動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：順時針轉向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：快速下降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Space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：立即下降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		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：逆時針轉向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		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：放入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拿取 儲存格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7197A1-FE9E-1536-22D9-8C6FC82F6048}"/>
              </a:ext>
            </a:extLst>
          </p:cNvPr>
          <p:cNvSpPr/>
          <p:nvPr/>
        </p:nvSpPr>
        <p:spPr>
          <a:xfrm>
            <a:off x="5976937" y="1690688"/>
            <a:ext cx="4000500" cy="4873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EC6D12-65C2-CEA7-AD03-B035C0D0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10" y="2070244"/>
            <a:ext cx="3144353" cy="41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8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29FBB4-ADA8-4A49-9D53-3E4EA21414B2}"/>
              </a:ext>
            </a:extLst>
          </p:cNvPr>
          <p:cNvSpPr/>
          <p:nvPr/>
        </p:nvSpPr>
        <p:spPr>
          <a:xfrm>
            <a:off x="433385" y="1428750"/>
            <a:ext cx="11325225" cy="5064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AC0E46-27D5-4851-E482-D554FAEE2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98" y="1891998"/>
            <a:ext cx="2904552" cy="378750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42A84B3-C096-485D-9C25-4E9495374D63}"/>
              </a:ext>
            </a:extLst>
          </p:cNvPr>
          <p:cNvSpPr txBox="1"/>
          <p:nvPr/>
        </p:nvSpPr>
        <p:spPr>
          <a:xfrm>
            <a:off x="1565434" y="5776037"/>
            <a:ext cx="200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一般模式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60E30A-B611-F73E-7F42-FA2AB9739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722" y="1891998"/>
            <a:ext cx="2904552" cy="379826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EC357D6-373E-A77C-CBBA-82BA6C249FAD}"/>
              </a:ext>
            </a:extLst>
          </p:cNvPr>
          <p:cNvSpPr txBox="1"/>
          <p:nvPr/>
        </p:nvSpPr>
        <p:spPr>
          <a:xfrm>
            <a:off x="5044240" y="5776037"/>
            <a:ext cx="210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行消行挑戰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DF7EA8-5FE9-B735-6F94-7B99635F18F5}"/>
              </a:ext>
            </a:extLst>
          </p:cNvPr>
          <p:cNvSpPr txBox="1"/>
          <p:nvPr/>
        </p:nvSpPr>
        <p:spPr>
          <a:xfrm>
            <a:off x="8638395" y="5776037"/>
            <a:ext cx="210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限時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秒挑戰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134DBC2-EFD8-6F97-8A5D-369A0AD3F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125" y="1891998"/>
            <a:ext cx="2904552" cy="37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2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B6D4B-FD8D-D514-DAC0-46B08EAC6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708A7-8A15-BFC0-2521-C8EBE875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C6B413-8258-3B8B-BA9C-092962519C20}"/>
              </a:ext>
            </a:extLst>
          </p:cNvPr>
          <p:cNvSpPr/>
          <p:nvPr/>
        </p:nvSpPr>
        <p:spPr>
          <a:xfrm>
            <a:off x="433385" y="1428750"/>
            <a:ext cx="11325225" cy="5064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7B21B9-AB18-C588-7A7D-2C40964BB9C1}"/>
              </a:ext>
            </a:extLst>
          </p:cNvPr>
          <p:cNvSpPr txBox="1"/>
          <p:nvPr/>
        </p:nvSpPr>
        <p:spPr>
          <a:xfrm>
            <a:off x="1565434" y="5776037"/>
            <a:ext cx="200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一般模式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01D1596-4CB1-F311-D488-1DFFA039E8B6}"/>
              </a:ext>
            </a:extLst>
          </p:cNvPr>
          <p:cNvSpPr txBox="1"/>
          <p:nvPr/>
        </p:nvSpPr>
        <p:spPr>
          <a:xfrm>
            <a:off x="5044240" y="5776037"/>
            <a:ext cx="210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行消行挑戰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1548DD-AD4E-2759-61F1-F303B9B06B0B}"/>
              </a:ext>
            </a:extLst>
          </p:cNvPr>
          <p:cNvSpPr txBox="1"/>
          <p:nvPr/>
        </p:nvSpPr>
        <p:spPr>
          <a:xfrm>
            <a:off x="8638395" y="5776037"/>
            <a:ext cx="210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限時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秒挑戰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F3B9B3-4845-40BA-071E-CB638DAB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887" y="1891998"/>
            <a:ext cx="2922662" cy="379826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5C6CAE-63C0-31D2-E559-8F2F6D49B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78" y="1891998"/>
            <a:ext cx="2919589" cy="37982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CD1E45B-E055-CA3B-1C9F-198C6F5D3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160" y="1891998"/>
            <a:ext cx="2900563" cy="37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A4F8AB-C34D-4BB9-A119-A5DA7444C673}"/>
              </a:ext>
            </a:extLst>
          </p:cNvPr>
          <p:cNvSpPr txBox="1"/>
          <p:nvPr/>
        </p:nvSpPr>
        <p:spPr>
          <a:xfrm>
            <a:off x="1162974" y="1660123"/>
            <a:ext cx="10085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TetrisApp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：遊戲初始化</a:t>
            </a:r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TetrisGame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：遊戲主程式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一般模式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TimeAttackGame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行消行挑戰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TetrisGame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TimeChallengeGame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：限時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秒挑戰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TetrisGame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088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A4F8AB-C34D-4BB9-A119-A5DA7444C673}"/>
              </a:ext>
            </a:extLst>
          </p:cNvPr>
          <p:cNvSpPr txBox="1"/>
          <p:nvPr/>
        </p:nvSpPr>
        <p:spPr>
          <a:xfrm>
            <a:off x="1162974" y="1660123"/>
            <a:ext cx="10085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：一個單位方塊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Tetromino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cell)</a:t>
            </a: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Tetromino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I/J / L / O / S / T/Z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：定義各種形狀的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Tetromino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TetrominoGhost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：用來顯示直接下降的結果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Board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：遊戲方塊控制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GB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195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C9A84-1185-DCD0-E82C-5C008CAE4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2CA86-3656-2746-C042-44D125D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68DAA8-8037-9A5F-944E-DC1CCE63031C}"/>
              </a:ext>
            </a:extLst>
          </p:cNvPr>
          <p:cNvSpPr txBox="1"/>
          <p:nvPr/>
        </p:nvSpPr>
        <p:spPr>
          <a:xfrm>
            <a:off x="1162974" y="1660123"/>
            <a:ext cx="100850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MainMenuPanel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：開始介面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GameOverPanel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：結算介面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SettingPanel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：設定介面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StringFader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：字幕淡出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GB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41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226</Words>
  <Application>Microsoft Office PowerPoint</Application>
  <PresentationFormat>寬螢幕</PresentationFormat>
  <Paragraphs>53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Office Theme</vt:lpstr>
      <vt:lpstr>TETRIS</vt:lpstr>
      <vt:lpstr>遊戲介紹 – 開始介面</vt:lpstr>
      <vt:lpstr>遊戲介紹 - 設定介面</vt:lpstr>
      <vt:lpstr>遊戲介紹 - 操作</vt:lpstr>
      <vt:lpstr>遊戲介紹 – 模式</vt:lpstr>
      <vt:lpstr>遊戲介紹 – 結算</vt:lpstr>
      <vt:lpstr>程式介紹(主程式)</vt:lpstr>
      <vt:lpstr>程式介紹(方塊)</vt:lpstr>
      <vt:lpstr>程式介紹(畫面)</vt:lpstr>
      <vt:lpstr>程式介紹(音效)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Incader</dc:title>
  <dc:creator>Liang-Ying Wu</dc:creator>
  <cp:lastModifiedBy>敬橋 陳</cp:lastModifiedBy>
  <cp:revision>103</cp:revision>
  <dcterms:created xsi:type="dcterms:W3CDTF">2025-05-14T07:02:50Z</dcterms:created>
  <dcterms:modified xsi:type="dcterms:W3CDTF">2025-06-10T16:01:26Z</dcterms:modified>
</cp:coreProperties>
</file>