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5" r:id="rId3"/>
    <p:sldId id="258" r:id="rId4"/>
    <p:sldId id="297" r:id="rId5"/>
    <p:sldId id="294" r:id="rId6"/>
    <p:sldId id="303" r:id="rId7"/>
    <p:sldId id="276" r:id="rId8"/>
    <p:sldId id="289" r:id="rId9"/>
    <p:sldId id="301" r:id="rId10"/>
    <p:sldId id="290" r:id="rId11"/>
    <p:sldId id="302" r:id="rId12"/>
    <p:sldId id="291" r:id="rId13"/>
    <p:sldId id="262" r:id="rId14"/>
    <p:sldId id="292" r:id="rId15"/>
    <p:sldId id="300" r:id="rId16"/>
    <p:sldId id="296" r:id="rId17"/>
    <p:sldId id="293" r:id="rId18"/>
    <p:sldId id="298" r:id="rId19"/>
    <p:sldId id="299" r:id="rId20"/>
    <p:sldId id="263" r:id="rId21"/>
    <p:sldId id="272" r:id="rId22"/>
    <p:sldId id="285" r:id="rId23"/>
  </p:sldIdLst>
  <p:sldSz cx="12192000" cy="6858000"/>
  <p:notesSz cx="6858000" cy="9144000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14760F2-0B3F-474D-AB05-3542DEE1A66A}" type="datetimeFigureOut">
              <a:rPr lang="zh-CN" altLang="en-US"/>
              <a:pPr>
                <a:defRPr/>
              </a:pPr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34FA27D-70B8-4DC0-ABBF-A56D0B730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9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FA27D-70B8-4DC0-ABBF-A56D0B730D2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3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https://seller.shopee.tw/edu/article/201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FA27D-70B8-4DC0-ABBF-A56D0B730D2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7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https://www.nownews.com/news/6466367?utm_source=facebook&amp;utm_medium=nn&amp;utm_campaign=p_D8L1VPRKY6&amp;fbclid=IwZXh0bgNhZW0CMTEAAR1X9faDsMSkiIxiHtE6AntflQHwhazTrUQ8F6akB1YheQJzVLmRJUoLnAE_aem_vnvxuHWJnfYOhRxd5zq8pQ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FA27D-70B8-4DC0-ABBF-A56D0B730D2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6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4FA27D-70B8-4DC0-ABBF-A56D0B730D2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4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按一下此處編輯母版副標題樣式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D2669BD8-E41C-4EE7-9005-2F11DC41284E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23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85949374-2AF5-4456-944F-442634B9CE72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141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zh-TW" altLang="zh-TW" sz="2500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0716B987-7E1F-4E55-9AD7-42C3C5A706D0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156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BCA9234C-2564-4620-9E11-B92F9CFAA579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33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TW" altLang="zh-TW" sz="5500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9EB94633-441E-4DAC-8801-2CFFFDD919C3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35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zh-TW" altLang="zh-TW" sz="2500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zh-TW" altLang="zh-TW" sz="2500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BB4B9836-2E52-406D-A683-7C269862F234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969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zh-TW" sz="2200">
                <a:latin typeface="Source Han Sans TC"/>
                <a:ea typeface="Source Han Sans TC"/>
              </a:rPr>
              <a:t>按一下此處編輯母版文字樣式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TW" altLang="zh-TW" sz="2500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zh-TW" sz="2200">
                <a:latin typeface="Source Han Sans TC"/>
                <a:ea typeface="Source Han Sans TC"/>
              </a:rPr>
              <a:t>按一下此處編輯母版文字樣式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TW" altLang="zh-TW" sz="2500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26F5B625-68E2-4C81-8169-0044341FD773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800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514380BA-502B-4782-904D-F4A234381139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029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6096FC7A-1277-47E3-A00C-6932C1888BD0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770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zh-TW" sz="2900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zh-TW" sz="1400">
                <a:latin typeface="Source Han Sans TC"/>
                <a:ea typeface="Source Han Sans TC"/>
              </a:rPr>
              <a:t>按一下此處編輯母版文字樣式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130CC3E0-F5A4-428D-ADAB-281467BCE6C9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869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zh-TW" noProof="0">
                <a:latin typeface="Source Han Sans TC"/>
                <a:ea typeface="Source Han Sans TC"/>
              </a:rPr>
              <a:t>點擊圖示新增圖片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zh-TW" sz="1400">
                <a:latin typeface="Source Han Sans TC"/>
                <a:ea typeface="Source Han Sans TC"/>
              </a:rPr>
              <a:t>按一下此處編輯母版文字樣式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fld id="{14BEB004-4AD9-470B-8E0A-D081611C8914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995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zh-TW" sz="900">
                <a:latin typeface="Source Han Sans TC"/>
                <a:ea typeface="Source Han Sans TC"/>
              </a:rPr>
              <a:t>20XX年5月17日 星期一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7E0EC8B-F2F5-4076-A7EE-03C3AA15F4B3}" type="slidenum">
              <a:rPr lang="zh-TW" altLang="zh-TW">
                <a:latin typeface="Source Han Sans TC"/>
                <a:ea typeface="Source Han Sans TC"/>
              </a:rPr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ller.shopee.tw/edu/article/201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grpSp>
        <p:nvGrpSpPr>
          <p:cNvPr id="16387" name="组合 138"/>
          <p:cNvGrpSpPr/>
          <p:nvPr/>
        </p:nvGrpSpPr>
        <p:grpSpPr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16395" name="Freeform 5"/>
            <p:cNvSpPr/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396" name="Freeform 6"/>
            <p:cNvSpPr/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397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2147483647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2147483647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398" name="Freeform 8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399" name="Freeform 9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0" name="Freeform 10"/>
            <p:cNvSpPr/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2147483647 w 3"/>
                <a:gd name="T1" fmla="*/ 2147483647 h 3"/>
                <a:gd name="T2" fmla="*/ 0 w 3"/>
                <a:gd name="T3" fmla="*/ 2147483647 h 3"/>
                <a:gd name="T4" fmla="*/ 0 w 3"/>
                <a:gd name="T5" fmla="*/ 0 h 3"/>
                <a:gd name="T6" fmla="*/ 2147483647 w 3"/>
                <a:gd name="T7" fmla="*/ 0 h 3"/>
                <a:gd name="T8" fmla="*/ 2147483647 w 3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1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2" name="Freeform 12"/>
            <p:cNvSpPr/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3" name="Freeform 13"/>
            <p:cNvSpPr/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4" name="Freeform 14"/>
            <p:cNvSpPr/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2147483647 w 291"/>
                <a:gd name="T1" fmla="*/ 2147483647 h 292"/>
                <a:gd name="T2" fmla="*/ 0 w 291"/>
                <a:gd name="T3" fmla="*/ 2147483647 h 292"/>
                <a:gd name="T4" fmla="*/ 0 w 291"/>
                <a:gd name="T5" fmla="*/ 0 h 292"/>
                <a:gd name="T6" fmla="*/ 2147483647 w 291"/>
                <a:gd name="T7" fmla="*/ 2147483647 h 292"/>
                <a:gd name="T8" fmla="*/ 2147483647 w 291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5" name="Freeform 15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6" name="Freeform 16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7" name="Freeform 17"/>
            <p:cNvSpPr/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8" name="Freeform 18"/>
            <p:cNvSpPr/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09" name="Freeform 19"/>
            <p:cNvSpPr/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2147483647 w 468"/>
                <a:gd name="T1" fmla="*/ 2147483647 h 469"/>
                <a:gd name="T2" fmla="*/ 0 w 468"/>
                <a:gd name="T3" fmla="*/ 2147483647 h 469"/>
                <a:gd name="T4" fmla="*/ 2147483647 w 468"/>
                <a:gd name="T5" fmla="*/ 0 h 469"/>
                <a:gd name="T6" fmla="*/ 2147483647 w 468"/>
                <a:gd name="T7" fmla="*/ 2147483647 h 469"/>
                <a:gd name="T8" fmla="*/ 2147483647 w 468"/>
                <a:gd name="T9" fmla="*/ 214748364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0" name="Freeform 20"/>
            <p:cNvSpPr/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0 w 9"/>
                <a:gd name="T5" fmla="*/ 2147483647 h 9"/>
                <a:gd name="T6" fmla="*/ 0 w 9"/>
                <a:gd name="T7" fmla="*/ 0 h 9"/>
                <a:gd name="T8" fmla="*/ 2147483647 w 9"/>
                <a:gd name="T9" fmla="*/ 0 h 9"/>
                <a:gd name="T10" fmla="*/ 2147483647 w 9"/>
                <a:gd name="T11" fmla="*/ 2147483647 h 9"/>
                <a:gd name="T12" fmla="*/ 2147483647 w 9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1" name="Freeform 21"/>
            <p:cNvSpPr/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147483647 w 164"/>
                <a:gd name="T1" fmla="*/ 2147483647 h 165"/>
                <a:gd name="T2" fmla="*/ 2147483647 w 164"/>
                <a:gd name="T3" fmla="*/ 214748364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147483647 w 164"/>
                <a:gd name="T11" fmla="*/ 2147483647 h 165"/>
                <a:gd name="T12" fmla="*/ 2147483647 w 164"/>
                <a:gd name="T13" fmla="*/ 214748364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2" name="Freeform 22"/>
            <p:cNvSpPr/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3" name="Freeform 23"/>
            <p:cNvSpPr/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4" name="Freeform 24"/>
            <p:cNvSpPr/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2147483647 w 102"/>
                <a:gd name="T1" fmla="*/ 2147483647 h 101"/>
                <a:gd name="T2" fmla="*/ 0 w 102"/>
                <a:gd name="T3" fmla="*/ 2147483647 h 101"/>
                <a:gd name="T4" fmla="*/ 2147483647 w 102"/>
                <a:gd name="T5" fmla="*/ 0 h 101"/>
                <a:gd name="T6" fmla="*/ 2147483647 w 102"/>
                <a:gd name="T7" fmla="*/ 2147483647 h 101"/>
                <a:gd name="T8" fmla="*/ 2147483647 w 102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0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5" name="Freeform 25"/>
            <p:cNvSpPr/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2147483647 w 101"/>
                <a:gd name="T1" fmla="*/ 2147483647 h 114"/>
                <a:gd name="T2" fmla="*/ 0 w 101"/>
                <a:gd name="T3" fmla="*/ 2147483647 h 114"/>
                <a:gd name="T4" fmla="*/ 0 w 101"/>
                <a:gd name="T5" fmla="*/ 0 h 114"/>
                <a:gd name="T6" fmla="*/ 2147483647 w 101"/>
                <a:gd name="T7" fmla="*/ 2147483647 h 114"/>
                <a:gd name="T8" fmla="*/ 2147483647 w 101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6" name="Freeform 26"/>
            <p:cNvSpPr/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7" name="Freeform 27"/>
            <p:cNvSpPr/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8" name="Freeform 28"/>
            <p:cNvSpPr/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19" name="Freeform 29"/>
            <p:cNvSpPr/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0" name="Freeform 30"/>
            <p:cNvSpPr/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1" name="Freeform 31"/>
            <p:cNvSpPr/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2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2" name="Freeform 32"/>
            <p:cNvSpPr/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2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3" name="Freeform 33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4" name="Freeform 34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5" name="Freeform 35"/>
            <p:cNvSpPr/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6" name="Freeform 36"/>
            <p:cNvSpPr/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7" name="Freeform 37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8" name="Freeform 38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29" name="Freeform 39"/>
            <p:cNvSpPr/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0" name="Freeform 40"/>
            <p:cNvSpPr/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1" name="Freeform 41"/>
            <p:cNvSpPr/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43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2" name="Freeform 42"/>
            <p:cNvSpPr/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43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3" name="Freeform 43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4" name="Freeform 44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5" name="Freeform 45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0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6" name="Freeform 46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0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7" name="Freeform 47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8" name="Freeform 48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39" name="Freeform 49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0" name="Freeform 50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1" name="Freeform 51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2" name="Freeform 52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3" name="Freeform 53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4" name="Freeform 54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5" name="Freeform 55"/>
            <p:cNvSpPr/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6" name="Freeform 56"/>
            <p:cNvSpPr/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0 w 10"/>
                <a:gd name="T5" fmla="*/ 2147483647 h 9"/>
                <a:gd name="T6" fmla="*/ 0 w 10"/>
                <a:gd name="T7" fmla="*/ 2147483647 h 9"/>
                <a:gd name="T8" fmla="*/ 2147483647 w 10"/>
                <a:gd name="T9" fmla="*/ 0 h 9"/>
                <a:gd name="T10" fmla="*/ 2147483647 w 10"/>
                <a:gd name="T11" fmla="*/ 0 h 9"/>
                <a:gd name="T12" fmla="*/ 2147483647 w 10"/>
                <a:gd name="T13" fmla="*/ 2147483647 h 9"/>
                <a:gd name="T14" fmla="*/ 2147483647 w 10"/>
                <a:gd name="T15" fmla="*/ 2147483647 h 9"/>
                <a:gd name="T16" fmla="*/ 2147483647 w 10"/>
                <a:gd name="T17" fmla="*/ 2147483647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7" name="Freeform 57"/>
            <p:cNvSpPr/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0 w 9"/>
                <a:gd name="T5" fmla="*/ 2147483647 h 10"/>
                <a:gd name="T6" fmla="*/ 0 w 9"/>
                <a:gd name="T7" fmla="*/ 2147483647 h 10"/>
                <a:gd name="T8" fmla="*/ 2147483647 w 9"/>
                <a:gd name="T9" fmla="*/ 0 h 10"/>
                <a:gd name="T10" fmla="*/ 2147483647 w 9"/>
                <a:gd name="T11" fmla="*/ 0 h 10"/>
                <a:gd name="T12" fmla="*/ 2147483647 w 9"/>
                <a:gd name="T13" fmla="*/ 2147483647 h 10"/>
                <a:gd name="T14" fmla="*/ 2147483647 w 9"/>
                <a:gd name="T15" fmla="*/ 2147483647 h 10"/>
                <a:gd name="T16" fmla="*/ 2147483647 w 9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8" name="Freeform 58"/>
            <p:cNvSpPr/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49" name="Freeform 59"/>
            <p:cNvSpPr/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2147483647 w 43"/>
                <a:gd name="T1" fmla="*/ 0 h 61"/>
                <a:gd name="T2" fmla="*/ 0 w 43"/>
                <a:gd name="T3" fmla="*/ 2147483647 h 61"/>
                <a:gd name="T4" fmla="*/ 2147483647 w 43"/>
                <a:gd name="T5" fmla="*/ 2147483647 h 61"/>
                <a:gd name="T6" fmla="*/ 2147483647 w 43"/>
                <a:gd name="T7" fmla="*/ 2147483647 h 61"/>
                <a:gd name="T8" fmla="*/ 2147483647 w 43"/>
                <a:gd name="T9" fmla="*/ 2147483647 h 61"/>
                <a:gd name="T10" fmla="*/ 2147483647 w 43"/>
                <a:gd name="T11" fmla="*/ 2147483647 h 61"/>
                <a:gd name="T12" fmla="*/ 0 w 43"/>
                <a:gd name="T13" fmla="*/ 2147483647 h 61"/>
                <a:gd name="T14" fmla="*/ 0 w 43"/>
                <a:gd name="T15" fmla="*/ 2147483647 h 61"/>
                <a:gd name="T16" fmla="*/ 0 w 43"/>
                <a:gd name="T17" fmla="*/ 2147483647 h 61"/>
                <a:gd name="T18" fmla="*/ 2147483647 w 43"/>
                <a:gd name="T19" fmla="*/ 0 h 61"/>
                <a:gd name="T20" fmla="*/ 2147483647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0" name="Freeform 60"/>
            <p:cNvSpPr/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1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2147483647 w 41"/>
                <a:gd name="T1" fmla="*/ 2147483647 h 53"/>
                <a:gd name="T2" fmla="*/ 2147483647 w 41"/>
                <a:gd name="T3" fmla="*/ 2147483647 h 53"/>
                <a:gd name="T4" fmla="*/ 2147483647 w 41"/>
                <a:gd name="T5" fmla="*/ 2147483647 h 53"/>
                <a:gd name="T6" fmla="*/ 2147483647 w 41"/>
                <a:gd name="T7" fmla="*/ 2147483647 h 53"/>
                <a:gd name="T8" fmla="*/ 2147483647 w 41"/>
                <a:gd name="T9" fmla="*/ 2147483647 h 53"/>
                <a:gd name="T10" fmla="*/ 2147483647 w 41"/>
                <a:gd name="T11" fmla="*/ 0 h 53"/>
                <a:gd name="T12" fmla="*/ 0 w 41"/>
                <a:gd name="T13" fmla="*/ 2147483647 h 53"/>
                <a:gd name="T14" fmla="*/ 2147483647 w 41"/>
                <a:gd name="T15" fmla="*/ 2147483647 h 53"/>
                <a:gd name="T16" fmla="*/ 2147483647 w 41"/>
                <a:gd name="T17" fmla="*/ 2147483647 h 53"/>
                <a:gd name="T18" fmla="*/ 2147483647 w 41"/>
                <a:gd name="T19" fmla="*/ 2147483647 h 53"/>
                <a:gd name="T20" fmla="*/ 2147483647 w 41"/>
                <a:gd name="T21" fmla="*/ 2147483647 h 53"/>
                <a:gd name="T22" fmla="*/ 2147483647 w 41"/>
                <a:gd name="T23" fmla="*/ 2147483647 h 53"/>
                <a:gd name="T24" fmla="*/ 2147483647 w 41"/>
                <a:gd name="T25" fmla="*/ 2147483647 h 53"/>
                <a:gd name="T26" fmla="*/ 2147483647 w 41"/>
                <a:gd name="T27" fmla="*/ 2147483647 h 53"/>
                <a:gd name="T28" fmla="*/ 214748364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2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2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147483647 w 17"/>
                <a:gd name="T1" fmla="*/ 2147483647 h 23"/>
                <a:gd name="T2" fmla="*/ 2147483647 w 17"/>
                <a:gd name="T3" fmla="*/ 2147483647 h 23"/>
                <a:gd name="T4" fmla="*/ 2147483647 w 17"/>
                <a:gd name="T5" fmla="*/ 2147483647 h 23"/>
                <a:gd name="T6" fmla="*/ 2147483647 w 17"/>
                <a:gd name="T7" fmla="*/ 2147483647 h 23"/>
                <a:gd name="T8" fmla="*/ 2147483647 w 17"/>
                <a:gd name="T9" fmla="*/ 2147483647 h 23"/>
                <a:gd name="T10" fmla="*/ 2147483647 w 17"/>
                <a:gd name="T11" fmla="*/ 2147483647 h 23"/>
                <a:gd name="T12" fmla="*/ 2147483647 w 17"/>
                <a:gd name="T13" fmla="*/ 2147483647 h 23"/>
                <a:gd name="T14" fmla="*/ 2147483647 w 17"/>
                <a:gd name="T15" fmla="*/ 2147483647 h 23"/>
                <a:gd name="T16" fmla="*/ 2147483647 w 17"/>
                <a:gd name="T17" fmla="*/ 2147483647 h 23"/>
                <a:gd name="T18" fmla="*/ 2147483647 w 17"/>
                <a:gd name="T19" fmla="*/ 2147483647 h 23"/>
                <a:gd name="T20" fmla="*/ 2147483647 w 17"/>
                <a:gd name="T21" fmla="*/ 2147483647 h 23"/>
                <a:gd name="T22" fmla="*/ 2147483647 w 17"/>
                <a:gd name="T23" fmla="*/ 0 h 23"/>
                <a:gd name="T24" fmla="*/ 0 w 17"/>
                <a:gd name="T25" fmla="*/ 2147483647 h 23"/>
                <a:gd name="T26" fmla="*/ 2147483647 w 17"/>
                <a:gd name="T27" fmla="*/ 2147483647 h 23"/>
                <a:gd name="T28" fmla="*/ 2147483647 w 17"/>
                <a:gd name="T29" fmla="*/ 2147483647 h 23"/>
                <a:gd name="T30" fmla="*/ 2147483647 w 17"/>
                <a:gd name="T31" fmla="*/ 2147483647 h 23"/>
                <a:gd name="T32" fmla="*/ 2147483647 w 17"/>
                <a:gd name="T33" fmla="*/ 2147483647 h 23"/>
                <a:gd name="T34" fmla="*/ 2147483647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3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147483647 w 26"/>
                <a:gd name="T1" fmla="*/ 2147483647 h 35"/>
                <a:gd name="T2" fmla="*/ 2147483647 w 26"/>
                <a:gd name="T3" fmla="*/ 2147483647 h 35"/>
                <a:gd name="T4" fmla="*/ 2147483647 w 26"/>
                <a:gd name="T5" fmla="*/ 2147483647 h 35"/>
                <a:gd name="T6" fmla="*/ 2147483647 w 26"/>
                <a:gd name="T7" fmla="*/ 2147483647 h 35"/>
                <a:gd name="T8" fmla="*/ 2147483647 w 26"/>
                <a:gd name="T9" fmla="*/ 2147483647 h 35"/>
                <a:gd name="T10" fmla="*/ 2147483647 w 26"/>
                <a:gd name="T11" fmla="*/ 2147483647 h 35"/>
                <a:gd name="T12" fmla="*/ 2147483647 w 26"/>
                <a:gd name="T13" fmla="*/ 2147483647 h 35"/>
                <a:gd name="T14" fmla="*/ 2147483647 w 26"/>
                <a:gd name="T15" fmla="*/ 2147483647 h 35"/>
                <a:gd name="T16" fmla="*/ 2147483647 w 26"/>
                <a:gd name="T17" fmla="*/ 2147483647 h 35"/>
                <a:gd name="T18" fmla="*/ 2147483647 w 26"/>
                <a:gd name="T19" fmla="*/ 2147483647 h 35"/>
                <a:gd name="T20" fmla="*/ 2147483647 w 26"/>
                <a:gd name="T21" fmla="*/ 0 h 35"/>
                <a:gd name="T22" fmla="*/ 0 w 26"/>
                <a:gd name="T23" fmla="*/ 2147483647 h 35"/>
                <a:gd name="T24" fmla="*/ 2147483647 w 26"/>
                <a:gd name="T25" fmla="*/ 2147483647 h 35"/>
                <a:gd name="T26" fmla="*/ 2147483647 w 26"/>
                <a:gd name="T27" fmla="*/ 2147483647 h 35"/>
                <a:gd name="T28" fmla="*/ 2147483647 w 26"/>
                <a:gd name="T29" fmla="*/ 2147483647 h 35"/>
                <a:gd name="T30" fmla="*/ 2147483647 w 26"/>
                <a:gd name="T31" fmla="*/ 2147483647 h 35"/>
                <a:gd name="T32" fmla="*/ 2147483647 w 26"/>
                <a:gd name="T33" fmla="*/ 2147483647 h 35"/>
                <a:gd name="T34" fmla="*/ 2147483647 w 26"/>
                <a:gd name="T35" fmla="*/ 2147483647 h 35"/>
                <a:gd name="T36" fmla="*/ 2147483647 w 26"/>
                <a:gd name="T37" fmla="*/ 2147483647 h 35"/>
                <a:gd name="T38" fmla="*/ 2147483647 w 26"/>
                <a:gd name="T39" fmla="*/ 2147483647 h 35"/>
                <a:gd name="T40" fmla="*/ 2147483647 w 26"/>
                <a:gd name="T41" fmla="*/ 2147483647 h 35"/>
                <a:gd name="T42" fmla="*/ 2147483647 w 26"/>
                <a:gd name="T43" fmla="*/ 2147483647 h 35"/>
                <a:gd name="T44" fmla="*/ 2147483647 w 26"/>
                <a:gd name="T45" fmla="*/ 2147483647 h 35"/>
                <a:gd name="T46" fmla="*/ 2147483647 w 26"/>
                <a:gd name="T47" fmla="*/ 2147483647 h 35"/>
                <a:gd name="T48" fmla="*/ 2147483647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4" name="Freeform 64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5" name="Freeform 65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6" name="Freeform 66"/>
            <p:cNvSpPr/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147483647 w 3"/>
                <a:gd name="T1" fmla="*/ 0 h 3"/>
                <a:gd name="T2" fmla="*/ 0 w 3"/>
                <a:gd name="T3" fmla="*/ 0 h 3"/>
                <a:gd name="T4" fmla="*/ 2147483647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7" name="Freeform 67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8" name="Freeform 68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59" name="Freeform 69"/>
            <p:cNvSpPr/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2147483647 w 13"/>
                <a:gd name="T1" fmla="*/ 0 h 16"/>
                <a:gd name="T2" fmla="*/ 0 w 13"/>
                <a:gd name="T3" fmla="*/ 2147483647 h 16"/>
                <a:gd name="T4" fmla="*/ 2147483647 w 13"/>
                <a:gd name="T5" fmla="*/ 2147483647 h 16"/>
                <a:gd name="T6" fmla="*/ 2147483647 w 13"/>
                <a:gd name="T7" fmla="*/ 2147483647 h 16"/>
                <a:gd name="T8" fmla="*/ 2147483647 w 13"/>
                <a:gd name="T9" fmla="*/ 2147483647 h 16"/>
                <a:gd name="T10" fmla="*/ 2147483647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0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2" h="443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1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2" h="443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2" name="Freeform 72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3" name="Freeform 73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4" name="Freeform 74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0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5" name="Freeform 75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0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6" name="Freeform 76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7" name="Freeform 77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8" name="Freeform 78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69" name="Freeform 79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0" name="Freeform 80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1" name="Freeform 81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2" name="Freeform 82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3" name="Freeform 83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4" name="Freeform 84"/>
            <p:cNvSpPr/>
            <p:nvPr/>
          </p:nvSpPr>
          <p:spPr bwMode="auto">
            <a:xfrm flipH="1"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5" name="Freeform 85"/>
            <p:cNvSpPr/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0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6" name="Freeform 86"/>
            <p:cNvSpPr/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2147483647 w 468"/>
                <a:gd name="T1" fmla="*/ 2147483647 h 824"/>
                <a:gd name="T2" fmla="*/ 2147483647 w 468"/>
                <a:gd name="T3" fmla="*/ 2147483647 h 824"/>
                <a:gd name="T4" fmla="*/ 2147483647 w 468"/>
                <a:gd name="T5" fmla="*/ 2147483647 h 824"/>
                <a:gd name="T6" fmla="*/ 2147483647 w 468"/>
                <a:gd name="T7" fmla="*/ 2147483647 h 824"/>
                <a:gd name="T8" fmla="*/ 0 w 468"/>
                <a:gd name="T9" fmla="*/ 2147483647 h 824"/>
                <a:gd name="T10" fmla="*/ 2147483647 w 468"/>
                <a:gd name="T11" fmla="*/ 2147483647 h 824"/>
                <a:gd name="T12" fmla="*/ 2147483647 w 468"/>
                <a:gd name="T13" fmla="*/ 2147483647 h 824"/>
                <a:gd name="T14" fmla="*/ 2147483647 w 468"/>
                <a:gd name="T15" fmla="*/ 2147483647 h 824"/>
                <a:gd name="T16" fmla="*/ 2147483647 w 468"/>
                <a:gd name="T17" fmla="*/ 2147483647 h 824"/>
                <a:gd name="T18" fmla="*/ 2147483647 w 468"/>
                <a:gd name="T19" fmla="*/ 2147483647 h 824"/>
                <a:gd name="T20" fmla="*/ 2147483647 w 468"/>
                <a:gd name="T21" fmla="*/ 2147483647 h 824"/>
                <a:gd name="T22" fmla="*/ 2147483647 w 468"/>
                <a:gd name="T23" fmla="*/ 2147483647 h 824"/>
                <a:gd name="T24" fmla="*/ 2147483647 w 468"/>
                <a:gd name="T25" fmla="*/ 2147483647 h 824"/>
                <a:gd name="T26" fmla="*/ 2147483647 w 468"/>
                <a:gd name="T27" fmla="*/ 2147483647 h 824"/>
                <a:gd name="T28" fmla="*/ 2147483647 w 468"/>
                <a:gd name="T29" fmla="*/ 2147483647 h 824"/>
                <a:gd name="T30" fmla="*/ 2147483647 w 468"/>
                <a:gd name="T31" fmla="*/ 0 h 824"/>
                <a:gd name="T32" fmla="*/ 2147483647 w 468"/>
                <a:gd name="T33" fmla="*/ 2147483647 h 824"/>
                <a:gd name="T34" fmla="*/ 2147483647 w 468"/>
                <a:gd name="T35" fmla="*/ 2147483647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7" name="Freeform 87"/>
            <p:cNvSpPr/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2147483647 h 51"/>
                <a:gd name="T2" fmla="*/ 2147483647 w 51"/>
                <a:gd name="T3" fmla="*/ 2147483647 h 51"/>
                <a:gd name="T4" fmla="*/ 2147483647 w 51"/>
                <a:gd name="T5" fmla="*/ 2147483647 h 51"/>
                <a:gd name="T6" fmla="*/ 2147483647 w 51"/>
                <a:gd name="T7" fmla="*/ 0 h 51"/>
                <a:gd name="T8" fmla="*/ 0 w 51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8" name="Freeform 88"/>
            <p:cNvSpPr/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2147483647 h 735"/>
                <a:gd name="T2" fmla="*/ 2147483647 w 304"/>
                <a:gd name="T3" fmla="*/ 2147483647 h 735"/>
                <a:gd name="T4" fmla="*/ 2147483647 w 304"/>
                <a:gd name="T5" fmla="*/ 2147483647 h 735"/>
                <a:gd name="T6" fmla="*/ 2147483647 w 304"/>
                <a:gd name="T7" fmla="*/ 0 h 735"/>
                <a:gd name="T8" fmla="*/ 2147483647 w 304"/>
                <a:gd name="T9" fmla="*/ 2147483647 h 735"/>
                <a:gd name="T10" fmla="*/ 2147483647 w 304"/>
                <a:gd name="T11" fmla="*/ 2147483647 h 735"/>
                <a:gd name="T12" fmla="*/ 2147483647 w 304"/>
                <a:gd name="T13" fmla="*/ 2147483647 h 735"/>
                <a:gd name="T14" fmla="*/ 0 w 304"/>
                <a:gd name="T15" fmla="*/ 2147483647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79" name="Freeform 89"/>
            <p:cNvSpPr/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2147483647 w 101"/>
                <a:gd name="T1" fmla="*/ 0 h 114"/>
                <a:gd name="T2" fmla="*/ 0 w 101"/>
                <a:gd name="T3" fmla="*/ 2147483647 h 114"/>
                <a:gd name="T4" fmla="*/ 2147483647 w 101"/>
                <a:gd name="T5" fmla="*/ 2147483647 h 114"/>
                <a:gd name="T6" fmla="*/ 2147483647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80" name="Freeform 90"/>
            <p:cNvSpPr/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2147483647 w 823"/>
                <a:gd name="T1" fmla="*/ 2147483647 h 469"/>
                <a:gd name="T2" fmla="*/ 2147483647 w 823"/>
                <a:gd name="T3" fmla="*/ 2147483647 h 469"/>
                <a:gd name="T4" fmla="*/ 2147483647 w 823"/>
                <a:gd name="T5" fmla="*/ 2147483647 h 469"/>
                <a:gd name="T6" fmla="*/ 2147483647 w 823"/>
                <a:gd name="T7" fmla="*/ 2147483647 h 469"/>
                <a:gd name="T8" fmla="*/ 2147483647 w 823"/>
                <a:gd name="T9" fmla="*/ 2147483647 h 469"/>
                <a:gd name="T10" fmla="*/ 0 w 823"/>
                <a:gd name="T11" fmla="*/ 2147483647 h 469"/>
                <a:gd name="T12" fmla="*/ 2147483647 w 823"/>
                <a:gd name="T13" fmla="*/ 2147483647 h 469"/>
                <a:gd name="T14" fmla="*/ 2147483647 w 823"/>
                <a:gd name="T15" fmla="*/ 2147483647 h 469"/>
                <a:gd name="T16" fmla="*/ 2147483647 w 823"/>
                <a:gd name="T17" fmla="*/ 0 h 469"/>
                <a:gd name="T18" fmla="*/ 2147483647 w 823"/>
                <a:gd name="T19" fmla="*/ 2147483647 h 469"/>
                <a:gd name="T20" fmla="*/ 2147483647 w 823"/>
                <a:gd name="T21" fmla="*/ 2147483647 h 469"/>
                <a:gd name="T22" fmla="*/ 2147483647 w 823"/>
                <a:gd name="T23" fmla="*/ 2147483647 h 469"/>
                <a:gd name="T24" fmla="*/ 2147483647 w 823"/>
                <a:gd name="T25" fmla="*/ 2147483647 h 469"/>
                <a:gd name="T26" fmla="*/ 2147483647 w 823"/>
                <a:gd name="T27" fmla="*/ 2147483647 h 469"/>
                <a:gd name="T28" fmla="*/ 2147483647 w 823"/>
                <a:gd name="T29" fmla="*/ 2147483647 h 469"/>
                <a:gd name="T30" fmla="*/ 2147483647 w 823"/>
                <a:gd name="T31" fmla="*/ 2147483647 h 469"/>
                <a:gd name="T32" fmla="*/ 2147483647 w 823"/>
                <a:gd name="T33" fmla="*/ 2147483647 h 469"/>
                <a:gd name="T34" fmla="*/ 2147483647 w 823"/>
                <a:gd name="T35" fmla="*/ 214748364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81" name="Freeform 91"/>
            <p:cNvSpPr/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2147483647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0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62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82" name="Freeform 92"/>
            <p:cNvSpPr/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2147483647 w 734"/>
                <a:gd name="T1" fmla="*/ 2147483647 h 304"/>
                <a:gd name="T2" fmla="*/ 2147483647 w 734"/>
                <a:gd name="T3" fmla="*/ 2147483647 h 304"/>
                <a:gd name="T4" fmla="*/ 2147483647 w 734"/>
                <a:gd name="T5" fmla="*/ 2147483647 h 304"/>
                <a:gd name="T6" fmla="*/ 2147483647 w 734"/>
                <a:gd name="T7" fmla="*/ 0 h 304"/>
                <a:gd name="T8" fmla="*/ 2147483647 w 734"/>
                <a:gd name="T9" fmla="*/ 2147483647 h 304"/>
                <a:gd name="T10" fmla="*/ 2147483647 w 734"/>
                <a:gd name="T11" fmla="*/ 2147483647 h 304"/>
                <a:gd name="T12" fmla="*/ 0 w 734"/>
                <a:gd name="T13" fmla="*/ 2147483647 h 304"/>
                <a:gd name="T14" fmla="*/ 2147483647 w 734"/>
                <a:gd name="T15" fmla="*/ 2147483647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83" name="Freeform 93"/>
            <p:cNvSpPr/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2147483647 w 114"/>
                <a:gd name="T1" fmla="*/ 0 h 102"/>
                <a:gd name="T2" fmla="*/ 0 w 114"/>
                <a:gd name="T3" fmla="*/ 2147483647 h 102"/>
                <a:gd name="T4" fmla="*/ 2147483647 w 114"/>
                <a:gd name="T5" fmla="*/ 2147483647 h 102"/>
                <a:gd name="T6" fmla="*/ 2147483647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84" name="Freeform 94"/>
            <p:cNvSpPr/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2147483647 w 304"/>
                <a:gd name="T1" fmla="*/ 2147483647 h 127"/>
                <a:gd name="T2" fmla="*/ 2147483647 w 304"/>
                <a:gd name="T3" fmla="*/ 2147483647 h 127"/>
                <a:gd name="T4" fmla="*/ 2147483647 w 304"/>
                <a:gd name="T5" fmla="*/ 0 h 127"/>
                <a:gd name="T6" fmla="*/ 0 w 304"/>
                <a:gd name="T7" fmla="*/ 2147483647 h 127"/>
                <a:gd name="T8" fmla="*/ 2147483647 w 304"/>
                <a:gd name="T9" fmla="*/ 214748364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85" name="任意多边形 109"/>
            <p:cNvSpPr/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86" name="Freeform 96"/>
            <p:cNvSpPr/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147483647 h 292"/>
                <a:gd name="T2" fmla="*/ 2147483647 w 126"/>
                <a:gd name="T3" fmla="*/ 0 h 292"/>
                <a:gd name="T4" fmla="*/ 2147483647 w 126"/>
                <a:gd name="T5" fmla="*/ 2147483647 h 292"/>
                <a:gd name="T6" fmla="*/ 2147483647 w 126"/>
                <a:gd name="T7" fmla="*/ 2147483647 h 292"/>
                <a:gd name="T8" fmla="*/ 0 w 126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6487" name="任意多边形 107"/>
            <p:cNvSpPr/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</p:grpSp>
      <p:grpSp>
        <p:nvGrpSpPr>
          <p:cNvPr id="16389" name="组合 117"/>
          <p:cNvGrpSpPr/>
          <p:nvPr/>
        </p:nvGrpSpPr>
        <p:grpSpPr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Yeseva One" panose="00000500000000000000" pitchFamily="2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7B848A-5B3F-4033-81B3-0F78E66774B8}"/>
              </a:ext>
            </a:extLst>
          </p:cNvPr>
          <p:cNvGrpSpPr/>
          <p:nvPr/>
        </p:nvGrpSpPr>
        <p:grpSpPr>
          <a:xfrm>
            <a:off x="3878101" y="4222405"/>
            <a:ext cx="8008937" cy="1493824"/>
            <a:chOff x="4709321" y="2430879"/>
            <a:chExt cx="8008937" cy="1493824"/>
          </a:xfrm>
        </p:grpSpPr>
        <p:sp>
          <p:nvSpPr>
            <p:cNvPr id="16390" name="文本框 135"/>
            <p:cNvSpPr txBox="1">
              <a:spLocks noChangeArrowheads="1"/>
            </p:cNvSpPr>
            <p:nvPr/>
          </p:nvSpPr>
          <p:spPr bwMode="auto">
            <a:xfrm>
              <a:off x="4709321" y="2430879"/>
              <a:ext cx="8008937" cy="131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 fontScale="925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sz="8000" b="1" dirty="0">
                  <a:solidFill>
                    <a:schemeClr val="bg1"/>
                  </a:solidFill>
                  <a:latin typeface="Yeseva One" panose="00000500000000000000" pitchFamily="2" charset="0"/>
                  <a:ea typeface="微软雅黑" pitchFamily="34" charset="-122"/>
                </a:rPr>
                <a:t>蝦皮聊聊智能客服</a:t>
              </a:r>
              <a:endParaRPr lang="zh-CN" altLang="en-US" sz="8000" b="1" dirty="0">
                <a:solidFill>
                  <a:schemeClr val="bg1"/>
                </a:solidFill>
                <a:latin typeface="Yeseva One" panose="00000500000000000000" pitchFamily="2" charset="0"/>
                <a:ea typeface="微软雅黑" pitchFamily="34" charset="-122"/>
              </a:endParaRPr>
            </a:p>
          </p:txBody>
        </p:sp>
        <p:sp>
          <p:nvSpPr>
            <p:cNvPr id="16392" name="文本框 137"/>
            <p:cNvSpPr txBox="1">
              <a:spLocks noChangeArrowheads="1"/>
            </p:cNvSpPr>
            <p:nvPr/>
          </p:nvSpPr>
          <p:spPr bwMode="auto">
            <a:xfrm>
              <a:off x="5916613" y="3558943"/>
              <a:ext cx="559435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chemeClr val="bg1"/>
                  </a:solidFill>
                  <a:latin typeface="Yeseva One" panose="00000500000000000000" pitchFamily="2" charset="0"/>
                  <a:ea typeface="微软雅黑" pitchFamily="34" charset="-122"/>
                </a:rPr>
                <a:t>一個在您下班時護航的客服</a:t>
              </a:r>
              <a:endParaRPr lang="zh-CN" altLang="en-US" dirty="0">
                <a:solidFill>
                  <a:schemeClr val="bg1"/>
                </a:solidFill>
                <a:latin typeface="Yeseva One" panose="00000500000000000000" pitchFamily="2" charset="0"/>
                <a:ea typeface="微软雅黑" pitchFamily="34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CB342C0B-C5D0-25D9-11DB-7CD5DEB31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5" y="344689"/>
            <a:ext cx="3538528" cy="3538528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B24E0CD0-02AA-30B6-AD92-7AD6E3479D26}"/>
              </a:ext>
            </a:extLst>
          </p:cNvPr>
          <p:cNvGrpSpPr/>
          <p:nvPr/>
        </p:nvGrpSpPr>
        <p:grpSpPr>
          <a:xfrm>
            <a:off x="9174023" y="1735595"/>
            <a:ext cx="2552302" cy="2203799"/>
            <a:chOff x="9174023" y="1587333"/>
            <a:chExt cx="2552302" cy="22037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274F2F4-2E57-2EBB-7827-660E300C4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0174" y="1587333"/>
              <a:ext cx="1800000" cy="1800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B112AEB-D8E5-C417-C24D-13F92B6D9BE6}"/>
                </a:ext>
              </a:extLst>
            </p:cNvPr>
            <p:cNvSpPr txBox="1"/>
            <p:nvPr/>
          </p:nvSpPr>
          <p:spPr>
            <a:xfrm>
              <a:off x="9174023" y="3421800"/>
              <a:ext cx="2552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加我入群</a:t>
              </a:r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了解最新資訊</a:t>
              </a: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想要解決的事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E9A42C-0C1E-2097-1683-3B4E5747D900}"/>
              </a:ext>
            </a:extLst>
          </p:cNvPr>
          <p:cNvSpPr/>
          <p:nvPr/>
        </p:nvSpPr>
        <p:spPr>
          <a:xfrm>
            <a:off x="950418" y="1214539"/>
            <a:ext cx="2880000" cy="28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減少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培訓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C5AE11-BA37-5866-4039-8DC155832AFE}"/>
              </a:ext>
            </a:extLst>
          </p:cNvPr>
          <p:cNvSpPr txBox="1"/>
          <p:nvPr/>
        </p:nvSpPr>
        <p:spPr>
          <a:xfrm>
            <a:off x="720000" y="4320000"/>
            <a:ext cx="3963988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・</a:t>
            </a:r>
            <a:r>
              <a:rPr lang="zh-TW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客服回覆情緒、興趣、想法不一致</a:t>
            </a:r>
            <a:endParaRPr lang="en-US" altLang="zh-TW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・</a:t>
            </a:r>
            <a:r>
              <a:rPr lang="zh-TW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培訓花時間，離職重新再來一次</a:t>
            </a:r>
            <a:r>
              <a:rPr lang="en-US" altLang="zh-TW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!</a:t>
            </a:r>
            <a:endParaRPr lang="zh-TW" altLang="zh-TW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8D59FA8-CBD6-4590-C399-6AC8231CB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43" y="3056531"/>
            <a:ext cx="1736784" cy="17367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67F152-4366-9132-E816-34E17F0FFE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31" y="1152499"/>
            <a:ext cx="2143206" cy="214320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AFDECCB-CF7C-D50A-A7B2-78EFB27FD5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96" y="4201505"/>
            <a:ext cx="1736784" cy="173678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790DA1D-6D21-05EF-DA42-B2CCF62EFF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20" y="2642139"/>
            <a:ext cx="1761105" cy="176110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303BB3-F401-C11E-B413-EFA9D14DCD62}"/>
              </a:ext>
            </a:extLst>
          </p:cNvPr>
          <p:cNvSpPr txBox="1"/>
          <p:nvPr/>
        </p:nvSpPr>
        <p:spPr>
          <a:xfrm>
            <a:off x="7594582" y="1915088"/>
            <a:ext cx="3107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您好，這邊為您解答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9620AFD-4070-7BB8-7861-09C000C66D87}"/>
              </a:ext>
            </a:extLst>
          </p:cNvPr>
          <p:cNvSpPr txBox="1"/>
          <p:nvPr/>
        </p:nvSpPr>
        <p:spPr>
          <a:xfrm>
            <a:off x="9684731" y="3291860"/>
            <a:ext cx="2091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這邊為您解答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73EFAD-4CD8-2F86-97F9-53BCF38F4BD7}"/>
              </a:ext>
            </a:extLst>
          </p:cNvPr>
          <p:cNvSpPr txBox="1"/>
          <p:nvPr/>
        </p:nvSpPr>
        <p:spPr>
          <a:xfrm>
            <a:off x="8394862" y="4793315"/>
            <a:ext cx="2091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老子不爽解答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4967744-5202-3D30-A1E2-2E651DD151A9}"/>
              </a:ext>
            </a:extLst>
          </p:cNvPr>
          <p:cNvSpPr txBox="1"/>
          <p:nvPr/>
        </p:nvSpPr>
        <p:spPr>
          <a:xfrm>
            <a:off x="4947032" y="3694090"/>
            <a:ext cx="2651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(</a:t>
            </a: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不回應</a:t>
            </a:r>
            <a:r>
              <a:rPr lang="en-US" altLang="zh-TW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A7EC21-3659-53D3-FE39-0A6639D6D327}"/>
              </a:ext>
            </a:extLst>
          </p:cNvPr>
          <p:cNvSpPr txBox="1"/>
          <p:nvPr/>
        </p:nvSpPr>
        <p:spPr>
          <a:xfrm>
            <a:off x="3593474" y="4562481"/>
            <a:ext cx="2651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恐懼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751D1B-05C2-CB59-CD11-BE039D1445ED}"/>
              </a:ext>
            </a:extLst>
          </p:cNvPr>
          <p:cNvSpPr txBox="1"/>
          <p:nvPr/>
        </p:nvSpPr>
        <p:spPr>
          <a:xfrm>
            <a:off x="6371827" y="5645050"/>
            <a:ext cx="2651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生氣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2458500-5AAA-C991-C4DF-B046F0B5C64A}"/>
              </a:ext>
            </a:extLst>
          </p:cNvPr>
          <p:cNvSpPr txBox="1"/>
          <p:nvPr/>
        </p:nvSpPr>
        <p:spPr>
          <a:xfrm>
            <a:off x="7639411" y="4153595"/>
            <a:ext cx="2651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難過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6877D7B-0284-D24A-F01B-08EA98168956}"/>
              </a:ext>
            </a:extLst>
          </p:cNvPr>
          <p:cNvSpPr txBox="1"/>
          <p:nvPr/>
        </p:nvSpPr>
        <p:spPr>
          <a:xfrm>
            <a:off x="5447412" y="2949455"/>
            <a:ext cx="2651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開心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8A6C11-8DFF-8373-D5D8-5825B712F1D2}"/>
              </a:ext>
            </a:extLst>
          </p:cNvPr>
          <p:cNvSpPr txBox="1"/>
          <p:nvPr/>
        </p:nvSpPr>
        <p:spPr>
          <a:xfrm rot="19999781">
            <a:off x="5459942" y="3212302"/>
            <a:ext cx="4467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5400" b="1" dirty="0">
                <a:solidFill>
                  <a:srgbClr val="FF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提高處理成本</a:t>
            </a:r>
            <a:endParaRPr lang="en-US" altLang="zh-TW" sz="5400" b="1" dirty="0">
              <a:solidFill>
                <a:srgbClr val="FF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7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想要解決的事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0B10DC-08C6-FD85-75EC-8E3D4F3D6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680750"/>
            <a:ext cx="10507541" cy="59730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5A87315-CB58-2F96-5FC1-FDB70BF30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342" y="1292938"/>
            <a:ext cx="5450114" cy="54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7602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想要解決的事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E9A42C-0C1E-2097-1683-3B4E5747D900}"/>
              </a:ext>
            </a:extLst>
          </p:cNvPr>
          <p:cNvSpPr/>
          <p:nvPr/>
        </p:nvSpPr>
        <p:spPr>
          <a:xfrm>
            <a:off x="950418" y="1214539"/>
            <a:ext cx="2880000" cy="28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降低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成本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3B831E-C722-3EF8-86E8-38A96F6F5175}"/>
              </a:ext>
            </a:extLst>
          </p:cNvPr>
          <p:cNvSpPr txBox="1"/>
          <p:nvPr/>
        </p:nvSpPr>
        <p:spPr>
          <a:xfrm>
            <a:off x="720000" y="4320000"/>
            <a:ext cx="3439604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・客服三班輪班要多少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・老闆自己跳下去又犧牲了甚麼</a:t>
            </a:r>
            <a:r>
              <a:rPr lang="en-US" altLang="zh-TW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?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36BF57-A0D5-CF47-E7E5-B7E7DEC46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88" y="1934539"/>
            <a:ext cx="2160000" cy="216000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62E84679-6FA3-0FAF-31AE-FA5AE23207C2}"/>
              </a:ext>
            </a:extLst>
          </p:cNvPr>
          <p:cNvGrpSpPr/>
          <p:nvPr/>
        </p:nvGrpSpPr>
        <p:grpSpPr>
          <a:xfrm>
            <a:off x="6809788" y="2409668"/>
            <a:ext cx="1300652" cy="1209743"/>
            <a:chOff x="10195933" y="1305881"/>
            <a:chExt cx="1300652" cy="1209743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E145E9F-7F13-34C3-8BF6-9225E17D3CE8}"/>
                </a:ext>
              </a:extLst>
            </p:cNvPr>
            <p:cNvSpPr txBox="1"/>
            <p:nvPr/>
          </p:nvSpPr>
          <p:spPr>
            <a:xfrm>
              <a:off x="10195933" y="2146292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上班時間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F464F67-10AE-2741-B781-965779C5D3C6}"/>
                </a:ext>
              </a:extLst>
            </p:cNvPr>
            <p:cNvSpPr txBox="1"/>
            <p:nvPr/>
          </p:nvSpPr>
          <p:spPr>
            <a:xfrm>
              <a:off x="10195933" y="1305881"/>
              <a:ext cx="130065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TW" sz="5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8Hr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80671F6-57D8-A150-8660-46A6FC4AD510}"/>
              </a:ext>
            </a:extLst>
          </p:cNvPr>
          <p:cNvGrpSpPr/>
          <p:nvPr/>
        </p:nvGrpSpPr>
        <p:grpSpPr>
          <a:xfrm>
            <a:off x="8427042" y="2409668"/>
            <a:ext cx="1529894" cy="1209743"/>
            <a:chOff x="9193451" y="3505200"/>
            <a:chExt cx="1529894" cy="1209743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F785325-5C11-A082-92F6-45A15D3D3330}"/>
                </a:ext>
              </a:extLst>
            </p:cNvPr>
            <p:cNvSpPr txBox="1"/>
            <p:nvPr/>
          </p:nvSpPr>
          <p:spPr>
            <a:xfrm>
              <a:off x="9389394" y="4345611"/>
              <a:ext cx="1138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月薪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D1D6C6C-BB11-E59F-13BD-76B883855342}"/>
                </a:ext>
              </a:extLst>
            </p:cNvPr>
            <p:cNvSpPr txBox="1"/>
            <p:nvPr/>
          </p:nvSpPr>
          <p:spPr>
            <a:xfrm>
              <a:off x="9193451" y="3505200"/>
              <a:ext cx="152989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TW" sz="5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4</a:t>
              </a:r>
              <a:r>
                <a:rPr lang="zh-TW" altLang="en-US" sz="5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萬</a:t>
              </a:r>
              <a:endParaRPr lang="en-US" altLang="zh-TW" sz="5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5F3DC5C-4AF2-8B24-191F-E24C5CC2B9AD}"/>
              </a:ext>
            </a:extLst>
          </p:cNvPr>
          <p:cNvSpPr txBox="1"/>
          <p:nvPr/>
        </p:nvSpPr>
        <p:spPr>
          <a:xfrm>
            <a:off x="5891264" y="3420082"/>
            <a:ext cx="1300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zh-TW" sz="5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x3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CB1121-966A-45C7-831F-8376991496A0}"/>
              </a:ext>
            </a:extLst>
          </p:cNvPr>
          <p:cNvSpPr txBox="1"/>
          <p:nvPr/>
        </p:nvSpPr>
        <p:spPr>
          <a:xfrm>
            <a:off x="7322333" y="3420082"/>
            <a:ext cx="1300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zh-TW" sz="5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x3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4BD4452-E8F2-A2CE-099A-51FB03ECBF24}"/>
              </a:ext>
            </a:extLst>
          </p:cNvPr>
          <p:cNvSpPr txBox="1"/>
          <p:nvPr/>
        </p:nvSpPr>
        <p:spPr>
          <a:xfrm>
            <a:off x="9028964" y="3420082"/>
            <a:ext cx="1300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zh-TW" sz="5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x3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8BDD899-70EC-289E-4D0E-9C09811152F2}"/>
              </a:ext>
            </a:extLst>
          </p:cNvPr>
          <p:cNvSpPr txBox="1"/>
          <p:nvPr/>
        </p:nvSpPr>
        <p:spPr>
          <a:xfrm rot="5400000">
            <a:off x="8602436" y="3839036"/>
            <a:ext cx="1300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zh-TW" sz="5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=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BF705C3-841B-E6DE-AE31-0503380F9B08}"/>
              </a:ext>
            </a:extLst>
          </p:cNvPr>
          <p:cNvSpPr txBox="1"/>
          <p:nvPr/>
        </p:nvSpPr>
        <p:spPr>
          <a:xfrm>
            <a:off x="6392819" y="6289852"/>
            <a:ext cx="5598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註</a:t>
            </a:r>
            <a:r>
              <a:rPr lang="en-US" altLang="zh-TW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:</a:t>
            </a: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月薪根據</a:t>
            </a:r>
            <a:r>
              <a:rPr lang="en-US" altLang="zh-TW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1111</a:t>
            </a: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人力銀行公告現行平均文字客服月薪</a:t>
            </a:r>
            <a:endParaRPr lang="en-US" altLang="zh-TW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439380C-02BD-228A-D937-0912EB78F7EE}"/>
              </a:ext>
            </a:extLst>
          </p:cNvPr>
          <p:cNvGrpSpPr/>
          <p:nvPr/>
        </p:nvGrpSpPr>
        <p:grpSpPr>
          <a:xfrm>
            <a:off x="7772396" y="4510582"/>
            <a:ext cx="2964775" cy="1212879"/>
            <a:chOff x="7772396" y="4510582"/>
            <a:chExt cx="2964775" cy="1212879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3B361CD-E582-B5B9-288E-E089D846D556}"/>
                </a:ext>
              </a:extLst>
            </p:cNvPr>
            <p:cNvSpPr txBox="1"/>
            <p:nvPr/>
          </p:nvSpPr>
          <p:spPr>
            <a:xfrm>
              <a:off x="7772396" y="4510582"/>
              <a:ext cx="296477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5400" b="1" dirty="0">
                  <a:solidFill>
                    <a:srgbClr val="FF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增加</a:t>
              </a:r>
              <a:r>
                <a:rPr lang="en-US" altLang="zh-TW" sz="5400" b="1" dirty="0">
                  <a:solidFill>
                    <a:srgbClr val="FF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12</a:t>
              </a:r>
              <a:r>
                <a:rPr lang="zh-TW" altLang="en-US" sz="5400" b="1" dirty="0">
                  <a:solidFill>
                    <a:srgbClr val="FF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萬</a:t>
              </a:r>
              <a:endParaRPr lang="en-US" altLang="zh-TW" sz="5400" b="1" dirty="0">
                <a:solidFill>
                  <a:srgbClr val="FF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854DD0F-5DD4-58E1-45F0-574CD9BAED44}"/>
                </a:ext>
              </a:extLst>
            </p:cNvPr>
            <p:cNvSpPr txBox="1"/>
            <p:nvPr/>
          </p:nvSpPr>
          <p:spPr>
            <a:xfrm>
              <a:off x="8431854" y="5354129"/>
              <a:ext cx="1645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b="1" dirty="0">
                  <a:solidFill>
                    <a:srgbClr val="FF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每月固定</a:t>
              </a:r>
              <a:r>
                <a:rPr lang="zh-TW" altLang="en-US" sz="1800" b="1" dirty="0">
                  <a:solidFill>
                    <a:srgbClr val="FF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成本</a:t>
              </a:r>
              <a:endParaRPr lang="en-US" altLang="zh-TW" sz="1800" b="1" dirty="0">
                <a:solidFill>
                  <a:srgbClr val="FF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688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pic>
        <p:nvPicPr>
          <p:cNvPr id="32774" name="图片 33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361">
            <a:extLst>
              <a:ext uri="{FF2B5EF4-FFF2-40B4-BE49-F238E27FC236}">
                <a16:creationId xmlns:a16="http://schemas.microsoft.com/office/drawing/2014/main" id="{F7E0C447-EFA8-4352-82A9-63E728FD1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1" y="3198168"/>
            <a:ext cx="240982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zh-TW" sz="13800" dirty="0">
                <a:solidFill>
                  <a:schemeClr val="bg1"/>
                </a:solidFill>
                <a:latin typeface="Source Han Sans TC"/>
                <a:ea typeface="Source Han Sans TC"/>
              </a:rPr>
              <a:t>0</a:t>
            </a:r>
            <a:r>
              <a:rPr lang="en-US" altLang="zh-TW" sz="13800" dirty="0">
                <a:solidFill>
                  <a:schemeClr val="bg1"/>
                </a:solidFill>
                <a:latin typeface="Source Han Sans TC"/>
                <a:ea typeface="Source Han Sans TC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Yeseva One" panose="00000500000000000000" pitchFamily="2" charset="0"/>
            </a:endParaRPr>
          </a:p>
        </p:txBody>
      </p:sp>
      <p:sp>
        <p:nvSpPr>
          <p:cNvPr id="9" name="文本框 770">
            <a:extLst>
              <a:ext uri="{FF2B5EF4-FFF2-40B4-BE49-F238E27FC236}">
                <a16:creationId xmlns:a16="http://schemas.microsoft.com/office/drawing/2014/main" id="{F61145DC-B595-4A44-9AFB-C4A6C0B8E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3" y="3848963"/>
            <a:ext cx="320539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5400" dirty="0">
                <a:solidFill>
                  <a:schemeClr val="bg1"/>
                </a:solidFill>
                <a:latin typeface="Source Han Sans TC"/>
                <a:ea typeface="Source Han Sans TC"/>
              </a:rPr>
              <a:t>解決方案</a:t>
            </a:r>
            <a:endParaRPr lang="zh-TW" altLang="zh-TW" sz="5400" dirty="0">
              <a:solidFill>
                <a:schemeClr val="bg1"/>
              </a:solidFill>
              <a:latin typeface="Source Han Sans TC"/>
              <a:ea typeface="Source Han Sans TC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解決方案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CCF659C8-2A3C-9CD9-90AE-28C88C6B0E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07" y="3842908"/>
            <a:ext cx="2160000" cy="2160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BCB40D8B-D8A0-7257-AFE0-F8764AB75F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07" y="714522"/>
            <a:ext cx="2160000" cy="2160000"/>
          </a:xfrm>
          <a:prstGeom prst="rect">
            <a:avLst/>
          </a:prstGeom>
        </p:spPr>
      </p:pic>
      <p:grpSp>
        <p:nvGrpSpPr>
          <p:cNvPr id="39" name="群組 38">
            <a:extLst>
              <a:ext uri="{FF2B5EF4-FFF2-40B4-BE49-F238E27FC236}">
                <a16:creationId xmlns:a16="http://schemas.microsoft.com/office/drawing/2014/main" id="{A2FB9D16-AAB5-2329-F057-F8B1EE6CE762}"/>
              </a:ext>
            </a:extLst>
          </p:cNvPr>
          <p:cNvGrpSpPr/>
          <p:nvPr/>
        </p:nvGrpSpPr>
        <p:grpSpPr>
          <a:xfrm>
            <a:off x="6436176" y="2025917"/>
            <a:ext cx="1260000" cy="2806167"/>
            <a:chOff x="6436176" y="2040050"/>
            <a:chExt cx="1260000" cy="2806167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5C33FF75-7E83-862F-35B5-4049A9146B74}"/>
                </a:ext>
              </a:extLst>
            </p:cNvPr>
            <p:cNvGrpSpPr/>
            <p:nvPr/>
          </p:nvGrpSpPr>
          <p:grpSpPr>
            <a:xfrm rot="1800000">
              <a:off x="6436176" y="4403532"/>
              <a:ext cx="1260000" cy="442685"/>
              <a:chOff x="5820057" y="4254197"/>
              <a:chExt cx="1260000" cy="442685"/>
            </a:xfrm>
          </p:grpSpPr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6F373B85-4B51-6BE3-17C4-6CC51704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057" y="4254197"/>
                <a:ext cx="126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5D5D2971-8306-FDBB-59B2-AB2322E2C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0057" y="4696882"/>
                <a:ext cx="126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EF798041-7DC1-9EF1-FC07-D5BCBC0CA7C1}"/>
                </a:ext>
              </a:extLst>
            </p:cNvPr>
            <p:cNvGrpSpPr/>
            <p:nvPr/>
          </p:nvGrpSpPr>
          <p:grpSpPr>
            <a:xfrm rot="19800000">
              <a:off x="6436176" y="2040050"/>
              <a:ext cx="1260000" cy="442685"/>
              <a:chOff x="5820057" y="4254197"/>
              <a:chExt cx="1260000" cy="442685"/>
            </a:xfrm>
          </p:grpSpPr>
          <p:cxnSp>
            <p:nvCxnSpPr>
              <p:cNvPr id="36" name="直線單箭頭接點 35">
                <a:extLst>
                  <a:ext uri="{FF2B5EF4-FFF2-40B4-BE49-F238E27FC236}">
                    <a16:creationId xmlns:a16="http://schemas.microsoft.com/office/drawing/2014/main" id="{6B6314F6-4769-60E1-4379-25264E439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0057" y="4254197"/>
                <a:ext cx="126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76C3DDDA-97DA-0AC9-CE34-6F8A8EE570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0057" y="4696882"/>
                <a:ext cx="126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141052C4-7D1B-A821-0216-31E48161A9E4}"/>
              </a:ext>
            </a:extLst>
          </p:cNvPr>
          <p:cNvGrpSpPr/>
          <p:nvPr/>
        </p:nvGrpSpPr>
        <p:grpSpPr>
          <a:xfrm>
            <a:off x="9927816" y="1189651"/>
            <a:ext cx="1300652" cy="1209743"/>
            <a:chOff x="10195933" y="1305881"/>
            <a:chExt cx="1300652" cy="1209743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B4F572-C05D-7BEE-8FDD-DFD69279D3CC}"/>
                </a:ext>
              </a:extLst>
            </p:cNvPr>
            <p:cNvSpPr txBox="1"/>
            <p:nvPr/>
          </p:nvSpPr>
          <p:spPr>
            <a:xfrm>
              <a:off x="10195933" y="2146292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上班時間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F48133A-073E-5488-8F2B-2679A5755123}"/>
                </a:ext>
              </a:extLst>
            </p:cNvPr>
            <p:cNvSpPr txBox="1"/>
            <p:nvPr/>
          </p:nvSpPr>
          <p:spPr>
            <a:xfrm>
              <a:off x="10195933" y="1305881"/>
              <a:ext cx="130065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TW" sz="5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8Hr</a:t>
              </a: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58AFA19-09CC-0A3B-80B7-7C782DD1DB52}"/>
              </a:ext>
            </a:extLst>
          </p:cNvPr>
          <p:cNvGrpSpPr/>
          <p:nvPr/>
        </p:nvGrpSpPr>
        <p:grpSpPr>
          <a:xfrm>
            <a:off x="9738786" y="4125284"/>
            <a:ext cx="1678712" cy="1595248"/>
            <a:chOff x="9738786" y="4055126"/>
            <a:chExt cx="1678712" cy="1595248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B7755CCD-E51F-A98D-B9DA-9BC4659AB3F0}"/>
                </a:ext>
              </a:extLst>
            </p:cNvPr>
            <p:cNvGrpSpPr/>
            <p:nvPr/>
          </p:nvGrpSpPr>
          <p:grpSpPr>
            <a:xfrm>
              <a:off x="9927816" y="4922908"/>
              <a:ext cx="1300652" cy="727466"/>
              <a:chOff x="4834053" y="3743397"/>
              <a:chExt cx="1300652" cy="727466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D120F3-783A-8D6A-A48E-833BA013AEFF}"/>
                  </a:ext>
                </a:extLst>
              </p:cNvPr>
              <p:cNvSpPr txBox="1"/>
              <p:nvPr/>
            </p:nvSpPr>
            <p:spPr>
              <a:xfrm>
                <a:off x="4834053" y="3743397"/>
                <a:ext cx="1300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zh-TW" altLang="en-US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午休時間</a:t>
                </a:r>
                <a:endParaRPr lang="en-US" altLang="zh-TW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799663B-2F81-D186-7C16-E76183C9963C}"/>
                  </a:ext>
                </a:extLst>
              </p:cNvPr>
              <p:cNvSpPr txBox="1"/>
              <p:nvPr/>
            </p:nvSpPr>
            <p:spPr>
              <a:xfrm>
                <a:off x="4834053" y="4101531"/>
                <a:ext cx="1300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zh-TW" altLang="en-US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下班時間</a:t>
                </a:r>
                <a:endParaRPr lang="en-US" altLang="zh-TW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1FAEB518-112F-7B76-4B5C-C2993624603B}"/>
                </a:ext>
              </a:extLst>
            </p:cNvPr>
            <p:cNvSpPr txBox="1"/>
            <p:nvPr/>
          </p:nvSpPr>
          <p:spPr>
            <a:xfrm>
              <a:off x="9738786" y="4055126"/>
              <a:ext cx="167871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TW" sz="5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16Hr</a:t>
              </a:r>
            </a:p>
          </p:txBody>
        </p:sp>
      </p:grpSp>
      <p:pic>
        <p:nvPicPr>
          <p:cNvPr id="56" name="圖片 55">
            <a:extLst>
              <a:ext uri="{FF2B5EF4-FFF2-40B4-BE49-F238E27FC236}">
                <a16:creationId xmlns:a16="http://schemas.microsoft.com/office/drawing/2014/main" id="{7EFB1636-0F3C-B8A2-274C-499E047A9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48" y="2301280"/>
            <a:ext cx="2160000" cy="2160000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38E74B57-A77A-CB31-1455-69AB3C1B75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19" y="5143580"/>
            <a:ext cx="1098304" cy="1098304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E3E417B9-335A-3FB6-0388-27523F079D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53" y="4226688"/>
            <a:ext cx="900000" cy="900000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46656141-17D7-5C83-846F-773FC7F6FD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50" y="2605639"/>
            <a:ext cx="900000" cy="9000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7595901C-CEEB-7F89-D596-8999CA3553EE}"/>
              </a:ext>
            </a:extLst>
          </p:cNvPr>
          <p:cNvGrpSpPr/>
          <p:nvPr/>
        </p:nvGrpSpPr>
        <p:grpSpPr>
          <a:xfrm>
            <a:off x="956975" y="994500"/>
            <a:ext cx="2880000" cy="4869000"/>
            <a:chOff x="956975" y="1989000"/>
            <a:chExt cx="2880000" cy="48690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EDE9A42C-0C1E-2097-1683-3B4E5747D900}"/>
                </a:ext>
              </a:extLst>
            </p:cNvPr>
            <p:cNvSpPr/>
            <p:nvPr/>
          </p:nvSpPr>
          <p:spPr>
            <a:xfrm>
              <a:off x="956975" y="1989000"/>
              <a:ext cx="2880000" cy="28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32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協助</a:t>
              </a:r>
              <a:endParaRPr lang="en-US" altLang="zh-TW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TW" altLang="en-US" sz="32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代理</a:t>
              </a:r>
              <a:endParaRPr lang="en-US" altLang="zh-TW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0776B63A-0C73-CEDA-68DC-E669A468CE8B}"/>
                </a:ext>
              </a:extLst>
            </p:cNvPr>
            <p:cNvSpPr/>
            <p:nvPr/>
          </p:nvSpPr>
          <p:spPr>
            <a:xfrm>
              <a:off x="956975" y="3978000"/>
              <a:ext cx="2880000" cy="28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32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降低</a:t>
              </a:r>
              <a:endParaRPr lang="en-US" altLang="zh-TW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TW" altLang="en-US" sz="32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成本</a:t>
              </a:r>
              <a:endParaRPr lang="en-US" altLang="zh-TW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5323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64101DF-4B93-D558-69F3-727C5A101EAA}"/>
              </a:ext>
            </a:extLst>
          </p:cNvPr>
          <p:cNvSpPr/>
          <p:nvPr/>
        </p:nvSpPr>
        <p:spPr>
          <a:xfrm>
            <a:off x="6927268" y="1745053"/>
            <a:ext cx="3365594" cy="3600670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解決方案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E9A42C-0C1E-2097-1683-3B4E5747D900}"/>
              </a:ext>
            </a:extLst>
          </p:cNvPr>
          <p:cNvSpPr/>
          <p:nvPr/>
        </p:nvSpPr>
        <p:spPr>
          <a:xfrm>
            <a:off x="950418" y="1989000"/>
            <a:ext cx="2880000" cy="28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減少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培訓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9D7C5D0-C658-7A35-6B09-CE6C78523090}"/>
              </a:ext>
            </a:extLst>
          </p:cNvPr>
          <p:cNvGrpSpPr/>
          <p:nvPr/>
        </p:nvGrpSpPr>
        <p:grpSpPr>
          <a:xfrm>
            <a:off x="4683988" y="2436667"/>
            <a:ext cx="1800000" cy="1984666"/>
            <a:chOff x="4683988" y="2538000"/>
            <a:chExt cx="1800000" cy="1984666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09B8057F-14B7-9623-3A65-1038A1618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988" y="2538000"/>
              <a:ext cx="1800000" cy="1800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25A253-EEFD-7873-AD67-DC40732FF056}"/>
                </a:ext>
              </a:extLst>
            </p:cNvPr>
            <p:cNvSpPr txBox="1"/>
            <p:nvPr/>
          </p:nvSpPr>
          <p:spPr>
            <a:xfrm>
              <a:off x="4933662" y="4153334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知識庫</a:t>
              </a:r>
              <a:endParaRPr lang="en-US" altLang="zh-TW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0CC571-2BBD-A56E-A224-D992971C4449}"/>
              </a:ext>
            </a:extLst>
          </p:cNvPr>
          <p:cNvSpPr txBox="1"/>
          <p:nvPr/>
        </p:nvSpPr>
        <p:spPr>
          <a:xfrm>
            <a:off x="7336867" y="1989000"/>
            <a:ext cx="2489304" cy="3120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標準作業流程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商品介紹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對話紀錄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罐頭訊息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69C7D97-5D3E-CB00-078B-A344E0710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215" y="3677986"/>
            <a:ext cx="515138" cy="515138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61AACE0-BD28-5A30-D65E-F24A7BC26E4D}"/>
              </a:ext>
            </a:extLst>
          </p:cNvPr>
          <p:cNvCxnSpPr>
            <a:cxnSpLocks/>
          </p:cNvCxnSpPr>
          <p:nvPr/>
        </p:nvCxnSpPr>
        <p:spPr>
          <a:xfrm flipV="1">
            <a:off x="6483988" y="2252001"/>
            <a:ext cx="785514" cy="8053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069578B-4B7E-5AA0-3BAC-AE7089427CAE}"/>
              </a:ext>
            </a:extLst>
          </p:cNvPr>
          <p:cNvCxnSpPr>
            <a:cxnSpLocks/>
          </p:cNvCxnSpPr>
          <p:nvPr/>
        </p:nvCxnSpPr>
        <p:spPr>
          <a:xfrm flipV="1">
            <a:off x="6551353" y="3180014"/>
            <a:ext cx="718149" cy="369413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0F7BE46-0F10-BED9-8686-D2B72C228B6C}"/>
              </a:ext>
            </a:extLst>
          </p:cNvPr>
          <p:cNvCxnSpPr>
            <a:cxnSpLocks/>
          </p:cNvCxnSpPr>
          <p:nvPr/>
        </p:nvCxnSpPr>
        <p:spPr>
          <a:xfrm>
            <a:off x="6585035" y="3734133"/>
            <a:ext cx="684467" cy="20142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22A1730-CAEF-BFEF-90A5-92321000E05A}"/>
              </a:ext>
            </a:extLst>
          </p:cNvPr>
          <p:cNvCxnSpPr>
            <a:cxnSpLocks/>
          </p:cNvCxnSpPr>
          <p:nvPr/>
        </p:nvCxnSpPr>
        <p:spPr>
          <a:xfrm>
            <a:off x="6640937" y="4035245"/>
            <a:ext cx="628565" cy="83375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B1C9C518-79DC-B3CD-AFA4-D7FE0F17D13F}"/>
              </a:ext>
            </a:extLst>
          </p:cNvPr>
          <p:cNvGrpSpPr/>
          <p:nvPr/>
        </p:nvGrpSpPr>
        <p:grpSpPr>
          <a:xfrm>
            <a:off x="9683407" y="1534038"/>
            <a:ext cx="748353" cy="829191"/>
            <a:chOff x="5849999" y="3369364"/>
            <a:chExt cx="748353" cy="829191"/>
          </a:xfrm>
        </p:grpSpPr>
        <p:pic>
          <p:nvPicPr>
            <p:cNvPr id="1026" name="Picture 2" descr="Microsoft Word - 維基百科，自由嘅百科全書">
              <a:extLst>
                <a:ext uri="{FF2B5EF4-FFF2-40B4-BE49-F238E27FC236}">
                  <a16:creationId xmlns:a16="http://schemas.microsoft.com/office/drawing/2014/main" id="{092BEB0D-50E8-FE1A-2F6E-B5BF6CDF3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999" y="3369364"/>
              <a:ext cx="468000" cy="435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dobe Acrobat Reader: Edit PDF - Google Play 應用程式">
              <a:extLst>
                <a:ext uri="{FF2B5EF4-FFF2-40B4-BE49-F238E27FC236}">
                  <a16:creationId xmlns:a16="http://schemas.microsoft.com/office/drawing/2014/main" id="{AB88E78B-E169-82BA-62DD-48B3E60EC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352" y="3730555"/>
              <a:ext cx="468000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93210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18435" name="文本框 3361"/>
          <p:cNvSpPr txBox="1">
            <a:spLocks noChangeArrowheads="1"/>
          </p:cNvSpPr>
          <p:nvPr/>
        </p:nvSpPr>
        <p:spPr bwMode="auto">
          <a:xfrm>
            <a:off x="5949949" y="3187780"/>
            <a:ext cx="213677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zh-TW" sz="13800" dirty="0">
                <a:solidFill>
                  <a:schemeClr val="bg1"/>
                </a:solidFill>
                <a:latin typeface="Source Han Sans TC"/>
                <a:ea typeface="Source Han Sans TC"/>
              </a:rPr>
              <a:t>0</a:t>
            </a:r>
            <a:r>
              <a:rPr lang="en-US" altLang="zh-TW" sz="13800" dirty="0">
                <a:solidFill>
                  <a:schemeClr val="bg1"/>
                </a:solidFill>
                <a:latin typeface="Source Han Sans TC"/>
                <a:ea typeface="Source Han Sans TC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Yeseva One" panose="00000500000000000000" pitchFamily="2" charset="0"/>
            </a:endParaRPr>
          </a:p>
        </p:txBody>
      </p:sp>
      <p:sp>
        <p:nvSpPr>
          <p:cNvPr id="18436" name="文本框 770"/>
          <p:cNvSpPr txBox="1">
            <a:spLocks noChangeArrowheads="1"/>
          </p:cNvSpPr>
          <p:nvPr/>
        </p:nvSpPr>
        <p:spPr bwMode="auto">
          <a:xfrm>
            <a:off x="8086724" y="3838575"/>
            <a:ext cx="3740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zh-TW" sz="5400" b="1" dirty="0">
                <a:solidFill>
                  <a:schemeClr val="bg1"/>
                </a:solidFill>
                <a:latin typeface="Source Han Sans TC"/>
                <a:ea typeface="Source Han Sans TC"/>
              </a:rPr>
              <a:t>專案簡介</a:t>
            </a:r>
            <a:endParaRPr lang="zh-CN" altLang="en-US" sz="5400" b="1" dirty="0">
              <a:solidFill>
                <a:schemeClr val="bg1"/>
              </a:solidFill>
              <a:latin typeface="Yeseva One" panose="00000500000000000000" pitchFamily="2" charset="0"/>
              <a:ea typeface="微软雅黑" pitchFamily="34" charset="-122"/>
            </a:endParaRPr>
          </a:p>
        </p:txBody>
      </p:sp>
      <p:pic>
        <p:nvPicPr>
          <p:cNvPr id="18438" name="图片 33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267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智能客服功能</a:t>
            </a:r>
            <a:r>
              <a:rPr lang="en-US" altLang="zh-TW" sz="2000" b="1" dirty="0">
                <a:latin typeface="Yeseva One" panose="00000500000000000000" pitchFamily="2" charset="0"/>
                <a:ea typeface="微软雅黑" pitchFamily="34" charset="-122"/>
              </a:rPr>
              <a:t>(</a:t>
            </a:r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專案簡介</a:t>
            </a:r>
            <a:r>
              <a:rPr lang="en-US" altLang="zh-TW" sz="2000" b="1" dirty="0">
                <a:latin typeface="Yeseva One" panose="00000500000000000000" pitchFamily="2" charset="0"/>
                <a:ea typeface="微软雅黑" pitchFamily="34" charset="-122"/>
              </a:rPr>
              <a:t>)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C363B37-C688-90A8-3F01-468E5679C819}"/>
              </a:ext>
            </a:extLst>
          </p:cNvPr>
          <p:cNvGrpSpPr/>
          <p:nvPr/>
        </p:nvGrpSpPr>
        <p:grpSpPr>
          <a:xfrm>
            <a:off x="4583275" y="1768958"/>
            <a:ext cx="2556524" cy="3202855"/>
            <a:chOff x="1101076" y="2150738"/>
            <a:chExt cx="2556524" cy="3202855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799663B-2F81-D186-7C16-E76183C9963C}"/>
                </a:ext>
              </a:extLst>
            </p:cNvPr>
            <p:cNvSpPr txBox="1"/>
            <p:nvPr/>
          </p:nvSpPr>
          <p:spPr>
            <a:xfrm>
              <a:off x="1729012" y="4707262"/>
              <a:ext cx="13006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蝦皮聊聊智能客服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38E74B57-A77A-CB31-1455-69AB3C1B7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076" y="2150738"/>
              <a:ext cx="2556524" cy="255652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2FD8341-40FD-EB7B-C9B3-F7719619A442}"/>
              </a:ext>
            </a:extLst>
          </p:cNvPr>
          <p:cNvGrpSpPr/>
          <p:nvPr/>
        </p:nvGrpSpPr>
        <p:grpSpPr>
          <a:xfrm>
            <a:off x="2277505" y="1964985"/>
            <a:ext cx="1300652" cy="1205849"/>
            <a:chOff x="4553560" y="2458749"/>
            <a:chExt cx="1300652" cy="1205849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7E1DBE2-A766-8F3D-8B64-4E19A160A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886" y="2458749"/>
              <a:ext cx="1080000" cy="1080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A4EB9B8-47BC-336F-D86D-76C6F496400A}"/>
                </a:ext>
              </a:extLst>
            </p:cNvPr>
            <p:cNvSpPr txBox="1"/>
            <p:nvPr/>
          </p:nvSpPr>
          <p:spPr>
            <a:xfrm>
              <a:off x="4553560" y="3295266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資料抓取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C9D5305-1D29-6D36-D6FC-67139AA67FA3}"/>
              </a:ext>
            </a:extLst>
          </p:cNvPr>
          <p:cNvCxnSpPr>
            <a:cxnSpLocks/>
          </p:cNvCxnSpPr>
          <p:nvPr/>
        </p:nvCxnSpPr>
        <p:spPr>
          <a:xfrm>
            <a:off x="7455761" y="4281939"/>
            <a:ext cx="739224" cy="51648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DB73372-31EF-7EFA-CF99-699911AA38F8}"/>
              </a:ext>
            </a:extLst>
          </p:cNvPr>
          <p:cNvGrpSpPr/>
          <p:nvPr/>
        </p:nvGrpSpPr>
        <p:grpSpPr>
          <a:xfrm>
            <a:off x="2286598" y="4371899"/>
            <a:ext cx="1300652" cy="1205849"/>
            <a:chOff x="4553560" y="2458749"/>
            <a:chExt cx="1300652" cy="1205849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BA84144-14A6-3F34-8B3D-59DAC9B0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886" y="2458749"/>
              <a:ext cx="1080000" cy="1080000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1CF09B8-2E4B-69CD-207D-3D1CBDF01D60}"/>
                </a:ext>
              </a:extLst>
            </p:cNvPr>
            <p:cNvSpPr txBox="1"/>
            <p:nvPr/>
          </p:nvSpPr>
          <p:spPr>
            <a:xfrm>
              <a:off x="4553560" y="3295266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客情分析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0B2D47D-B6AD-4D85-B342-AD29E84708A7}"/>
              </a:ext>
            </a:extLst>
          </p:cNvPr>
          <p:cNvCxnSpPr>
            <a:cxnSpLocks/>
          </p:cNvCxnSpPr>
          <p:nvPr/>
        </p:nvCxnSpPr>
        <p:spPr>
          <a:xfrm flipV="1">
            <a:off x="7415323" y="2458831"/>
            <a:ext cx="652712" cy="39098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581A305-2BF6-88B7-1168-7F8D81E79524}"/>
              </a:ext>
            </a:extLst>
          </p:cNvPr>
          <p:cNvGrpSpPr/>
          <p:nvPr/>
        </p:nvGrpSpPr>
        <p:grpSpPr>
          <a:xfrm>
            <a:off x="8253041" y="4483565"/>
            <a:ext cx="2797180" cy="1946698"/>
            <a:chOff x="8351347" y="4454666"/>
            <a:chExt cx="2797180" cy="1946698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77EBF4D-8B96-03FF-ADDA-A6F97E8E0266}"/>
                </a:ext>
              </a:extLst>
            </p:cNvPr>
            <p:cNvGrpSpPr/>
            <p:nvPr/>
          </p:nvGrpSpPr>
          <p:grpSpPr>
            <a:xfrm>
              <a:off x="8351347" y="4556804"/>
              <a:ext cx="1300652" cy="1844560"/>
              <a:chOff x="6501588" y="3020933"/>
              <a:chExt cx="1300652" cy="1844560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D120F3-783A-8D6A-A48E-833BA013AEFF}"/>
                  </a:ext>
                </a:extLst>
              </p:cNvPr>
              <p:cNvSpPr txBox="1"/>
              <p:nvPr/>
            </p:nvSpPr>
            <p:spPr>
              <a:xfrm>
                <a:off x="6501588" y="4163762"/>
                <a:ext cx="1300652" cy="701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zh-TW" altLang="en-US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智能回覆</a:t>
                </a:r>
                <a:endParaRPr lang="en-US" altLang="zh-TW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TW" sz="18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(ChatGPT</a:t>
                </a:r>
                <a:r>
                  <a:rPr lang="en-US" altLang="zh-TW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)</a:t>
                </a:r>
                <a:endParaRPr lang="en-US" altLang="zh-TW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7F9A2E87-E358-7965-6299-E55AEE7CD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1914" y="302093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A7EE2F5F-7B2C-BC27-F614-B3AD440B80CD}"/>
                </a:ext>
              </a:extLst>
            </p:cNvPr>
            <p:cNvGrpSpPr/>
            <p:nvPr/>
          </p:nvGrpSpPr>
          <p:grpSpPr>
            <a:xfrm>
              <a:off x="9708527" y="4454666"/>
              <a:ext cx="1440000" cy="1614299"/>
              <a:chOff x="8258677" y="1644713"/>
              <a:chExt cx="1440000" cy="1614299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DE8BD44-7D22-C181-350E-DD60C64BA40F}"/>
                  </a:ext>
                </a:extLst>
              </p:cNvPr>
              <p:cNvSpPr txBox="1"/>
              <p:nvPr/>
            </p:nvSpPr>
            <p:spPr>
              <a:xfrm>
                <a:off x="8328351" y="2889680"/>
                <a:ext cx="1300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zh-TW" altLang="en-US" sz="18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罐頭回覆</a:t>
                </a:r>
                <a:endParaRPr lang="en-US" altLang="zh-TW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5C219643-26BA-7E8C-4B53-4180B07A0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8677" y="1644713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ABD166F-4B42-A3F0-ADFC-C118114231DC}"/>
              </a:ext>
            </a:extLst>
          </p:cNvPr>
          <p:cNvSpPr txBox="1"/>
          <p:nvPr/>
        </p:nvSpPr>
        <p:spPr>
          <a:xfrm>
            <a:off x="8991591" y="4062776"/>
            <a:ext cx="13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回覆模組</a:t>
            </a:r>
            <a:endParaRPr lang="en-US" altLang="zh-TW" sz="18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F785FA1-BAB8-8B61-C7CE-550D94E98DCC}"/>
              </a:ext>
            </a:extLst>
          </p:cNvPr>
          <p:cNvSpPr txBox="1"/>
          <p:nvPr/>
        </p:nvSpPr>
        <p:spPr>
          <a:xfrm>
            <a:off x="8956421" y="977597"/>
            <a:ext cx="13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廣告</a:t>
            </a:r>
            <a:r>
              <a:rPr lang="zh-TW" altLang="en-US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模組</a:t>
            </a:r>
            <a:endParaRPr lang="en-US" altLang="zh-TW" sz="18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419AA03-873D-4284-035F-9D21274E1F7F}"/>
              </a:ext>
            </a:extLst>
          </p:cNvPr>
          <p:cNvSpPr txBox="1"/>
          <p:nvPr/>
        </p:nvSpPr>
        <p:spPr>
          <a:xfrm>
            <a:off x="2215895" y="1520912"/>
            <a:ext cx="13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紀錄</a:t>
            </a:r>
            <a:r>
              <a:rPr lang="zh-TW" altLang="en-US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模組</a:t>
            </a:r>
            <a:endParaRPr lang="en-US" altLang="zh-TW" sz="18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0A3F9B2-345A-FAA5-3AB0-5B2F429F1198}"/>
              </a:ext>
            </a:extLst>
          </p:cNvPr>
          <p:cNvGrpSpPr/>
          <p:nvPr/>
        </p:nvGrpSpPr>
        <p:grpSpPr>
          <a:xfrm>
            <a:off x="8322715" y="1489029"/>
            <a:ext cx="1440000" cy="1506220"/>
            <a:chOff x="8229598" y="1797446"/>
            <a:chExt cx="1440000" cy="1506220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5929837-5364-18DB-0421-BC33EE9A9AA6}"/>
                </a:ext>
              </a:extLst>
            </p:cNvPr>
            <p:cNvSpPr txBox="1"/>
            <p:nvPr/>
          </p:nvSpPr>
          <p:spPr>
            <a:xfrm>
              <a:off x="8299272" y="2934334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活動</a:t>
              </a: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通知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91AC1212-D8BC-40C7-C500-2C834BA0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598" y="1797446"/>
              <a:ext cx="1440000" cy="1440000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CADACAB-2F8A-8231-AB30-367B5B877F21}"/>
              </a:ext>
            </a:extLst>
          </p:cNvPr>
          <p:cNvGrpSpPr/>
          <p:nvPr/>
        </p:nvGrpSpPr>
        <p:grpSpPr>
          <a:xfrm>
            <a:off x="9679890" y="1452959"/>
            <a:ext cx="1365809" cy="1542290"/>
            <a:chOff x="9914353" y="1886710"/>
            <a:chExt cx="1365809" cy="1542290"/>
          </a:xfrm>
        </p:grpSpPr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E511180-5437-1190-E1B5-7862D5A7B3BD}"/>
                </a:ext>
              </a:extLst>
            </p:cNvPr>
            <p:cNvSpPr txBox="1"/>
            <p:nvPr/>
          </p:nvSpPr>
          <p:spPr>
            <a:xfrm>
              <a:off x="9946931" y="3059668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降價</a:t>
              </a: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通知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AD70647-E1CE-FBCA-838F-1C65E218E5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4353" y="1886710"/>
              <a:ext cx="1365809" cy="1287598"/>
              <a:chOff x="3638300" y="1992936"/>
              <a:chExt cx="1456601" cy="1373192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1E6915F5-F9FF-8A60-051F-B9B147536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300" y="1992936"/>
                <a:ext cx="1343757" cy="13437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C9457A51-A34E-7CFB-D3AB-303494EFA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4901" y="2466127"/>
                <a:ext cx="900000" cy="900001"/>
              </a:xfrm>
              <a:prstGeom prst="rect">
                <a:avLst/>
              </a:prstGeom>
            </p:spPr>
          </p:pic>
        </p:grp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B6B42D6-B546-1AB1-1D32-7E7BC5DE5C29}"/>
              </a:ext>
            </a:extLst>
          </p:cNvPr>
          <p:cNvCxnSpPr>
            <a:cxnSpLocks/>
          </p:cNvCxnSpPr>
          <p:nvPr/>
        </p:nvCxnSpPr>
        <p:spPr>
          <a:xfrm flipV="1">
            <a:off x="3944394" y="4201544"/>
            <a:ext cx="739224" cy="51648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F7B282A-E7B2-C4A4-AA3F-9DAED67ED7A2}"/>
              </a:ext>
            </a:extLst>
          </p:cNvPr>
          <p:cNvCxnSpPr>
            <a:cxnSpLocks/>
          </p:cNvCxnSpPr>
          <p:nvPr/>
        </p:nvCxnSpPr>
        <p:spPr>
          <a:xfrm>
            <a:off x="3857332" y="2458094"/>
            <a:ext cx="652712" cy="39098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80A6EA5-20A2-D7AF-A956-D43B9057511E}"/>
              </a:ext>
            </a:extLst>
          </p:cNvPr>
          <p:cNvSpPr txBox="1"/>
          <p:nvPr/>
        </p:nvSpPr>
        <p:spPr>
          <a:xfrm>
            <a:off x="2230898" y="3958536"/>
            <a:ext cx="13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助手</a:t>
            </a:r>
            <a:r>
              <a:rPr lang="zh-TW" altLang="en-US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模組</a:t>
            </a:r>
            <a:endParaRPr lang="en-US" altLang="zh-TW" sz="18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288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智能客服功能</a:t>
            </a:r>
            <a:r>
              <a:rPr lang="en-US" altLang="zh-TW" sz="2000" b="1" dirty="0">
                <a:latin typeface="Yeseva One" panose="00000500000000000000" pitchFamily="2" charset="0"/>
                <a:ea typeface="微软雅黑" pitchFamily="34" charset="-122"/>
              </a:rPr>
              <a:t>(</a:t>
            </a:r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回覆模組</a:t>
            </a:r>
            <a:r>
              <a:rPr lang="en-US" altLang="zh-TW" sz="2000" b="1" dirty="0">
                <a:latin typeface="Yeseva One" panose="00000500000000000000" pitchFamily="2" charset="0"/>
                <a:ea typeface="微软雅黑" pitchFamily="34" charset="-122"/>
              </a:rPr>
              <a:t>)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BFC8F20-DF54-BAF4-9929-06B5C69E5A0E}"/>
              </a:ext>
            </a:extLst>
          </p:cNvPr>
          <p:cNvGrpSpPr/>
          <p:nvPr/>
        </p:nvGrpSpPr>
        <p:grpSpPr>
          <a:xfrm>
            <a:off x="3309751" y="1524058"/>
            <a:ext cx="1440000" cy="4595328"/>
            <a:chOff x="1691963" y="1662147"/>
            <a:chExt cx="1440000" cy="4595328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77EBF4D-8B96-03FF-ADDA-A6F97E8E0266}"/>
                </a:ext>
              </a:extLst>
            </p:cNvPr>
            <p:cNvGrpSpPr/>
            <p:nvPr/>
          </p:nvGrpSpPr>
          <p:grpSpPr>
            <a:xfrm>
              <a:off x="1761637" y="1662147"/>
              <a:ext cx="1300652" cy="1844560"/>
              <a:chOff x="6501588" y="3020933"/>
              <a:chExt cx="1300652" cy="1844560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D120F3-783A-8D6A-A48E-833BA013AEFF}"/>
                  </a:ext>
                </a:extLst>
              </p:cNvPr>
              <p:cNvSpPr txBox="1"/>
              <p:nvPr/>
            </p:nvSpPr>
            <p:spPr>
              <a:xfrm>
                <a:off x="6501588" y="4163762"/>
                <a:ext cx="1300652" cy="701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zh-TW" altLang="en-US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智能回覆</a:t>
                </a:r>
                <a:endParaRPr lang="en-US" altLang="zh-TW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TW" sz="18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(ChatGPT</a:t>
                </a:r>
                <a:r>
                  <a:rPr lang="en-US" altLang="zh-TW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)</a:t>
                </a:r>
                <a:endParaRPr lang="en-US" altLang="zh-TW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7F9A2E87-E358-7965-6299-E55AEE7CD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1914" y="302093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A7EE2F5F-7B2C-BC27-F614-B3AD440B80CD}"/>
                </a:ext>
              </a:extLst>
            </p:cNvPr>
            <p:cNvGrpSpPr/>
            <p:nvPr/>
          </p:nvGrpSpPr>
          <p:grpSpPr>
            <a:xfrm>
              <a:off x="1691963" y="4643176"/>
              <a:ext cx="1440000" cy="1614299"/>
              <a:chOff x="8258677" y="2430157"/>
              <a:chExt cx="1440000" cy="1614299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DE8BD44-7D22-C181-350E-DD60C64BA40F}"/>
                  </a:ext>
                </a:extLst>
              </p:cNvPr>
              <p:cNvSpPr txBox="1"/>
              <p:nvPr/>
            </p:nvSpPr>
            <p:spPr>
              <a:xfrm>
                <a:off x="8328351" y="3675124"/>
                <a:ext cx="1300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zh-TW" altLang="en-US" sz="18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罐頭回覆</a:t>
                </a:r>
                <a:endParaRPr lang="en-US" altLang="zh-TW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5C219643-26BA-7E8C-4B53-4180B07A0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8677" y="2430157"/>
                <a:ext cx="1440000" cy="1440000"/>
              </a:xfrm>
              <a:prstGeom prst="rect">
                <a:avLst/>
              </a:prstGeom>
            </p:spPr>
          </p:pic>
        </p:grp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AC5968-36C4-4399-AB46-169CB80254BB}"/>
              </a:ext>
            </a:extLst>
          </p:cNvPr>
          <p:cNvCxnSpPr>
            <a:cxnSpLocks/>
          </p:cNvCxnSpPr>
          <p:nvPr/>
        </p:nvCxnSpPr>
        <p:spPr>
          <a:xfrm rot="2460939" flipH="1">
            <a:off x="4464138" y="3310224"/>
            <a:ext cx="723248" cy="0"/>
          </a:xfrm>
          <a:prstGeom prst="line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487F255B-9496-EEFC-A15C-3C835675A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51" y="2709000"/>
            <a:ext cx="1440000" cy="1440000"/>
          </a:xfrm>
          <a:prstGeom prst="rect">
            <a:avLst/>
          </a:prstGeom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7FE621E-9C6A-8F0A-DBB6-1D1107D8BBFD}"/>
              </a:ext>
            </a:extLst>
          </p:cNvPr>
          <p:cNvCxnSpPr>
            <a:cxnSpLocks/>
          </p:cNvCxnSpPr>
          <p:nvPr/>
        </p:nvCxnSpPr>
        <p:spPr>
          <a:xfrm flipV="1">
            <a:off x="2952511" y="2245039"/>
            <a:ext cx="357240" cy="41289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0E19523-3493-1A32-3F3C-F3513365DD39}"/>
              </a:ext>
            </a:extLst>
          </p:cNvPr>
          <p:cNvCxnSpPr>
            <a:cxnSpLocks/>
          </p:cNvCxnSpPr>
          <p:nvPr/>
        </p:nvCxnSpPr>
        <p:spPr>
          <a:xfrm flipH="1" flipV="1">
            <a:off x="2946991" y="4269112"/>
            <a:ext cx="362760" cy="34171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D9AFCD94-0D5D-1744-9CD2-FEED24F939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970" y="3278189"/>
            <a:ext cx="1080000" cy="1080000"/>
          </a:xfrm>
          <a:prstGeom prst="rect">
            <a:avLst/>
          </a:prstGeom>
        </p:spPr>
      </p:pic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FD7458F-2259-A071-0693-3E9C85594089}"/>
              </a:ext>
            </a:extLst>
          </p:cNvPr>
          <p:cNvCxnSpPr>
            <a:cxnSpLocks/>
          </p:cNvCxnSpPr>
          <p:nvPr/>
        </p:nvCxnSpPr>
        <p:spPr>
          <a:xfrm>
            <a:off x="5292307" y="5384547"/>
            <a:ext cx="1758462" cy="0"/>
          </a:xfrm>
          <a:prstGeom prst="line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DDB98B7-0B21-49F6-9B7D-87F1A5C9FC61}"/>
              </a:ext>
            </a:extLst>
          </p:cNvPr>
          <p:cNvSpPr txBox="1"/>
          <p:nvPr/>
        </p:nvSpPr>
        <p:spPr>
          <a:xfrm>
            <a:off x="5523464" y="5665903"/>
            <a:ext cx="13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回覆對話</a:t>
            </a:r>
            <a:endParaRPr lang="en-US" altLang="zh-TW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4FBC3E8-2013-E12A-9E73-E1CE90055A0E}"/>
              </a:ext>
            </a:extLst>
          </p:cNvPr>
          <p:cNvGrpSpPr/>
          <p:nvPr/>
        </p:nvGrpSpPr>
        <p:grpSpPr>
          <a:xfrm>
            <a:off x="5259391" y="1402617"/>
            <a:ext cx="1758462" cy="1432886"/>
            <a:chOff x="3641603" y="1601908"/>
            <a:chExt cx="1758462" cy="1432886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F9A53DD-79F7-BF45-88EC-CC1C08F54618}"/>
                </a:ext>
              </a:extLst>
            </p:cNvPr>
            <p:cNvSpPr txBox="1"/>
            <p:nvPr/>
          </p:nvSpPr>
          <p:spPr>
            <a:xfrm>
              <a:off x="3870508" y="2665462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撈取對話</a:t>
              </a:r>
              <a:endParaRPr lang="en-US" altLang="zh-TW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00976752-6AC1-7497-F4E7-F24F34E2225F}"/>
                </a:ext>
              </a:extLst>
            </p:cNvPr>
            <p:cNvSpPr txBox="1"/>
            <p:nvPr/>
          </p:nvSpPr>
          <p:spPr>
            <a:xfrm>
              <a:off x="3870508" y="1601908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回覆對話</a:t>
              </a:r>
              <a:endParaRPr lang="en-US" altLang="zh-TW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F828D7CB-2D35-9F71-56C3-3E920532E479}"/>
                </a:ext>
              </a:extLst>
            </p:cNvPr>
            <p:cNvGrpSpPr/>
            <p:nvPr/>
          </p:nvGrpSpPr>
          <p:grpSpPr>
            <a:xfrm>
              <a:off x="3641603" y="2111687"/>
              <a:ext cx="1758462" cy="339971"/>
              <a:chOff x="3489203" y="1959287"/>
              <a:chExt cx="1758462" cy="339971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F023615B-E86B-E493-9A74-52582FEAF9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9203" y="2299258"/>
                <a:ext cx="1758462" cy="0"/>
              </a:xfrm>
              <a:prstGeom prst="line">
                <a:avLst/>
              </a:prstGeom>
              <a:ln w="7620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F856C2C0-FC97-A13C-FBDE-9FA822B30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9203" y="1959287"/>
                <a:ext cx="1758462" cy="0"/>
              </a:xfrm>
              <a:prstGeom prst="line">
                <a:avLst/>
              </a:prstGeom>
              <a:ln w="7620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6111849-A4CC-1372-8A0B-C58AB819639E}"/>
              </a:ext>
            </a:extLst>
          </p:cNvPr>
          <p:cNvSpPr txBox="1"/>
          <p:nvPr/>
        </p:nvSpPr>
        <p:spPr>
          <a:xfrm>
            <a:off x="4790968" y="4173241"/>
            <a:ext cx="13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知識庫</a:t>
            </a:r>
            <a:endParaRPr lang="en-US" altLang="zh-TW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B913D35-03E6-D50B-ABF9-B4132B060FBA}"/>
              </a:ext>
            </a:extLst>
          </p:cNvPr>
          <p:cNvGrpSpPr/>
          <p:nvPr/>
        </p:nvGrpSpPr>
        <p:grpSpPr>
          <a:xfrm>
            <a:off x="7597167" y="1537330"/>
            <a:ext cx="1300652" cy="1528266"/>
            <a:chOff x="6030329" y="1634972"/>
            <a:chExt cx="1300652" cy="1528266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9C1E33D5-BC86-6A4E-21CA-11AC1ED81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655" y="1634972"/>
              <a:ext cx="1080000" cy="1080000"/>
            </a:xfrm>
            <a:prstGeom prst="rect">
              <a:avLst/>
            </a:prstGeom>
          </p:spPr>
        </p:pic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4087475-73E6-57A1-3713-B8987ABF07AB}"/>
                </a:ext>
              </a:extLst>
            </p:cNvPr>
            <p:cNvSpPr txBox="1"/>
            <p:nvPr/>
          </p:nvSpPr>
          <p:spPr>
            <a:xfrm>
              <a:off x="6030329" y="2793906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蝦皮</a:t>
              </a: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聊聊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EC54AB2-402C-1125-91B5-B31AC3CCA261}"/>
              </a:ext>
            </a:extLst>
          </p:cNvPr>
          <p:cNvGrpSpPr/>
          <p:nvPr/>
        </p:nvGrpSpPr>
        <p:grpSpPr>
          <a:xfrm>
            <a:off x="7597167" y="4679029"/>
            <a:ext cx="1300652" cy="1528266"/>
            <a:chOff x="6030329" y="1634972"/>
            <a:chExt cx="1300652" cy="1528266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3F593411-C554-F38F-4B43-52AEE2B52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655" y="1634972"/>
              <a:ext cx="1080000" cy="1080000"/>
            </a:xfrm>
            <a:prstGeom prst="rect">
              <a:avLst/>
            </a:prstGeom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21CFCD-CE68-F39D-59A5-020498E8EBD1}"/>
                </a:ext>
              </a:extLst>
            </p:cNvPr>
            <p:cNvSpPr txBox="1"/>
            <p:nvPr/>
          </p:nvSpPr>
          <p:spPr>
            <a:xfrm>
              <a:off x="6030329" y="2793906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蝦皮</a:t>
              </a: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聊聊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9391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智能客服功能</a:t>
            </a:r>
            <a:r>
              <a:rPr lang="en-US" altLang="zh-TW" sz="2000" b="1" dirty="0">
                <a:latin typeface="Yeseva One" panose="00000500000000000000" pitchFamily="2" charset="0"/>
                <a:ea typeface="微软雅黑" pitchFamily="34" charset="-122"/>
              </a:rPr>
              <a:t>(</a:t>
            </a:r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廣告模組</a:t>
            </a:r>
            <a:r>
              <a:rPr lang="en-US" altLang="zh-TW" sz="2000" b="1" dirty="0">
                <a:latin typeface="Yeseva One" panose="00000500000000000000" pitchFamily="2" charset="0"/>
                <a:ea typeface="微软雅黑" pitchFamily="34" charset="-122"/>
              </a:rPr>
              <a:t>)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C363B37-C688-90A8-3F01-468E5679C819}"/>
              </a:ext>
            </a:extLst>
          </p:cNvPr>
          <p:cNvGrpSpPr/>
          <p:nvPr/>
        </p:nvGrpSpPr>
        <p:grpSpPr>
          <a:xfrm>
            <a:off x="831383" y="1780680"/>
            <a:ext cx="2556524" cy="3202855"/>
            <a:chOff x="1101076" y="2150738"/>
            <a:chExt cx="2556524" cy="3202855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799663B-2F81-D186-7C16-E76183C9963C}"/>
                </a:ext>
              </a:extLst>
            </p:cNvPr>
            <p:cNvSpPr txBox="1"/>
            <p:nvPr/>
          </p:nvSpPr>
          <p:spPr>
            <a:xfrm>
              <a:off x="1729012" y="4707262"/>
              <a:ext cx="13006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蝦皮聊聊智能客服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38E74B57-A77A-CB31-1455-69AB3C1B7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076" y="2150738"/>
              <a:ext cx="2556524" cy="2556524"/>
            </a:xfrm>
            <a:prstGeom prst="rect">
              <a:avLst/>
            </a:prstGeom>
          </p:spPr>
        </p:pic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C9D5305-1D29-6D36-D6FC-67139AA67FA3}"/>
              </a:ext>
            </a:extLst>
          </p:cNvPr>
          <p:cNvCxnSpPr>
            <a:cxnSpLocks/>
          </p:cNvCxnSpPr>
          <p:nvPr/>
        </p:nvCxnSpPr>
        <p:spPr>
          <a:xfrm>
            <a:off x="3727829" y="4340554"/>
            <a:ext cx="739224" cy="51648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0B2D47D-B6AD-4D85-B342-AD29E84708A7}"/>
              </a:ext>
            </a:extLst>
          </p:cNvPr>
          <p:cNvCxnSpPr>
            <a:cxnSpLocks/>
          </p:cNvCxnSpPr>
          <p:nvPr/>
        </p:nvCxnSpPr>
        <p:spPr>
          <a:xfrm flipV="1">
            <a:off x="3687391" y="2517446"/>
            <a:ext cx="652712" cy="39098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581A305-2BF6-88B7-1168-7F8D81E79524}"/>
              </a:ext>
            </a:extLst>
          </p:cNvPr>
          <p:cNvGrpSpPr/>
          <p:nvPr/>
        </p:nvGrpSpPr>
        <p:grpSpPr>
          <a:xfrm>
            <a:off x="4525109" y="4776640"/>
            <a:ext cx="2797180" cy="1614299"/>
            <a:chOff x="8351347" y="4454666"/>
            <a:chExt cx="2797180" cy="161429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77EBF4D-8B96-03FF-ADDA-A6F97E8E0266}"/>
                </a:ext>
              </a:extLst>
            </p:cNvPr>
            <p:cNvGrpSpPr/>
            <p:nvPr/>
          </p:nvGrpSpPr>
          <p:grpSpPr>
            <a:xfrm>
              <a:off x="8351347" y="4556804"/>
              <a:ext cx="1300652" cy="1512161"/>
              <a:chOff x="6501588" y="3020933"/>
              <a:chExt cx="1300652" cy="1512161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D120F3-783A-8D6A-A48E-833BA013AEFF}"/>
                  </a:ext>
                </a:extLst>
              </p:cNvPr>
              <p:cNvSpPr txBox="1"/>
              <p:nvPr/>
            </p:nvSpPr>
            <p:spPr>
              <a:xfrm>
                <a:off x="6501588" y="4163762"/>
                <a:ext cx="1300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en-US" altLang="zh-TW" sz="18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ChatGPT</a:t>
                </a:r>
              </a:p>
            </p:txBody>
          </p:sp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7F9A2E87-E358-7965-6299-E55AEE7CD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1914" y="3020933"/>
                <a:ext cx="1080000" cy="1080000"/>
              </a:xfrm>
              <a:prstGeom prst="rect">
                <a:avLst/>
              </a:prstGeom>
            </p:spPr>
          </p:pic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A7EE2F5F-7B2C-BC27-F614-B3AD440B80CD}"/>
                </a:ext>
              </a:extLst>
            </p:cNvPr>
            <p:cNvGrpSpPr/>
            <p:nvPr/>
          </p:nvGrpSpPr>
          <p:grpSpPr>
            <a:xfrm>
              <a:off x="9708527" y="4454666"/>
              <a:ext cx="1440000" cy="1614299"/>
              <a:chOff x="8258677" y="1644713"/>
              <a:chExt cx="1440000" cy="1614299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DE8BD44-7D22-C181-350E-DD60C64BA40F}"/>
                  </a:ext>
                </a:extLst>
              </p:cNvPr>
              <p:cNvSpPr txBox="1"/>
              <p:nvPr/>
            </p:nvSpPr>
            <p:spPr>
              <a:xfrm>
                <a:off x="8328351" y="2889680"/>
                <a:ext cx="1300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zh-TW" altLang="en-US" sz="18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罐頭回覆</a:t>
                </a:r>
                <a:endParaRPr lang="en-US" altLang="zh-TW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5C219643-26BA-7E8C-4B53-4180B07A0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8677" y="1644713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ABD166F-4B42-A3F0-ADFC-C118114231DC}"/>
              </a:ext>
            </a:extLst>
          </p:cNvPr>
          <p:cNvSpPr txBox="1"/>
          <p:nvPr/>
        </p:nvSpPr>
        <p:spPr>
          <a:xfrm>
            <a:off x="5263659" y="4355851"/>
            <a:ext cx="13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回覆模組</a:t>
            </a:r>
            <a:endParaRPr lang="en-US" altLang="zh-TW" sz="18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F785FA1-BAB8-8B61-C7CE-550D94E98DCC}"/>
              </a:ext>
            </a:extLst>
          </p:cNvPr>
          <p:cNvSpPr txBox="1"/>
          <p:nvPr/>
        </p:nvSpPr>
        <p:spPr>
          <a:xfrm>
            <a:off x="5228489" y="1411348"/>
            <a:ext cx="130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廣告</a:t>
            </a:r>
            <a:r>
              <a:rPr lang="zh-TW" altLang="en-US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模組</a:t>
            </a:r>
            <a:endParaRPr lang="en-US" altLang="zh-TW" sz="18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0A3F9B2-345A-FAA5-3AB0-5B2F429F1198}"/>
              </a:ext>
            </a:extLst>
          </p:cNvPr>
          <p:cNvGrpSpPr/>
          <p:nvPr/>
        </p:nvGrpSpPr>
        <p:grpSpPr>
          <a:xfrm>
            <a:off x="4594783" y="1922780"/>
            <a:ext cx="1440000" cy="1506220"/>
            <a:chOff x="8229598" y="1797446"/>
            <a:chExt cx="1440000" cy="1506220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5929837-5364-18DB-0421-BC33EE9A9AA6}"/>
                </a:ext>
              </a:extLst>
            </p:cNvPr>
            <p:cNvSpPr txBox="1"/>
            <p:nvPr/>
          </p:nvSpPr>
          <p:spPr>
            <a:xfrm>
              <a:off x="8299272" y="2934334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活動</a:t>
              </a: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通知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91AC1212-D8BC-40C7-C500-2C834BA0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598" y="1797446"/>
              <a:ext cx="1440000" cy="1440000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CADACAB-2F8A-8231-AB30-367B5B877F21}"/>
              </a:ext>
            </a:extLst>
          </p:cNvPr>
          <p:cNvGrpSpPr/>
          <p:nvPr/>
        </p:nvGrpSpPr>
        <p:grpSpPr>
          <a:xfrm>
            <a:off x="5951958" y="1886710"/>
            <a:ext cx="1365809" cy="1542290"/>
            <a:chOff x="9914353" y="1886710"/>
            <a:chExt cx="1365809" cy="1542290"/>
          </a:xfrm>
        </p:grpSpPr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E511180-5437-1190-E1B5-7862D5A7B3BD}"/>
                </a:ext>
              </a:extLst>
            </p:cNvPr>
            <p:cNvSpPr txBox="1"/>
            <p:nvPr/>
          </p:nvSpPr>
          <p:spPr>
            <a:xfrm>
              <a:off x="9946931" y="3059668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降價</a:t>
              </a: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通知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AD70647-E1CE-FBCA-838F-1C65E218E5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14353" y="1886710"/>
              <a:ext cx="1365809" cy="1287598"/>
              <a:chOff x="3638300" y="1992936"/>
              <a:chExt cx="1456601" cy="1373192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1E6915F5-F9FF-8A60-051F-B9B147536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8300" y="1992936"/>
                <a:ext cx="1343757" cy="13437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C9457A51-A34E-7CFB-D3AB-303494EFA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4901" y="2466127"/>
                <a:ext cx="900000" cy="9000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82051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矩形 86"/>
          <p:cNvSpPr/>
          <p:nvPr/>
        </p:nvSpPr>
        <p:spPr>
          <a:xfrm>
            <a:off x="1266825" y="0"/>
            <a:ext cx="2247900" cy="657225"/>
          </a:xfrm>
          <a:prstGeom prst="rect">
            <a:avLst/>
          </a:prstGeom>
          <a:solidFill>
            <a:srgbClr val="058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17416" name="文本框 87"/>
          <p:cNvSpPr txBox="1">
            <a:spLocks noChangeArrowheads="1"/>
          </p:cNvSpPr>
          <p:nvPr/>
        </p:nvSpPr>
        <p:spPr bwMode="auto">
          <a:xfrm>
            <a:off x="1477851" y="69532"/>
            <a:ext cx="1825847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zh-TW" sz="2800" b="1">
                <a:solidFill>
                  <a:schemeClr val="bg1"/>
                </a:solidFill>
                <a:latin typeface="Source Han Sans TC"/>
                <a:ea typeface="Source Han Sans TC"/>
              </a:rPr>
              <a:t>內容</a:t>
            </a:r>
            <a:endParaRPr lang="zh-CN" altLang="en-US" sz="2800" b="1">
              <a:solidFill>
                <a:schemeClr val="bg1"/>
              </a:solidFill>
              <a:latin typeface="Yeseva One" panose="00000500000000000000" pitchFamily="2" charset="0"/>
              <a:ea typeface="微软雅黑" pitchFamily="34" charset="-122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98B157A-7D22-5A58-B698-BA1CD0F3C97D}"/>
              </a:ext>
            </a:extLst>
          </p:cNvPr>
          <p:cNvGrpSpPr/>
          <p:nvPr/>
        </p:nvGrpSpPr>
        <p:grpSpPr>
          <a:xfrm>
            <a:off x="1033123" y="1814725"/>
            <a:ext cx="10125755" cy="3228550"/>
            <a:chOff x="1093108" y="2054543"/>
            <a:chExt cx="10125755" cy="32285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DE99D86-97FA-B1DE-837C-9D6F30270A65}"/>
                </a:ext>
              </a:extLst>
            </p:cNvPr>
            <p:cNvGrpSpPr/>
            <p:nvPr/>
          </p:nvGrpSpPr>
          <p:grpSpPr>
            <a:xfrm>
              <a:off x="3832831" y="2077403"/>
              <a:ext cx="2351087" cy="3205690"/>
              <a:chOff x="3551350" y="2077403"/>
              <a:chExt cx="2351087" cy="3205690"/>
            </a:xfrm>
          </p:grpSpPr>
          <p:pic>
            <p:nvPicPr>
              <p:cNvPr id="17411" name="图片 8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551350" y="2077403"/>
                <a:ext cx="2351087" cy="270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文本框 91"/>
              <p:cNvSpPr txBox="1"/>
              <p:nvPr/>
            </p:nvSpPr>
            <p:spPr>
              <a:xfrm>
                <a:off x="3897203" y="4871613"/>
                <a:ext cx="1825625" cy="41148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TW" altLang="zh-TW" sz="2100">
                    <a:solidFill>
                      <a:srgbClr val="2E4C64"/>
                    </a:solidFill>
                    <a:latin typeface="Source Han Sans TC"/>
                    <a:ea typeface="Source Han Sans TC"/>
                  </a:rPr>
                  <a:t>專案簡介</a:t>
                </a:r>
                <a:endParaRPr lang="zh-CN" altLang="en-US" sz="2400">
                  <a:solidFill>
                    <a:srgbClr val="2E4C64"/>
                  </a:solidFill>
                  <a:latin typeface="Yeseva One" panose="00000500000000000000" pitchFamily="2" charset="0"/>
                  <a:ea typeface="微软雅黑" pitchFamily="34" charset="-122"/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105B8F2F-B42F-959B-6A99-3E14D7320F20}"/>
                </a:ext>
              </a:extLst>
            </p:cNvPr>
            <p:cNvGrpSpPr/>
            <p:nvPr/>
          </p:nvGrpSpPr>
          <p:grpSpPr>
            <a:xfrm>
              <a:off x="1093108" y="2054543"/>
              <a:ext cx="2489200" cy="3228550"/>
              <a:chOff x="-387349" y="1920240"/>
              <a:chExt cx="2489200" cy="3228550"/>
            </a:xfrm>
          </p:grpSpPr>
          <p:pic>
            <p:nvPicPr>
              <p:cNvPr id="17412" name="图片 8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387349" y="1920240"/>
                <a:ext cx="2489200" cy="2859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" name="文本框 93"/>
              <p:cNvSpPr txBox="1"/>
              <p:nvPr/>
            </p:nvSpPr>
            <p:spPr>
              <a:xfrm>
                <a:off x="-73246" y="4691590"/>
                <a:ext cx="1825625" cy="45720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TW" altLang="en-US" sz="2400" dirty="0">
                    <a:solidFill>
                      <a:srgbClr val="2E4C64"/>
                    </a:solidFill>
                    <a:latin typeface="Source Han Sans TC"/>
                    <a:ea typeface="Source Han Sans TC"/>
                  </a:rPr>
                  <a:t>關於我</a:t>
                </a:r>
                <a:endParaRPr lang="zh-TW" altLang="zh-TW" sz="2400" dirty="0">
                  <a:solidFill>
                    <a:srgbClr val="2E4C64"/>
                  </a:solidFill>
                  <a:latin typeface="Source Han Sans TC"/>
                  <a:ea typeface="Source Han Sans TC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C0427333-1FBD-AF99-F941-983AAA0AA764}"/>
                </a:ext>
              </a:extLst>
            </p:cNvPr>
            <p:cNvGrpSpPr/>
            <p:nvPr/>
          </p:nvGrpSpPr>
          <p:grpSpPr>
            <a:xfrm>
              <a:off x="6434441" y="2256156"/>
              <a:ext cx="2413000" cy="3026937"/>
              <a:chOff x="6211888" y="2144713"/>
              <a:chExt cx="2413000" cy="3026937"/>
            </a:xfrm>
          </p:grpSpPr>
          <p:pic>
            <p:nvPicPr>
              <p:cNvPr id="17413" name="图片 8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211888" y="2144713"/>
                <a:ext cx="2413000" cy="2770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文本框 95"/>
              <p:cNvSpPr txBox="1"/>
              <p:nvPr/>
            </p:nvSpPr>
            <p:spPr>
              <a:xfrm>
                <a:off x="6535515" y="4714450"/>
                <a:ext cx="1825625" cy="45720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TW" altLang="en-US" sz="2400" dirty="0">
                    <a:solidFill>
                      <a:srgbClr val="2E4C64"/>
                    </a:solidFill>
                    <a:latin typeface="Source Han Sans TC"/>
                    <a:ea typeface="Source Han Sans TC"/>
                  </a:rPr>
                  <a:t>解決方案</a:t>
                </a:r>
                <a:endParaRPr lang="zh-TW" altLang="zh-TW" sz="2400" dirty="0">
                  <a:solidFill>
                    <a:srgbClr val="2E4C64"/>
                  </a:solidFill>
                  <a:latin typeface="Source Han Sans TC"/>
                  <a:ea typeface="Source Han Sans TC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EEAFDF0-A07C-9B40-CA30-282382A12730}"/>
                </a:ext>
              </a:extLst>
            </p:cNvPr>
            <p:cNvGrpSpPr/>
            <p:nvPr/>
          </p:nvGrpSpPr>
          <p:grpSpPr>
            <a:xfrm>
              <a:off x="9097963" y="2256156"/>
              <a:ext cx="2120900" cy="3026937"/>
              <a:chOff x="9097963" y="2144713"/>
              <a:chExt cx="2120900" cy="3026937"/>
            </a:xfrm>
          </p:grpSpPr>
          <p:pic>
            <p:nvPicPr>
              <p:cNvPr id="17414" name="图片 8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097963" y="2144713"/>
                <a:ext cx="2120900" cy="2435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" name="文本框 97"/>
              <p:cNvSpPr txBox="1"/>
              <p:nvPr/>
            </p:nvSpPr>
            <p:spPr>
              <a:xfrm>
                <a:off x="9243790" y="4714450"/>
                <a:ext cx="1825625" cy="45720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 eaLnBrk="1" fontAlgn="auto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TW" altLang="zh-TW" sz="2400" dirty="0">
                    <a:solidFill>
                      <a:srgbClr val="2E4C64"/>
                    </a:solidFill>
                    <a:latin typeface="Source Han Sans TC"/>
                    <a:ea typeface="Source Han Sans TC"/>
                  </a:rPr>
                  <a:t>合作</a:t>
                </a:r>
                <a:r>
                  <a:rPr lang="zh-TW" altLang="en-US" sz="2400" dirty="0">
                    <a:solidFill>
                      <a:srgbClr val="2E4C64"/>
                    </a:solidFill>
                    <a:latin typeface="Source Han Sans TC"/>
                    <a:ea typeface="Source Han Sans TC"/>
                  </a:rPr>
                  <a:t>方式</a:t>
                </a:r>
                <a:endParaRPr lang="zh-TW" altLang="zh-TW" sz="2400" dirty="0">
                  <a:solidFill>
                    <a:srgbClr val="2E4C64"/>
                  </a:solidFill>
                  <a:latin typeface="Source Han Sans TC"/>
                  <a:ea typeface="Source Han Sans TC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93256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37891" name="文本框 3361"/>
          <p:cNvSpPr txBox="1">
            <a:spLocks noChangeArrowheads="1"/>
          </p:cNvSpPr>
          <p:nvPr/>
        </p:nvSpPr>
        <p:spPr bwMode="auto">
          <a:xfrm>
            <a:off x="5878513" y="3202781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zh-TW" sz="13800" dirty="0">
                <a:solidFill>
                  <a:schemeClr val="bg1"/>
                </a:solidFill>
                <a:latin typeface="Source Han Sans TC"/>
                <a:ea typeface="Source Han Sans TC"/>
              </a:rPr>
              <a:t>0</a:t>
            </a:r>
            <a:r>
              <a:rPr lang="en-US" altLang="zh-TW" sz="13800" dirty="0">
                <a:solidFill>
                  <a:schemeClr val="bg1"/>
                </a:solidFill>
                <a:latin typeface="Source Han Sans TC"/>
                <a:ea typeface="Source Han Sans TC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Yeseva One" panose="00000500000000000000" pitchFamily="2" charset="0"/>
            </a:endParaRPr>
          </a:p>
        </p:txBody>
      </p:sp>
      <p:sp>
        <p:nvSpPr>
          <p:cNvPr id="37892" name="文本框 770"/>
          <p:cNvSpPr txBox="1">
            <a:spLocks noChangeArrowheads="1"/>
          </p:cNvSpPr>
          <p:nvPr/>
        </p:nvSpPr>
        <p:spPr bwMode="auto">
          <a:xfrm>
            <a:off x="8490764" y="3853657"/>
            <a:ext cx="30060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zh-TW" sz="5400">
                <a:solidFill>
                  <a:schemeClr val="bg1"/>
                </a:solidFill>
                <a:latin typeface="Source Han Sans TC"/>
                <a:ea typeface="Source Han Sans TC"/>
              </a:rPr>
              <a:t>合作</a:t>
            </a:r>
          </a:p>
        </p:txBody>
      </p:sp>
      <p:pic>
        <p:nvPicPr>
          <p:cNvPr id="37894" name="图片 33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38915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471863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合作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119242-DC2A-C959-4B2B-50040B06F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45845"/>
              </p:ext>
            </p:extLst>
          </p:nvPr>
        </p:nvGraphicFramePr>
        <p:xfrm>
          <a:off x="566616" y="2266406"/>
          <a:ext cx="10843200" cy="36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00">
                  <a:extLst>
                    <a:ext uri="{9D8B030D-6E8A-4147-A177-3AD203B41FA5}">
                      <a16:colId xmlns:a16="http://schemas.microsoft.com/office/drawing/2014/main" val="658329137"/>
                    </a:ext>
                  </a:extLst>
                </a:gridCol>
                <a:gridCol w="2710800">
                  <a:extLst>
                    <a:ext uri="{9D8B030D-6E8A-4147-A177-3AD203B41FA5}">
                      <a16:colId xmlns:a16="http://schemas.microsoft.com/office/drawing/2014/main" val="2934479859"/>
                    </a:ext>
                  </a:extLst>
                </a:gridCol>
                <a:gridCol w="2710800">
                  <a:extLst>
                    <a:ext uri="{9D8B030D-6E8A-4147-A177-3AD203B41FA5}">
                      <a16:colId xmlns:a16="http://schemas.microsoft.com/office/drawing/2014/main" val="3341494785"/>
                    </a:ext>
                  </a:extLst>
                </a:gridCol>
                <a:gridCol w="2710800">
                  <a:extLst>
                    <a:ext uri="{9D8B030D-6E8A-4147-A177-3AD203B41FA5}">
                      <a16:colId xmlns:a16="http://schemas.microsoft.com/office/drawing/2014/main" val="717772415"/>
                    </a:ext>
                  </a:extLst>
                </a:gridCol>
              </a:tblGrid>
              <a:tr h="637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身份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測試幫手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金主爸媽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幽靈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89045"/>
                  </a:ext>
                </a:extLst>
              </a:tr>
              <a:tr h="637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付費方式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免費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每月</a:t>
                      </a:r>
                      <a:r>
                        <a:rPr lang="en-US" altLang="zh-TW" strike="sngStrike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2500</a:t>
                      </a:r>
                      <a:r>
                        <a:rPr lang="zh-TW" altLang="en-US" strike="sngStrike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元</a:t>
                      </a:r>
                      <a:endParaRPr lang="en-US" altLang="zh-TW" strike="sngStrike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     </a:t>
                      </a: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免費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739632"/>
                  </a:ext>
                </a:extLst>
              </a:tr>
              <a:tr h="109965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分工目標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紀錄使用問題</a:t>
                      </a:r>
                      <a:endParaRPr lang="en-US" altLang="zh-TW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每週回報問題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提供金援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110429"/>
                  </a:ext>
                </a:extLst>
              </a:tr>
              <a:tr h="637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使用權限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當前版本所有功能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當前版本所有功能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155839"/>
                  </a:ext>
                </a:extLst>
              </a:tr>
              <a:tr h="637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使用時間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下一版發布前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下一版發布前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下一版發布前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301457"/>
                  </a:ext>
                </a:extLst>
              </a:tr>
            </a:tbl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00A679F7-4FBF-0CC1-D407-CCD0CDAA49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73" y="738808"/>
            <a:ext cx="1800000" cy="1800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1C9880F-C6BE-F7E1-FBC6-EC800B448D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15" y="738808"/>
            <a:ext cx="1800000" cy="18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7BB6C72-D0B1-A89E-0344-9362D3B697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76" y="738808"/>
            <a:ext cx="1800000" cy="180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grpSp>
        <p:nvGrpSpPr>
          <p:cNvPr id="41987" name="组合 138"/>
          <p:cNvGrpSpPr/>
          <p:nvPr/>
        </p:nvGrpSpPr>
        <p:grpSpPr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41994" name="Freeform 5"/>
            <p:cNvSpPr/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1995" name="Freeform 6"/>
            <p:cNvSpPr/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1996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2147483647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2147483647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1997" name="Freeform 8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1998" name="Freeform 9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1999" name="Freeform 10"/>
            <p:cNvSpPr/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2147483647 w 3"/>
                <a:gd name="T1" fmla="*/ 2147483647 h 3"/>
                <a:gd name="T2" fmla="*/ 0 w 3"/>
                <a:gd name="T3" fmla="*/ 2147483647 h 3"/>
                <a:gd name="T4" fmla="*/ 0 w 3"/>
                <a:gd name="T5" fmla="*/ 0 h 3"/>
                <a:gd name="T6" fmla="*/ 2147483647 w 3"/>
                <a:gd name="T7" fmla="*/ 0 h 3"/>
                <a:gd name="T8" fmla="*/ 2147483647 w 3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0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1" name="Freeform 12"/>
            <p:cNvSpPr/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2" name="Freeform 13"/>
            <p:cNvSpPr/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3" name="Freeform 14"/>
            <p:cNvSpPr/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2147483647 w 291"/>
                <a:gd name="T1" fmla="*/ 2147483647 h 292"/>
                <a:gd name="T2" fmla="*/ 0 w 291"/>
                <a:gd name="T3" fmla="*/ 2147483647 h 292"/>
                <a:gd name="T4" fmla="*/ 0 w 291"/>
                <a:gd name="T5" fmla="*/ 0 h 292"/>
                <a:gd name="T6" fmla="*/ 2147483647 w 291"/>
                <a:gd name="T7" fmla="*/ 2147483647 h 292"/>
                <a:gd name="T8" fmla="*/ 2147483647 w 291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4" name="Freeform 15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5" name="Freeform 16"/>
            <p:cNvSpPr/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6" name="Freeform 17"/>
            <p:cNvSpPr/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7" name="Freeform 18"/>
            <p:cNvSpPr/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8" name="Freeform 19"/>
            <p:cNvSpPr/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2147483647 w 468"/>
                <a:gd name="T1" fmla="*/ 2147483647 h 469"/>
                <a:gd name="T2" fmla="*/ 0 w 468"/>
                <a:gd name="T3" fmla="*/ 2147483647 h 469"/>
                <a:gd name="T4" fmla="*/ 2147483647 w 468"/>
                <a:gd name="T5" fmla="*/ 0 h 469"/>
                <a:gd name="T6" fmla="*/ 2147483647 w 468"/>
                <a:gd name="T7" fmla="*/ 2147483647 h 469"/>
                <a:gd name="T8" fmla="*/ 2147483647 w 468"/>
                <a:gd name="T9" fmla="*/ 214748364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09" name="Freeform 20"/>
            <p:cNvSpPr/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0 w 9"/>
                <a:gd name="T5" fmla="*/ 2147483647 h 9"/>
                <a:gd name="T6" fmla="*/ 0 w 9"/>
                <a:gd name="T7" fmla="*/ 0 h 9"/>
                <a:gd name="T8" fmla="*/ 2147483647 w 9"/>
                <a:gd name="T9" fmla="*/ 0 h 9"/>
                <a:gd name="T10" fmla="*/ 2147483647 w 9"/>
                <a:gd name="T11" fmla="*/ 2147483647 h 9"/>
                <a:gd name="T12" fmla="*/ 2147483647 w 9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0" name="Freeform 21"/>
            <p:cNvSpPr/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147483647 w 164"/>
                <a:gd name="T1" fmla="*/ 2147483647 h 165"/>
                <a:gd name="T2" fmla="*/ 2147483647 w 164"/>
                <a:gd name="T3" fmla="*/ 214748364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147483647 w 164"/>
                <a:gd name="T11" fmla="*/ 2147483647 h 165"/>
                <a:gd name="T12" fmla="*/ 2147483647 w 164"/>
                <a:gd name="T13" fmla="*/ 214748364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1" name="Freeform 22"/>
            <p:cNvSpPr/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2" name="Freeform 23"/>
            <p:cNvSpPr/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3" name="Freeform 24"/>
            <p:cNvSpPr/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2147483647 w 102"/>
                <a:gd name="T1" fmla="*/ 2147483647 h 101"/>
                <a:gd name="T2" fmla="*/ 0 w 102"/>
                <a:gd name="T3" fmla="*/ 2147483647 h 101"/>
                <a:gd name="T4" fmla="*/ 2147483647 w 102"/>
                <a:gd name="T5" fmla="*/ 0 h 101"/>
                <a:gd name="T6" fmla="*/ 2147483647 w 102"/>
                <a:gd name="T7" fmla="*/ 2147483647 h 101"/>
                <a:gd name="T8" fmla="*/ 2147483647 w 102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0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4" name="Freeform 25"/>
            <p:cNvSpPr/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2147483647 w 101"/>
                <a:gd name="T1" fmla="*/ 2147483647 h 114"/>
                <a:gd name="T2" fmla="*/ 0 w 101"/>
                <a:gd name="T3" fmla="*/ 2147483647 h 114"/>
                <a:gd name="T4" fmla="*/ 0 w 101"/>
                <a:gd name="T5" fmla="*/ 0 h 114"/>
                <a:gd name="T6" fmla="*/ 2147483647 w 101"/>
                <a:gd name="T7" fmla="*/ 2147483647 h 114"/>
                <a:gd name="T8" fmla="*/ 2147483647 w 101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5" name="Freeform 26"/>
            <p:cNvSpPr/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6" name="Freeform 27"/>
            <p:cNvSpPr/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7" name="Freeform 28"/>
            <p:cNvSpPr/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8" name="Freeform 29"/>
            <p:cNvSpPr/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19" name="Freeform 30"/>
            <p:cNvSpPr/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0" name="Freeform 31"/>
            <p:cNvSpPr/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2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1" name="Freeform 32"/>
            <p:cNvSpPr/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2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2" name="Freeform 33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3" name="Freeform 34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4" name="Freeform 35"/>
            <p:cNvSpPr/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5" name="Freeform 36"/>
            <p:cNvSpPr/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6" name="Freeform 37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7" name="Freeform 38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8" name="Freeform 39"/>
            <p:cNvSpPr/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29" name="Freeform 40"/>
            <p:cNvSpPr/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0" name="Freeform 41"/>
            <p:cNvSpPr/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43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1" name="Freeform 42"/>
            <p:cNvSpPr/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2" h="443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2" name="Freeform 43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3" name="Freeform 44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4" name="Freeform 45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0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5" name="Freeform 46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0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6" name="Freeform 47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7" name="Freeform 48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8" name="Freeform 49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39" name="Freeform 50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0" name="Freeform 51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1" name="Freeform 52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2" name="Freeform 53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3" name="Freeform 54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4" name="Freeform 55"/>
            <p:cNvSpPr/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5" name="Freeform 56"/>
            <p:cNvSpPr/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0 w 10"/>
                <a:gd name="T5" fmla="*/ 2147483647 h 9"/>
                <a:gd name="T6" fmla="*/ 0 w 10"/>
                <a:gd name="T7" fmla="*/ 2147483647 h 9"/>
                <a:gd name="T8" fmla="*/ 2147483647 w 10"/>
                <a:gd name="T9" fmla="*/ 0 h 9"/>
                <a:gd name="T10" fmla="*/ 2147483647 w 10"/>
                <a:gd name="T11" fmla="*/ 0 h 9"/>
                <a:gd name="T12" fmla="*/ 2147483647 w 10"/>
                <a:gd name="T13" fmla="*/ 2147483647 h 9"/>
                <a:gd name="T14" fmla="*/ 2147483647 w 10"/>
                <a:gd name="T15" fmla="*/ 2147483647 h 9"/>
                <a:gd name="T16" fmla="*/ 2147483647 w 10"/>
                <a:gd name="T17" fmla="*/ 2147483647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6" name="Freeform 57"/>
            <p:cNvSpPr/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0 w 9"/>
                <a:gd name="T5" fmla="*/ 2147483647 h 10"/>
                <a:gd name="T6" fmla="*/ 0 w 9"/>
                <a:gd name="T7" fmla="*/ 2147483647 h 10"/>
                <a:gd name="T8" fmla="*/ 2147483647 w 9"/>
                <a:gd name="T9" fmla="*/ 0 h 10"/>
                <a:gd name="T10" fmla="*/ 2147483647 w 9"/>
                <a:gd name="T11" fmla="*/ 0 h 10"/>
                <a:gd name="T12" fmla="*/ 2147483647 w 9"/>
                <a:gd name="T13" fmla="*/ 2147483647 h 10"/>
                <a:gd name="T14" fmla="*/ 2147483647 w 9"/>
                <a:gd name="T15" fmla="*/ 2147483647 h 10"/>
                <a:gd name="T16" fmla="*/ 2147483647 w 9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7" name="Freeform 58"/>
            <p:cNvSpPr/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8" name="Freeform 59"/>
            <p:cNvSpPr/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2147483647 w 43"/>
                <a:gd name="T1" fmla="*/ 0 h 61"/>
                <a:gd name="T2" fmla="*/ 0 w 43"/>
                <a:gd name="T3" fmla="*/ 2147483647 h 61"/>
                <a:gd name="T4" fmla="*/ 2147483647 w 43"/>
                <a:gd name="T5" fmla="*/ 2147483647 h 61"/>
                <a:gd name="T6" fmla="*/ 2147483647 w 43"/>
                <a:gd name="T7" fmla="*/ 2147483647 h 61"/>
                <a:gd name="T8" fmla="*/ 2147483647 w 43"/>
                <a:gd name="T9" fmla="*/ 2147483647 h 61"/>
                <a:gd name="T10" fmla="*/ 2147483647 w 43"/>
                <a:gd name="T11" fmla="*/ 2147483647 h 61"/>
                <a:gd name="T12" fmla="*/ 0 w 43"/>
                <a:gd name="T13" fmla="*/ 2147483647 h 61"/>
                <a:gd name="T14" fmla="*/ 0 w 43"/>
                <a:gd name="T15" fmla="*/ 2147483647 h 61"/>
                <a:gd name="T16" fmla="*/ 0 w 43"/>
                <a:gd name="T17" fmla="*/ 2147483647 h 61"/>
                <a:gd name="T18" fmla="*/ 2147483647 w 43"/>
                <a:gd name="T19" fmla="*/ 0 h 61"/>
                <a:gd name="T20" fmla="*/ 2147483647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49" name="Freeform 60"/>
            <p:cNvSpPr/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0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2147483647 w 41"/>
                <a:gd name="T1" fmla="*/ 2147483647 h 53"/>
                <a:gd name="T2" fmla="*/ 2147483647 w 41"/>
                <a:gd name="T3" fmla="*/ 2147483647 h 53"/>
                <a:gd name="T4" fmla="*/ 2147483647 w 41"/>
                <a:gd name="T5" fmla="*/ 2147483647 h 53"/>
                <a:gd name="T6" fmla="*/ 2147483647 w 41"/>
                <a:gd name="T7" fmla="*/ 2147483647 h 53"/>
                <a:gd name="T8" fmla="*/ 2147483647 w 41"/>
                <a:gd name="T9" fmla="*/ 2147483647 h 53"/>
                <a:gd name="T10" fmla="*/ 2147483647 w 41"/>
                <a:gd name="T11" fmla="*/ 0 h 53"/>
                <a:gd name="T12" fmla="*/ 0 w 41"/>
                <a:gd name="T13" fmla="*/ 2147483647 h 53"/>
                <a:gd name="T14" fmla="*/ 2147483647 w 41"/>
                <a:gd name="T15" fmla="*/ 2147483647 h 53"/>
                <a:gd name="T16" fmla="*/ 2147483647 w 41"/>
                <a:gd name="T17" fmla="*/ 2147483647 h 53"/>
                <a:gd name="T18" fmla="*/ 2147483647 w 41"/>
                <a:gd name="T19" fmla="*/ 2147483647 h 53"/>
                <a:gd name="T20" fmla="*/ 2147483647 w 41"/>
                <a:gd name="T21" fmla="*/ 2147483647 h 53"/>
                <a:gd name="T22" fmla="*/ 2147483647 w 41"/>
                <a:gd name="T23" fmla="*/ 2147483647 h 53"/>
                <a:gd name="T24" fmla="*/ 2147483647 w 41"/>
                <a:gd name="T25" fmla="*/ 2147483647 h 53"/>
                <a:gd name="T26" fmla="*/ 2147483647 w 41"/>
                <a:gd name="T27" fmla="*/ 2147483647 h 53"/>
                <a:gd name="T28" fmla="*/ 214748364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2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1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147483647 w 17"/>
                <a:gd name="T1" fmla="*/ 2147483647 h 23"/>
                <a:gd name="T2" fmla="*/ 2147483647 w 17"/>
                <a:gd name="T3" fmla="*/ 2147483647 h 23"/>
                <a:gd name="T4" fmla="*/ 2147483647 w 17"/>
                <a:gd name="T5" fmla="*/ 2147483647 h 23"/>
                <a:gd name="T6" fmla="*/ 2147483647 w 17"/>
                <a:gd name="T7" fmla="*/ 2147483647 h 23"/>
                <a:gd name="T8" fmla="*/ 2147483647 w 17"/>
                <a:gd name="T9" fmla="*/ 2147483647 h 23"/>
                <a:gd name="T10" fmla="*/ 2147483647 w 17"/>
                <a:gd name="T11" fmla="*/ 2147483647 h 23"/>
                <a:gd name="T12" fmla="*/ 2147483647 w 17"/>
                <a:gd name="T13" fmla="*/ 2147483647 h 23"/>
                <a:gd name="T14" fmla="*/ 2147483647 w 17"/>
                <a:gd name="T15" fmla="*/ 2147483647 h 23"/>
                <a:gd name="T16" fmla="*/ 2147483647 w 17"/>
                <a:gd name="T17" fmla="*/ 2147483647 h 23"/>
                <a:gd name="T18" fmla="*/ 2147483647 w 17"/>
                <a:gd name="T19" fmla="*/ 2147483647 h 23"/>
                <a:gd name="T20" fmla="*/ 2147483647 w 17"/>
                <a:gd name="T21" fmla="*/ 2147483647 h 23"/>
                <a:gd name="T22" fmla="*/ 2147483647 w 17"/>
                <a:gd name="T23" fmla="*/ 0 h 23"/>
                <a:gd name="T24" fmla="*/ 0 w 17"/>
                <a:gd name="T25" fmla="*/ 2147483647 h 23"/>
                <a:gd name="T26" fmla="*/ 2147483647 w 17"/>
                <a:gd name="T27" fmla="*/ 2147483647 h 23"/>
                <a:gd name="T28" fmla="*/ 2147483647 w 17"/>
                <a:gd name="T29" fmla="*/ 2147483647 h 23"/>
                <a:gd name="T30" fmla="*/ 2147483647 w 17"/>
                <a:gd name="T31" fmla="*/ 2147483647 h 23"/>
                <a:gd name="T32" fmla="*/ 2147483647 w 17"/>
                <a:gd name="T33" fmla="*/ 2147483647 h 23"/>
                <a:gd name="T34" fmla="*/ 2147483647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2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147483647 w 26"/>
                <a:gd name="T1" fmla="*/ 2147483647 h 35"/>
                <a:gd name="T2" fmla="*/ 2147483647 w 26"/>
                <a:gd name="T3" fmla="*/ 2147483647 h 35"/>
                <a:gd name="T4" fmla="*/ 2147483647 w 26"/>
                <a:gd name="T5" fmla="*/ 2147483647 h 35"/>
                <a:gd name="T6" fmla="*/ 2147483647 w 26"/>
                <a:gd name="T7" fmla="*/ 2147483647 h 35"/>
                <a:gd name="T8" fmla="*/ 2147483647 w 26"/>
                <a:gd name="T9" fmla="*/ 2147483647 h 35"/>
                <a:gd name="T10" fmla="*/ 2147483647 w 26"/>
                <a:gd name="T11" fmla="*/ 2147483647 h 35"/>
                <a:gd name="T12" fmla="*/ 2147483647 w 26"/>
                <a:gd name="T13" fmla="*/ 2147483647 h 35"/>
                <a:gd name="T14" fmla="*/ 2147483647 w 26"/>
                <a:gd name="T15" fmla="*/ 2147483647 h 35"/>
                <a:gd name="T16" fmla="*/ 2147483647 w 26"/>
                <a:gd name="T17" fmla="*/ 2147483647 h 35"/>
                <a:gd name="T18" fmla="*/ 2147483647 w 26"/>
                <a:gd name="T19" fmla="*/ 2147483647 h 35"/>
                <a:gd name="T20" fmla="*/ 2147483647 w 26"/>
                <a:gd name="T21" fmla="*/ 0 h 35"/>
                <a:gd name="T22" fmla="*/ 0 w 26"/>
                <a:gd name="T23" fmla="*/ 2147483647 h 35"/>
                <a:gd name="T24" fmla="*/ 2147483647 w 26"/>
                <a:gd name="T25" fmla="*/ 2147483647 h 35"/>
                <a:gd name="T26" fmla="*/ 2147483647 w 26"/>
                <a:gd name="T27" fmla="*/ 2147483647 h 35"/>
                <a:gd name="T28" fmla="*/ 2147483647 w 26"/>
                <a:gd name="T29" fmla="*/ 2147483647 h 35"/>
                <a:gd name="T30" fmla="*/ 2147483647 w 26"/>
                <a:gd name="T31" fmla="*/ 2147483647 h 35"/>
                <a:gd name="T32" fmla="*/ 2147483647 w 26"/>
                <a:gd name="T33" fmla="*/ 2147483647 h 35"/>
                <a:gd name="T34" fmla="*/ 2147483647 w 26"/>
                <a:gd name="T35" fmla="*/ 2147483647 h 35"/>
                <a:gd name="T36" fmla="*/ 2147483647 w 26"/>
                <a:gd name="T37" fmla="*/ 2147483647 h 35"/>
                <a:gd name="T38" fmla="*/ 2147483647 w 26"/>
                <a:gd name="T39" fmla="*/ 2147483647 h 35"/>
                <a:gd name="T40" fmla="*/ 2147483647 w 26"/>
                <a:gd name="T41" fmla="*/ 2147483647 h 35"/>
                <a:gd name="T42" fmla="*/ 2147483647 w 26"/>
                <a:gd name="T43" fmla="*/ 2147483647 h 35"/>
                <a:gd name="T44" fmla="*/ 2147483647 w 26"/>
                <a:gd name="T45" fmla="*/ 2147483647 h 35"/>
                <a:gd name="T46" fmla="*/ 2147483647 w 26"/>
                <a:gd name="T47" fmla="*/ 2147483647 h 35"/>
                <a:gd name="T48" fmla="*/ 2147483647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3" name="Freeform 64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4" name="Freeform 65"/>
            <p:cNvSpPr/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5" name="Freeform 66"/>
            <p:cNvSpPr/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147483647 w 3"/>
                <a:gd name="T1" fmla="*/ 0 h 3"/>
                <a:gd name="T2" fmla="*/ 0 w 3"/>
                <a:gd name="T3" fmla="*/ 0 h 3"/>
                <a:gd name="T4" fmla="*/ 2147483647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6" name="Freeform 67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7" name="Freeform 68"/>
            <p:cNvSpPr/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8" name="Freeform 69"/>
            <p:cNvSpPr/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2147483647 w 13"/>
                <a:gd name="T1" fmla="*/ 0 h 16"/>
                <a:gd name="T2" fmla="*/ 0 w 13"/>
                <a:gd name="T3" fmla="*/ 2147483647 h 16"/>
                <a:gd name="T4" fmla="*/ 2147483647 w 13"/>
                <a:gd name="T5" fmla="*/ 2147483647 h 16"/>
                <a:gd name="T6" fmla="*/ 2147483647 w 13"/>
                <a:gd name="T7" fmla="*/ 2147483647 h 16"/>
                <a:gd name="T8" fmla="*/ 2147483647 w 13"/>
                <a:gd name="T9" fmla="*/ 2147483647 h 16"/>
                <a:gd name="T10" fmla="*/ 2147483647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59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2" h="443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0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2" h="443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1" name="Freeform 72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2" name="Freeform 73"/>
            <p:cNvSpPr/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3" name="Freeform 74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0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4" name="Freeform 75"/>
            <p:cNvSpPr/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0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5" name="Freeform 76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6" name="Freeform 77"/>
            <p:cNvSpPr/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7" name="Freeform 78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8" name="Freeform 79"/>
            <p:cNvSpPr/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69" name="Freeform 80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0" name="Freeform 81"/>
            <p:cNvSpPr/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1" name="Freeform 82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2" name="Freeform 83"/>
            <p:cNvSpPr/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3" name="Freeform 84"/>
            <p:cNvSpPr/>
            <p:nvPr/>
          </p:nvSpPr>
          <p:spPr bwMode="auto">
            <a:xfrm flipH="1"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4" name="Freeform 85"/>
            <p:cNvSpPr/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0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5" name="Freeform 86"/>
            <p:cNvSpPr/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2147483647 w 468"/>
                <a:gd name="T1" fmla="*/ 2147483647 h 824"/>
                <a:gd name="T2" fmla="*/ 2147483647 w 468"/>
                <a:gd name="T3" fmla="*/ 2147483647 h 824"/>
                <a:gd name="T4" fmla="*/ 2147483647 w 468"/>
                <a:gd name="T5" fmla="*/ 2147483647 h 824"/>
                <a:gd name="T6" fmla="*/ 2147483647 w 468"/>
                <a:gd name="T7" fmla="*/ 2147483647 h 824"/>
                <a:gd name="T8" fmla="*/ 0 w 468"/>
                <a:gd name="T9" fmla="*/ 2147483647 h 824"/>
                <a:gd name="T10" fmla="*/ 2147483647 w 468"/>
                <a:gd name="T11" fmla="*/ 2147483647 h 824"/>
                <a:gd name="T12" fmla="*/ 2147483647 w 468"/>
                <a:gd name="T13" fmla="*/ 2147483647 h 824"/>
                <a:gd name="T14" fmla="*/ 2147483647 w 468"/>
                <a:gd name="T15" fmla="*/ 2147483647 h 824"/>
                <a:gd name="T16" fmla="*/ 2147483647 w 468"/>
                <a:gd name="T17" fmla="*/ 2147483647 h 824"/>
                <a:gd name="T18" fmla="*/ 2147483647 w 468"/>
                <a:gd name="T19" fmla="*/ 2147483647 h 824"/>
                <a:gd name="T20" fmla="*/ 2147483647 w 468"/>
                <a:gd name="T21" fmla="*/ 2147483647 h 824"/>
                <a:gd name="T22" fmla="*/ 2147483647 w 468"/>
                <a:gd name="T23" fmla="*/ 2147483647 h 824"/>
                <a:gd name="T24" fmla="*/ 2147483647 w 468"/>
                <a:gd name="T25" fmla="*/ 2147483647 h 824"/>
                <a:gd name="T26" fmla="*/ 2147483647 w 468"/>
                <a:gd name="T27" fmla="*/ 2147483647 h 824"/>
                <a:gd name="T28" fmla="*/ 2147483647 w 468"/>
                <a:gd name="T29" fmla="*/ 2147483647 h 824"/>
                <a:gd name="T30" fmla="*/ 2147483647 w 468"/>
                <a:gd name="T31" fmla="*/ 0 h 824"/>
                <a:gd name="T32" fmla="*/ 2147483647 w 468"/>
                <a:gd name="T33" fmla="*/ 2147483647 h 824"/>
                <a:gd name="T34" fmla="*/ 2147483647 w 468"/>
                <a:gd name="T35" fmla="*/ 2147483647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6" name="Freeform 87"/>
            <p:cNvSpPr/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2147483647 h 51"/>
                <a:gd name="T2" fmla="*/ 2147483647 w 51"/>
                <a:gd name="T3" fmla="*/ 2147483647 h 51"/>
                <a:gd name="T4" fmla="*/ 2147483647 w 51"/>
                <a:gd name="T5" fmla="*/ 2147483647 h 51"/>
                <a:gd name="T6" fmla="*/ 2147483647 w 51"/>
                <a:gd name="T7" fmla="*/ 0 h 51"/>
                <a:gd name="T8" fmla="*/ 0 w 51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7" name="Freeform 88"/>
            <p:cNvSpPr/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2147483647 h 735"/>
                <a:gd name="T2" fmla="*/ 2147483647 w 304"/>
                <a:gd name="T3" fmla="*/ 2147483647 h 735"/>
                <a:gd name="T4" fmla="*/ 2147483647 w 304"/>
                <a:gd name="T5" fmla="*/ 2147483647 h 735"/>
                <a:gd name="T6" fmla="*/ 2147483647 w 304"/>
                <a:gd name="T7" fmla="*/ 0 h 735"/>
                <a:gd name="T8" fmla="*/ 2147483647 w 304"/>
                <a:gd name="T9" fmla="*/ 2147483647 h 735"/>
                <a:gd name="T10" fmla="*/ 2147483647 w 304"/>
                <a:gd name="T11" fmla="*/ 2147483647 h 735"/>
                <a:gd name="T12" fmla="*/ 2147483647 w 304"/>
                <a:gd name="T13" fmla="*/ 2147483647 h 735"/>
                <a:gd name="T14" fmla="*/ 0 w 304"/>
                <a:gd name="T15" fmla="*/ 2147483647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8" name="Freeform 89"/>
            <p:cNvSpPr/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2147483647 w 101"/>
                <a:gd name="T1" fmla="*/ 0 h 114"/>
                <a:gd name="T2" fmla="*/ 0 w 101"/>
                <a:gd name="T3" fmla="*/ 2147483647 h 114"/>
                <a:gd name="T4" fmla="*/ 2147483647 w 101"/>
                <a:gd name="T5" fmla="*/ 2147483647 h 114"/>
                <a:gd name="T6" fmla="*/ 2147483647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79" name="Freeform 90"/>
            <p:cNvSpPr/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2147483647 w 823"/>
                <a:gd name="T1" fmla="*/ 2147483647 h 469"/>
                <a:gd name="T2" fmla="*/ 2147483647 w 823"/>
                <a:gd name="T3" fmla="*/ 2147483647 h 469"/>
                <a:gd name="T4" fmla="*/ 2147483647 w 823"/>
                <a:gd name="T5" fmla="*/ 2147483647 h 469"/>
                <a:gd name="T6" fmla="*/ 2147483647 w 823"/>
                <a:gd name="T7" fmla="*/ 2147483647 h 469"/>
                <a:gd name="T8" fmla="*/ 2147483647 w 823"/>
                <a:gd name="T9" fmla="*/ 2147483647 h 469"/>
                <a:gd name="T10" fmla="*/ 0 w 823"/>
                <a:gd name="T11" fmla="*/ 2147483647 h 469"/>
                <a:gd name="T12" fmla="*/ 2147483647 w 823"/>
                <a:gd name="T13" fmla="*/ 2147483647 h 469"/>
                <a:gd name="T14" fmla="*/ 2147483647 w 823"/>
                <a:gd name="T15" fmla="*/ 2147483647 h 469"/>
                <a:gd name="T16" fmla="*/ 2147483647 w 823"/>
                <a:gd name="T17" fmla="*/ 0 h 469"/>
                <a:gd name="T18" fmla="*/ 2147483647 w 823"/>
                <a:gd name="T19" fmla="*/ 2147483647 h 469"/>
                <a:gd name="T20" fmla="*/ 2147483647 w 823"/>
                <a:gd name="T21" fmla="*/ 2147483647 h 469"/>
                <a:gd name="T22" fmla="*/ 2147483647 w 823"/>
                <a:gd name="T23" fmla="*/ 2147483647 h 469"/>
                <a:gd name="T24" fmla="*/ 2147483647 w 823"/>
                <a:gd name="T25" fmla="*/ 2147483647 h 469"/>
                <a:gd name="T26" fmla="*/ 2147483647 w 823"/>
                <a:gd name="T27" fmla="*/ 2147483647 h 469"/>
                <a:gd name="T28" fmla="*/ 2147483647 w 823"/>
                <a:gd name="T29" fmla="*/ 2147483647 h 469"/>
                <a:gd name="T30" fmla="*/ 2147483647 w 823"/>
                <a:gd name="T31" fmla="*/ 2147483647 h 469"/>
                <a:gd name="T32" fmla="*/ 2147483647 w 823"/>
                <a:gd name="T33" fmla="*/ 2147483647 h 469"/>
                <a:gd name="T34" fmla="*/ 2147483647 w 823"/>
                <a:gd name="T35" fmla="*/ 214748364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80" name="Freeform 91"/>
            <p:cNvSpPr/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2147483647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0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62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81" name="Freeform 92"/>
            <p:cNvSpPr/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2147483647 w 734"/>
                <a:gd name="T1" fmla="*/ 2147483647 h 304"/>
                <a:gd name="T2" fmla="*/ 2147483647 w 734"/>
                <a:gd name="T3" fmla="*/ 2147483647 h 304"/>
                <a:gd name="T4" fmla="*/ 2147483647 w 734"/>
                <a:gd name="T5" fmla="*/ 2147483647 h 304"/>
                <a:gd name="T6" fmla="*/ 2147483647 w 734"/>
                <a:gd name="T7" fmla="*/ 0 h 304"/>
                <a:gd name="T8" fmla="*/ 2147483647 w 734"/>
                <a:gd name="T9" fmla="*/ 2147483647 h 304"/>
                <a:gd name="T10" fmla="*/ 2147483647 w 734"/>
                <a:gd name="T11" fmla="*/ 2147483647 h 304"/>
                <a:gd name="T12" fmla="*/ 0 w 734"/>
                <a:gd name="T13" fmla="*/ 2147483647 h 304"/>
                <a:gd name="T14" fmla="*/ 2147483647 w 734"/>
                <a:gd name="T15" fmla="*/ 2147483647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82" name="Freeform 93"/>
            <p:cNvSpPr/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2147483647 w 114"/>
                <a:gd name="T1" fmla="*/ 0 h 102"/>
                <a:gd name="T2" fmla="*/ 0 w 114"/>
                <a:gd name="T3" fmla="*/ 2147483647 h 102"/>
                <a:gd name="T4" fmla="*/ 2147483647 w 114"/>
                <a:gd name="T5" fmla="*/ 2147483647 h 102"/>
                <a:gd name="T6" fmla="*/ 2147483647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83" name="Freeform 94"/>
            <p:cNvSpPr/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2147483647 w 304"/>
                <a:gd name="T1" fmla="*/ 2147483647 h 127"/>
                <a:gd name="T2" fmla="*/ 2147483647 w 304"/>
                <a:gd name="T3" fmla="*/ 2147483647 h 127"/>
                <a:gd name="T4" fmla="*/ 2147483647 w 304"/>
                <a:gd name="T5" fmla="*/ 0 h 127"/>
                <a:gd name="T6" fmla="*/ 0 w 304"/>
                <a:gd name="T7" fmla="*/ 2147483647 h 127"/>
                <a:gd name="T8" fmla="*/ 2147483647 w 304"/>
                <a:gd name="T9" fmla="*/ 214748364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84" name="任意多边形 109"/>
            <p:cNvSpPr/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85" name="Freeform 96"/>
            <p:cNvSpPr/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147483647 h 292"/>
                <a:gd name="T2" fmla="*/ 2147483647 w 126"/>
                <a:gd name="T3" fmla="*/ 0 h 292"/>
                <a:gd name="T4" fmla="*/ 2147483647 w 126"/>
                <a:gd name="T5" fmla="*/ 2147483647 h 292"/>
                <a:gd name="T6" fmla="*/ 2147483647 w 126"/>
                <a:gd name="T7" fmla="*/ 2147483647 h 292"/>
                <a:gd name="T8" fmla="*/ 0 w 126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42086" name="任意多边形 107"/>
            <p:cNvSpPr/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Yeseva One" panose="00000500000000000000" pitchFamily="2" charset="0"/>
              </a:endParaRPr>
            </a:p>
          </p:txBody>
        </p:sp>
      </p:grpSp>
      <p:grpSp>
        <p:nvGrpSpPr>
          <p:cNvPr id="41989" name="组合 117"/>
          <p:cNvGrpSpPr/>
          <p:nvPr/>
        </p:nvGrpSpPr>
        <p:grpSpPr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Yeseva One" panose="00000500000000000000" pitchFamily="2" charset="0"/>
              </a:endParaRPr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latin typeface="Yeseva One" panose="00000500000000000000" pitchFamily="2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9472802-FD7C-48A3-B225-24FDA2B9D968}"/>
              </a:ext>
            </a:extLst>
          </p:cNvPr>
          <p:cNvGrpSpPr/>
          <p:nvPr/>
        </p:nvGrpSpPr>
        <p:grpSpPr>
          <a:xfrm>
            <a:off x="4542528" y="2304026"/>
            <a:ext cx="8008937" cy="2255474"/>
            <a:chOff x="4709321" y="2560181"/>
            <a:chExt cx="8008937" cy="2255474"/>
          </a:xfrm>
        </p:grpSpPr>
        <p:sp>
          <p:nvSpPr>
            <p:cNvPr id="104" name="文本框 135">
              <a:extLst>
                <a:ext uri="{FF2B5EF4-FFF2-40B4-BE49-F238E27FC236}">
                  <a16:creationId xmlns:a16="http://schemas.microsoft.com/office/drawing/2014/main" id="{3F49AAD0-B7B6-4659-82EA-124CDB00B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9321" y="2560181"/>
              <a:ext cx="8008937" cy="1554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TW" altLang="zh-TW" sz="9600" b="1">
                  <a:solidFill>
                    <a:schemeClr val="bg1"/>
                  </a:solidFill>
                  <a:latin typeface="Source Han Sans TC"/>
                  <a:ea typeface="Source Han Sans TC"/>
                </a:rPr>
                <a:t>謝謝</a:t>
              </a:r>
              <a:endParaRPr lang="zh-CN" altLang="en-US" sz="9600" b="1">
                <a:solidFill>
                  <a:schemeClr val="bg1"/>
                </a:solidFill>
                <a:latin typeface="Yeseva One" panose="00000500000000000000" pitchFamily="2" charset="0"/>
                <a:ea typeface="微软雅黑" pitchFamily="34" charset="-122"/>
              </a:endParaRPr>
            </a:p>
          </p:txBody>
        </p:sp>
        <p:sp>
          <p:nvSpPr>
            <p:cNvPr id="105" name="文本框 137">
              <a:extLst>
                <a:ext uri="{FF2B5EF4-FFF2-40B4-BE49-F238E27FC236}">
                  <a16:creationId xmlns:a16="http://schemas.microsoft.com/office/drawing/2014/main" id="{BEAAD8DA-2C2B-434A-8A73-719EA03B6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6613" y="4449895"/>
              <a:ext cx="559435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dist" eaLnBrk="1" hangingPunct="1"/>
              <a:r>
                <a:rPr lang="zh-TW" altLang="zh-TW" dirty="0">
                  <a:solidFill>
                    <a:schemeClr val="bg1"/>
                  </a:solidFill>
                  <a:latin typeface="Source Han Sans TC"/>
                  <a:ea typeface="Source Han Sans TC"/>
                </a:rPr>
                <a:t>有任何問題嗎</a:t>
              </a:r>
              <a:r>
                <a:rPr lang="en-US" altLang="zh-TW" dirty="0">
                  <a:solidFill>
                    <a:schemeClr val="bg1"/>
                  </a:solidFill>
                  <a:latin typeface="Source Han Sans TC"/>
                  <a:ea typeface="Source Han Sans TC"/>
                </a:rPr>
                <a:t>?</a:t>
              </a:r>
              <a:r>
                <a:rPr lang="zh-TW" altLang="en-US" dirty="0">
                  <a:solidFill>
                    <a:schemeClr val="bg1"/>
                  </a:solidFill>
                  <a:latin typeface="Source Han Sans TC"/>
                  <a:ea typeface="Source Han Sans TC"/>
                </a:rPr>
                <a:t>歡迎提出</a:t>
              </a:r>
              <a:endParaRPr lang="zh-CN" altLang="en-US" dirty="0">
                <a:solidFill>
                  <a:schemeClr val="bg1"/>
                </a:solidFill>
                <a:latin typeface="Yeseva One" panose="00000500000000000000" pitchFamily="2" charset="0"/>
                <a:ea typeface="微软雅黑" pitchFamily="34" charset="-122"/>
              </a:endParaRPr>
            </a:p>
          </p:txBody>
        </p:sp>
      </p:grpSp>
      <p:pic>
        <p:nvPicPr>
          <p:cNvPr id="96" name="圖片 95">
            <a:extLst>
              <a:ext uri="{FF2B5EF4-FFF2-40B4-BE49-F238E27FC236}">
                <a16:creationId xmlns:a16="http://schemas.microsoft.com/office/drawing/2014/main" id="{7A84BCEF-E7EA-F881-8F8C-0B7A3407B5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5" y="344689"/>
            <a:ext cx="3538528" cy="3538528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ED9A4377-BF7D-E234-82B5-961AC475A5DB}"/>
              </a:ext>
            </a:extLst>
          </p:cNvPr>
          <p:cNvGrpSpPr/>
          <p:nvPr/>
        </p:nvGrpSpPr>
        <p:grpSpPr>
          <a:xfrm>
            <a:off x="3251538" y="4483134"/>
            <a:ext cx="2552302" cy="2203799"/>
            <a:chOff x="9174023" y="1587333"/>
            <a:chExt cx="2552302" cy="220379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A9362357-1E9E-4866-265E-0EC8479C3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0174" y="1587333"/>
              <a:ext cx="1800000" cy="1800000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60D9DD5-A62B-5409-F0E3-45BD097DD45D}"/>
                </a:ext>
              </a:extLst>
            </p:cNvPr>
            <p:cNvSpPr txBox="1"/>
            <p:nvPr/>
          </p:nvSpPr>
          <p:spPr>
            <a:xfrm>
              <a:off x="9174023" y="3421800"/>
              <a:ext cx="2552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加我入群</a:t>
              </a:r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了解最新資訊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18435" name="文本框 3361"/>
          <p:cNvSpPr txBox="1">
            <a:spLocks noChangeArrowheads="1"/>
          </p:cNvSpPr>
          <p:nvPr/>
        </p:nvSpPr>
        <p:spPr bwMode="auto">
          <a:xfrm>
            <a:off x="5949949" y="3187780"/>
            <a:ext cx="213677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zh-TW" sz="13800" dirty="0">
                <a:solidFill>
                  <a:schemeClr val="bg1"/>
                </a:solidFill>
                <a:latin typeface="Source Han Sans TC"/>
                <a:ea typeface="Source Han Sans TC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Yeseva One" panose="00000500000000000000" pitchFamily="2" charset="0"/>
            </a:endParaRPr>
          </a:p>
        </p:txBody>
      </p:sp>
      <p:sp>
        <p:nvSpPr>
          <p:cNvPr id="18436" name="文本框 770"/>
          <p:cNvSpPr txBox="1">
            <a:spLocks noChangeArrowheads="1"/>
          </p:cNvSpPr>
          <p:nvPr/>
        </p:nvSpPr>
        <p:spPr bwMode="auto">
          <a:xfrm>
            <a:off x="8086724" y="3838575"/>
            <a:ext cx="3740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5400" b="1" dirty="0">
                <a:solidFill>
                  <a:schemeClr val="bg1"/>
                </a:solidFill>
                <a:latin typeface="Yeseva One" panose="00000500000000000000" pitchFamily="2" charset="0"/>
                <a:ea typeface="微软雅黑" pitchFamily="34" charset="-122"/>
              </a:rPr>
              <a:t>關於我</a:t>
            </a:r>
            <a:endParaRPr lang="zh-CN" altLang="en-US" sz="5400" b="1" dirty="0">
              <a:solidFill>
                <a:schemeClr val="bg1"/>
              </a:solidFill>
              <a:latin typeface="Yeseva One" panose="00000500000000000000" pitchFamily="2" charset="0"/>
              <a:ea typeface="微软雅黑" pitchFamily="34" charset="-122"/>
            </a:endParaRPr>
          </a:p>
        </p:txBody>
      </p:sp>
      <p:pic>
        <p:nvPicPr>
          <p:cNvPr id="18438" name="图片 33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關於我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AC72D24-91DD-6B55-BDC6-748A1F211610}"/>
              </a:ext>
            </a:extLst>
          </p:cNvPr>
          <p:cNvGrpSpPr/>
          <p:nvPr/>
        </p:nvGrpSpPr>
        <p:grpSpPr>
          <a:xfrm>
            <a:off x="357188" y="1182231"/>
            <a:ext cx="11477624" cy="4493538"/>
            <a:chOff x="357188" y="1090870"/>
            <a:chExt cx="11477624" cy="4493538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D611DFE-7EA0-E083-C96F-3D1DF25AAC1C}"/>
                </a:ext>
              </a:extLst>
            </p:cNvPr>
            <p:cNvGrpSpPr/>
            <p:nvPr/>
          </p:nvGrpSpPr>
          <p:grpSpPr>
            <a:xfrm>
              <a:off x="357188" y="1537639"/>
              <a:ext cx="3600000" cy="3600000"/>
              <a:chOff x="410708" y="3124584"/>
              <a:chExt cx="3600000" cy="3600000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67CFE427-7D13-5368-C19E-AAE677313B7E}"/>
                  </a:ext>
                </a:extLst>
              </p:cNvPr>
              <p:cNvSpPr/>
              <p:nvPr/>
            </p:nvSpPr>
            <p:spPr>
              <a:xfrm>
                <a:off x="410708" y="3124584"/>
                <a:ext cx="3600000" cy="360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87555B17-5694-1A6D-B657-12B8A3FEF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708" y="3124584"/>
                <a:ext cx="3600000" cy="3600000"/>
              </a:xfrm>
              <a:prstGeom prst="rect">
                <a:avLst/>
              </a:prstGeom>
            </p:spPr>
          </p:pic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AB42392-4F55-B0A7-D2B9-9E913B533835}"/>
                </a:ext>
              </a:extLst>
            </p:cNvPr>
            <p:cNvGrpSpPr/>
            <p:nvPr/>
          </p:nvGrpSpPr>
          <p:grpSpPr>
            <a:xfrm>
              <a:off x="4796972" y="1090870"/>
              <a:ext cx="7037840" cy="4493538"/>
              <a:chOff x="4796972" y="1090870"/>
              <a:chExt cx="7037840" cy="4493538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BDD69BC-5DAD-470A-AEAC-626C830610EE}"/>
                  </a:ext>
                </a:extLst>
              </p:cNvPr>
              <p:cNvSpPr txBox="1"/>
              <p:nvPr/>
            </p:nvSpPr>
            <p:spPr>
              <a:xfrm>
                <a:off x="4796972" y="2537420"/>
                <a:ext cx="703784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我是許應良，或許我該這麼介紹自己</a:t>
                </a:r>
                <a:endParaRPr lang="en-US" altLang="zh-TW" sz="2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  <a:p>
                <a:endParaRPr lang="en-US" altLang="zh-TW" sz="2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  <a:p>
                <a:r>
                  <a:rPr lang="zh-TW" altLang="en-US" sz="24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一位熱愛施展跨領域作業變成自動化魔法的法師</a:t>
                </a:r>
                <a:endParaRPr lang="en-US" altLang="zh-TW" sz="2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  <a:p>
                <a:endParaRPr lang="en-US" altLang="zh-TW" sz="2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  <a:p>
                <a:r>
                  <a:rPr lang="zh-TW" altLang="en-US" sz="24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一位從事電商經營三年跌跌撞撞的精神小伙</a:t>
                </a:r>
                <a:endParaRPr lang="en-US" altLang="zh-TW" sz="2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  <a:p>
                <a:endParaRPr lang="en-US" altLang="zh-TW" sz="2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  <a:p>
                <a:r>
                  <a:rPr lang="zh-TW" altLang="en-US" sz="2400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一位試圖理解蝦皮演算法在搞什麼的苦惱人士</a:t>
                </a:r>
                <a:endParaRPr lang="en-US" altLang="zh-TW" sz="2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  <a:p>
                <a:endParaRPr lang="en-US" altLang="zh-TW" sz="2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B5B2FEB-07C8-80DF-BE08-3B1FFF092819}"/>
                  </a:ext>
                </a:extLst>
              </p:cNvPr>
              <p:cNvSpPr txBox="1"/>
              <p:nvPr/>
            </p:nvSpPr>
            <p:spPr>
              <a:xfrm>
                <a:off x="4796972" y="1090870"/>
                <a:ext cx="4804229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8800" b="1" dirty="0">
                    <a:solidFill>
                      <a:srgbClr val="0070C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Hi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03647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想要解決的事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DD69BC-5DAD-470A-AEAC-626C830610EE}"/>
              </a:ext>
            </a:extLst>
          </p:cNvPr>
          <p:cNvSpPr txBox="1"/>
          <p:nvPr/>
        </p:nvSpPr>
        <p:spPr>
          <a:xfrm>
            <a:off x="2010229" y="3247962"/>
            <a:ext cx="8171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</a:rPr>
              <a:t>每一個解決方案的旅程，都源自於一個簡單的行動之初。</a:t>
            </a:r>
            <a:endParaRPr lang="en-US" altLang="zh-TW" sz="24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347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想要解決的事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85563D-DB5D-648D-8131-4AF1A0E10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7" y="852128"/>
            <a:ext cx="1166022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225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想要解決的事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7A59C12-E0C1-C52F-6867-E42B8CAC601B}"/>
              </a:ext>
            </a:extLst>
          </p:cNvPr>
          <p:cNvSpPr/>
          <p:nvPr/>
        </p:nvSpPr>
        <p:spPr>
          <a:xfrm>
            <a:off x="4207642" y="1214539"/>
            <a:ext cx="2880000" cy="28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減少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algn="ctr"/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培訓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E9A42C-0C1E-2097-1683-3B4E5747D900}"/>
              </a:ext>
            </a:extLst>
          </p:cNvPr>
          <p:cNvSpPr/>
          <p:nvPr/>
        </p:nvSpPr>
        <p:spPr>
          <a:xfrm>
            <a:off x="950418" y="1214539"/>
            <a:ext cx="2880000" cy="28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協助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代理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116C896-AE61-4C69-589A-AB15B1F05E16}"/>
              </a:ext>
            </a:extLst>
          </p:cNvPr>
          <p:cNvSpPr/>
          <p:nvPr/>
        </p:nvSpPr>
        <p:spPr>
          <a:xfrm>
            <a:off x="7464867" y="1214539"/>
            <a:ext cx="2880000" cy="28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降低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成本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5D47CE0-49E3-99C5-E480-D627EEA034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45" y="2763462"/>
            <a:ext cx="2880000" cy="288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627FCD4-5241-24B3-F146-66878F60DB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82" y="2763462"/>
            <a:ext cx="2880000" cy="28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62CFC28-0062-3E4E-C4C8-D88317A93B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08" y="2763462"/>
            <a:ext cx="2880000" cy="2880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想要解決的事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E9A42C-0C1E-2097-1683-3B4E5747D900}"/>
              </a:ext>
            </a:extLst>
          </p:cNvPr>
          <p:cNvSpPr/>
          <p:nvPr/>
        </p:nvSpPr>
        <p:spPr>
          <a:xfrm>
            <a:off x="950418" y="1214539"/>
            <a:ext cx="2880000" cy="28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協助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TW" altLang="en-US" sz="32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代理</a:t>
            </a:r>
            <a:endParaRPr lang="en-US" altLang="zh-TW" sz="32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BCB40D8B-D8A0-7257-AFE0-F8764AB75F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54" y="93203"/>
            <a:ext cx="2160000" cy="2160000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5C33FF75-7E83-862F-35B5-4049A9146B74}"/>
              </a:ext>
            </a:extLst>
          </p:cNvPr>
          <p:cNvGrpSpPr/>
          <p:nvPr/>
        </p:nvGrpSpPr>
        <p:grpSpPr>
          <a:xfrm rot="1800000">
            <a:off x="6436176" y="3768080"/>
            <a:ext cx="1260000" cy="442685"/>
            <a:chOff x="5820057" y="4254197"/>
            <a:chExt cx="1260000" cy="442685"/>
          </a:xfrm>
        </p:grpSpPr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F373B85-4B51-6BE3-17C4-6CC51704B06B}"/>
                </a:ext>
              </a:extLst>
            </p:cNvPr>
            <p:cNvCxnSpPr>
              <a:cxnSpLocks/>
            </p:cNvCxnSpPr>
            <p:nvPr/>
          </p:nvCxnSpPr>
          <p:spPr>
            <a:xfrm>
              <a:off x="5820057" y="4254197"/>
              <a:ext cx="126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5D5D2971-8306-FDBB-59B2-AB2322E2C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0057" y="4696882"/>
              <a:ext cx="126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F798041-7DC1-9EF1-FC07-D5BCBC0CA7C1}"/>
              </a:ext>
            </a:extLst>
          </p:cNvPr>
          <p:cNvGrpSpPr/>
          <p:nvPr/>
        </p:nvGrpSpPr>
        <p:grpSpPr>
          <a:xfrm rot="19800000">
            <a:off x="6436176" y="1404598"/>
            <a:ext cx="1260000" cy="442685"/>
            <a:chOff x="5820057" y="4254197"/>
            <a:chExt cx="1260000" cy="442685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B6314F6-4769-60E1-4379-25264E4396D0}"/>
                </a:ext>
              </a:extLst>
            </p:cNvPr>
            <p:cNvCxnSpPr>
              <a:cxnSpLocks/>
            </p:cNvCxnSpPr>
            <p:nvPr/>
          </p:nvCxnSpPr>
          <p:spPr>
            <a:xfrm>
              <a:off x="5820057" y="4254197"/>
              <a:ext cx="126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76C3DDDA-97DA-0AC9-CE34-6F8A8EE57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0057" y="4696882"/>
              <a:ext cx="126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141052C4-7D1B-A821-0216-31E48161A9E4}"/>
              </a:ext>
            </a:extLst>
          </p:cNvPr>
          <p:cNvGrpSpPr/>
          <p:nvPr/>
        </p:nvGrpSpPr>
        <p:grpSpPr>
          <a:xfrm>
            <a:off x="8040956" y="568332"/>
            <a:ext cx="1300652" cy="1209743"/>
            <a:chOff x="10195933" y="1305881"/>
            <a:chExt cx="1300652" cy="1209743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B4F572-C05D-7BEE-8FDD-DFD69279D3CC}"/>
                </a:ext>
              </a:extLst>
            </p:cNvPr>
            <p:cNvSpPr txBox="1"/>
            <p:nvPr/>
          </p:nvSpPr>
          <p:spPr>
            <a:xfrm>
              <a:off x="10195933" y="2146292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上班時間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F48133A-073E-5488-8F2B-2679A5755123}"/>
                </a:ext>
              </a:extLst>
            </p:cNvPr>
            <p:cNvSpPr txBox="1"/>
            <p:nvPr/>
          </p:nvSpPr>
          <p:spPr>
            <a:xfrm>
              <a:off x="10195933" y="1305881"/>
              <a:ext cx="130065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TW" sz="5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8Hr</a:t>
              </a: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58AFA19-09CC-0A3B-80B7-7C782DD1DB52}"/>
              </a:ext>
            </a:extLst>
          </p:cNvPr>
          <p:cNvGrpSpPr/>
          <p:nvPr/>
        </p:nvGrpSpPr>
        <p:grpSpPr>
          <a:xfrm>
            <a:off x="7851926" y="3503965"/>
            <a:ext cx="1678712" cy="1595248"/>
            <a:chOff x="9738786" y="4055126"/>
            <a:chExt cx="1678712" cy="1595248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B7755CCD-E51F-A98D-B9DA-9BC4659AB3F0}"/>
                </a:ext>
              </a:extLst>
            </p:cNvPr>
            <p:cNvGrpSpPr/>
            <p:nvPr/>
          </p:nvGrpSpPr>
          <p:grpSpPr>
            <a:xfrm>
              <a:off x="9927816" y="4922908"/>
              <a:ext cx="1300652" cy="727466"/>
              <a:chOff x="4834053" y="3743397"/>
              <a:chExt cx="1300652" cy="727466"/>
            </a:xfrm>
          </p:grpSpPr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CD120F3-783A-8D6A-A48E-833BA013AEFF}"/>
                  </a:ext>
                </a:extLst>
              </p:cNvPr>
              <p:cNvSpPr txBox="1"/>
              <p:nvPr/>
            </p:nvSpPr>
            <p:spPr>
              <a:xfrm>
                <a:off x="4834053" y="3743397"/>
                <a:ext cx="1300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zh-TW" altLang="en-US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午休時間</a:t>
                </a:r>
                <a:endParaRPr lang="en-US" altLang="zh-TW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799663B-2F81-D186-7C16-E76183C9963C}"/>
                  </a:ext>
                </a:extLst>
              </p:cNvPr>
              <p:cNvSpPr txBox="1"/>
              <p:nvPr/>
            </p:nvSpPr>
            <p:spPr>
              <a:xfrm>
                <a:off x="4834053" y="4101531"/>
                <a:ext cx="1300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20000"/>
                  </a:spcBef>
                </a:pPr>
                <a:r>
                  <a:rPr lang="zh-TW" altLang="en-US" b="1" dirty="0">
                    <a:solidFill>
                      <a:srgbClr val="000000"/>
                    </a:solidFill>
                    <a:latin typeface="Yeseva One" panose="00000500000000000000" pitchFamily="2" charset="0"/>
                    <a:ea typeface="微软雅黑" pitchFamily="34" charset="-122"/>
                    <a:sym typeface="Arial" pitchFamily="34" charset="0"/>
                  </a:rPr>
                  <a:t>下班時間</a:t>
                </a:r>
                <a:endParaRPr lang="en-US" altLang="zh-TW" sz="18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1FAEB518-112F-7B76-4B5C-C2993624603B}"/>
                </a:ext>
              </a:extLst>
            </p:cNvPr>
            <p:cNvSpPr txBox="1"/>
            <p:nvPr/>
          </p:nvSpPr>
          <p:spPr>
            <a:xfrm>
              <a:off x="9738786" y="4055126"/>
              <a:ext cx="167871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TW" sz="5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16Hr</a:t>
              </a:r>
            </a:p>
          </p:txBody>
        </p:sp>
      </p:grpSp>
      <p:pic>
        <p:nvPicPr>
          <p:cNvPr id="56" name="圖片 55">
            <a:extLst>
              <a:ext uri="{FF2B5EF4-FFF2-40B4-BE49-F238E27FC236}">
                <a16:creationId xmlns:a16="http://schemas.microsoft.com/office/drawing/2014/main" id="{7EFB1636-0F3C-B8A2-274C-499E047A9C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48" y="1679961"/>
            <a:ext cx="2160000" cy="216000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80697E91-5EA3-1337-ECA0-1A447C4050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54" y="3401597"/>
            <a:ext cx="2160000" cy="2160000"/>
          </a:xfrm>
          <a:prstGeom prst="rect">
            <a:avLst/>
          </a:prstGeom>
        </p:spPr>
      </p:pic>
      <p:sp>
        <p:nvSpPr>
          <p:cNvPr id="20480" name="文字方塊 20479">
            <a:extLst>
              <a:ext uri="{FF2B5EF4-FFF2-40B4-BE49-F238E27FC236}">
                <a16:creationId xmlns:a16="http://schemas.microsoft.com/office/drawing/2014/main" id="{14D3D919-5E9C-AB24-3E9E-72771F92DB86}"/>
              </a:ext>
            </a:extLst>
          </p:cNvPr>
          <p:cNvSpPr txBox="1"/>
          <p:nvPr/>
        </p:nvSpPr>
        <p:spPr>
          <a:xfrm>
            <a:off x="720000" y="4320000"/>
            <a:ext cx="407729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TW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・客服午休、下班後直接放空城</a:t>
            </a:r>
            <a:endParaRPr lang="en-US" altLang="zh-TW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・</a:t>
            </a:r>
            <a:r>
              <a:rPr lang="zh-TW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老闆晚上還在回聊聊，私人空間變少</a:t>
            </a:r>
            <a:endParaRPr lang="en-US" altLang="zh-TW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・請假、出事沒人處理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  <a:hlinkClick r:id="rId6"/>
              </a:rPr>
              <a:t>聊聊回覆率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下降</a:t>
            </a:r>
            <a:endParaRPr lang="en-US" altLang="zh-TW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481" name="群組 20480">
            <a:extLst>
              <a:ext uri="{FF2B5EF4-FFF2-40B4-BE49-F238E27FC236}">
                <a16:creationId xmlns:a16="http://schemas.microsoft.com/office/drawing/2014/main" id="{4C57AB36-8FF4-0BA2-1C6C-36422C88098C}"/>
              </a:ext>
            </a:extLst>
          </p:cNvPr>
          <p:cNvGrpSpPr/>
          <p:nvPr/>
        </p:nvGrpSpPr>
        <p:grpSpPr>
          <a:xfrm>
            <a:off x="4341244" y="607886"/>
            <a:ext cx="2114876" cy="1209743"/>
            <a:chOff x="10195933" y="1305881"/>
            <a:chExt cx="1300652" cy="1209743"/>
          </a:xfrm>
        </p:grpSpPr>
        <p:sp>
          <p:nvSpPr>
            <p:cNvPr id="20482" name="文字方塊 20481">
              <a:extLst>
                <a:ext uri="{FF2B5EF4-FFF2-40B4-BE49-F238E27FC236}">
                  <a16:creationId xmlns:a16="http://schemas.microsoft.com/office/drawing/2014/main" id="{D75DAE04-A9ED-29AE-A2AD-455E45C82257}"/>
                </a:ext>
              </a:extLst>
            </p:cNvPr>
            <p:cNvSpPr txBox="1"/>
            <p:nvPr/>
          </p:nvSpPr>
          <p:spPr>
            <a:xfrm>
              <a:off x="10195933" y="2146292"/>
              <a:ext cx="1300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全年無休</a:t>
              </a:r>
              <a:endParaRPr lang="en-US" altLang="zh-TW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0484" name="文字方塊 20483">
              <a:extLst>
                <a:ext uri="{FF2B5EF4-FFF2-40B4-BE49-F238E27FC236}">
                  <a16:creationId xmlns:a16="http://schemas.microsoft.com/office/drawing/2014/main" id="{8947F4A2-0CC0-06F6-7242-59CE37E67434}"/>
                </a:ext>
              </a:extLst>
            </p:cNvPr>
            <p:cNvSpPr txBox="1"/>
            <p:nvPr/>
          </p:nvSpPr>
          <p:spPr>
            <a:xfrm>
              <a:off x="10319222" y="1305881"/>
              <a:ext cx="105407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TW" sz="5400" b="1" dirty="0">
                  <a:solidFill>
                    <a:srgbClr val="00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24Hr</a:t>
              </a:r>
            </a:p>
          </p:txBody>
        </p:sp>
      </p:grpSp>
      <p:sp>
        <p:nvSpPr>
          <p:cNvPr id="20485" name="文字方塊 20484">
            <a:extLst>
              <a:ext uri="{FF2B5EF4-FFF2-40B4-BE49-F238E27FC236}">
                <a16:creationId xmlns:a16="http://schemas.microsoft.com/office/drawing/2014/main" id="{4AF00871-5F06-34F7-5C4E-06B77CD2EFB5}"/>
              </a:ext>
            </a:extLst>
          </p:cNvPr>
          <p:cNvSpPr txBox="1"/>
          <p:nvPr/>
        </p:nvSpPr>
        <p:spPr>
          <a:xfrm>
            <a:off x="4343350" y="3568715"/>
            <a:ext cx="211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顧客</a:t>
            </a:r>
            <a:endParaRPr lang="en-US" altLang="zh-TW" sz="18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0486" name="文字方塊 20485">
            <a:extLst>
              <a:ext uri="{FF2B5EF4-FFF2-40B4-BE49-F238E27FC236}">
                <a16:creationId xmlns:a16="http://schemas.microsoft.com/office/drawing/2014/main" id="{F164FCDB-430A-D5B3-B1A5-D4A93420F5B6}"/>
              </a:ext>
            </a:extLst>
          </p:cNvPr>
          <p:cNvSpPr txBox="1"/>
          <p:nvPr/>
        </p:nvSpPr>
        <p:spPr>
          <a:xfrm>
            <a:off x="9359447" y="1961919"/>
            <a:ext cx="211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客</a:t>
            </a:r>
            <a:r>
              <a:rPr lang="zh-TW" altLang="en-US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服</a:t>
            </a:r>
            <a:endParaRPr lang="en-US" altLang="zh-TW" sz="18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0487" name="文字方塊 20486">
            <a:extLst>
              <a:ext uri="{FF2B5EF4-FFF2-40B4-BE49-F238E27FC236}">
                <a16:creationId xmlns:a16="http://schemas.microsoft.com/office/drawing/2014/main" id="{CF180B4D-4DAD-6994-FB03-561121FA61AD}"/>
              </a:ext>
            </a:extLst>
          </p:cNvPr>
          <p:cNvSpPr txBox="1"/>
          <p:nvPr/>
        </p:nvSpPr>
        <p:spPr>
          <a:xfrm>
            <a:off x="9335054" y="5186560"/>
            <a:ext cx="211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zh-TW" altLang="en-US" sz="18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未知</a:t>
            </a:r>
            <a:endParaRPr lang="en-US" altLang="zh-TW" sz="1800" b="1" dirty="0">
              <a:solidFill>
                <a:srgbClr val="000000"/>
              </a:solidFill>
              <a:latin typeface="Yeseva One" panose="00000500000000000000" pitchFamily="2" charset="0"/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D77B0D9-0351-D38C-2DD9-AF492994288A}"/>
              </a:ext>
            </a:extLst>
          </p:cNvPr>
          <p:cNvGrpSpPr/>
          <p:nvPr/>
        </p:nvGrpSpPr>
        <p:grpSpPr>
          <a:xfrm>
            <a:off x="7722444" y="5484867"/>
            <a:ext cx="3866697" cy="1212879"/>
            <a:chOff x="4797298" y="5436363"/>
            <a:chExt cx="3866697" cy="1212879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DE078047-8DB2-B69B-EBAD-AEE740B4037D}"/>
                </a:ext>
              </a:extLst>
            </p:cNvPr>
            <p:cNvSpPr txBox="1"/>
            <p:nvPr/>
          </p:nvSpPr>
          <p:spPr>
            <a:xfrm>
              <a:off x="4797298" y="5436363"/>
              <a:ext cx="386669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5400" b="1" dirty="0">
                  <a:solidFill>
                    <a:srgbClr val="FF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降低</a:t>
              </a:r>
              <a:r>
                <a:rPr lang="en-US" altLang="zh-TW" sz="5400" b="1" dirty="0">
                  <a:solidFill>
                    <a:srgbClr val="FF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30~60%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319BAA0-EF1E-ACD8-3447-56B65A588664}"/>
                </a:ext>
              </a:extLst>
            </p:cNvPr>
            <p:cNvSpPr txBox="1"/>
            <p:nvPr/>
          </p:nvSpPr>
          <p:spPr>
            <a:xfrm>
              <a:off x="5907717" y="6279910"/>
              <a:ext cx="1645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20000"/>
                </a:spcBef>
              </a:pPr>
              <a:r>
                <a:rPr lang="zh-TW" altLang="en-US" sz="1800" b="1" dirty="0">
                  <a:solidFill>
                    <a:srgbClr val="FF0000"/>
                  </a:solidFill>
                  <a:latin typeface="Yeseva One" panose="00000500000000000000" pitchFamily="2" charset="0"/>
                  <a:ea typeface="微软雅黑" pitchFamily="34" charset="-122"/>
                  <a:sym typeface="Arial" pitchFamily="34" charset="0"/>
                </a:rPr>
                <a:t>聊聊回覆率</a:t>
              </a:r>
              <a:endParaRPr lang="en-US" altLang="zh-TW" sz="1800" b="1" dirty="0">
                <a:solidFill>
                  <a:srgbClr val="FF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49AD3E-FB33-566F-0D42-448DCCE573A5}"/>
              </a:ext>
            </a:extLst>
          </p:cNvPr>
          <p:cNvSpPr txBox="1"/>
          <p:nvPr/>
        </p:nvSpPr>
        <p:spPr>
          <a:xfrm rot="5400000">
            <a:off x="8128548" y="4861435"/>
            <a:ext cx="1300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altLang="zh-TW" sz="5400" b="1" dirty="0">
                <a:solidFill>
                  <a:srgbClr val="000000"/>
                </a:solidFill>
                <a:latin typeface="Yeseva One" panose="00000500000000000000" pitchFamily="2" charset="0"/>
                <a:ea typeface="微软雅黑" pitchFamily="34" charset="-122"/>
                <a:sym typeface="Arial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08915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latin typeface="Yeseva One" panose="00000500000000000000" pitchFamily="2" charset="0"/>
            </a:endParaRPr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685800" y="284510"/>
            <a:ext cx="396398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2000" b="1" dirty="0">
                <a:latin typeface="Yeseva One" panose="00000500000000000000" pitchFamily="2" charset="0"/>
                <a:ea typeface="微软雅黑" pitchFamily="34" charset="-122"/>
              </a:rPr>
              <a:t>想要解決的事</a:t>
            </a:r>
            <a:endParaRPr lang="zh-CN" altLang="en-US" sz="2000" b="1" dirty="0">
              <a:latin typeface="Yeseva One" panose="00000500000000000000" pitchFamily="2" charset="0"/>
              <a:ea typeface="微软雅黑" pitchFamily="34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7FBEBF5-EB42-A853-4DF4-2CB0278CE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35"/>
          <a:stretch/>
        </p:blipFill>
        <p:spPr>
          <a:xfrm>
            <a:off x="6554216" y="2096756"/>
            <a:ext cx="6385713" cy="183858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1865D87-FA4F-600A-28E9-AFB9BD7DE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45"/>
          <a:stretch/>
        </p:blipFill>
        <p:spPr>
          <a:xfrm>
            <a:off x="6554216" y="3681061"/>
            <a:ext cx="6385713" cy="170521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C534652-857A-9DE0-EEC2-E2B594E6D0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829"/>
          <a:stretch/>
        </p:blipFill>
        <p:spPr>
          <a:xfrm>
            <a:off x="168502" y="1075842"/>
            <a:ext cx="6385714" cy="21377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BDB0ABD-AA36-80C2-EDF4-A1F6D41300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186"/>
          <a:stretch/>
        </p:blipFill>
        <p:spPr>
          <a:xfrm>
            <a:off x="168502" y="2398096"/>
            <a:ext cx="6385714" cy="179654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8503E91-1ADC-6F3F-6E6F-5894443E2A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4829"/>
          <a:stretch/>
        </p:blipFill>
        <p:spPr>
          <a:xfrm>
            <a:off x="168502" y="3725228"/>
            <a:ext cx="6385714" cy="166606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A5685AA-B59E-1EFA-AA0A-780D4022C4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5890"/>
          <a:stretch/>
        </p:blipFill>
        <p:spPr>
          <a:xfrm>
            <a:off x="191644" y="4976163"/>
            <a:ext cx="638571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310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模板0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模板008</Template>
  <TotalTime>2278</TotalTime>
  <Words>548</Words>
  <Application>Microsoft Office PowerPoint</Application>
  <PresentationFormat>寬螢幕</PresentationFormat>
  <Paragraphs>170</Paragraphs>
  <Slides>22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Microsoft YaHei</vt:lpstr>
      <vt:lpstr>Source Han Sans TC</vt:lpstr>
      <vt:lpstr>Yeseva One</vt:lpstr>
      <vt:lpstr>微軟正黑體</vt:lpstr>
      <vt:lpstr>Arial</vt:lpstr>
      <vt:lpstr>Calibri</vt:lpstr>
      <vt:lpstr>Calibri Light</vt:lpstr>
      <vt:lpstr>模板008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12sc.taobao.com</dc:subject>
  <dc:creator>dreamsummit</dc:creator>
  <cp:keywords>12sc.taobao.com</cp:keywords>
  <dc:description>12sc.taobao.com</dc:description>
  <cp:lastModifiedBy>應良 許</cp:lastModifiedBy>
  <cp:revision>251</cp:revision>
  <dcterms:created xsi:type="dcterms:W3CDTF">2018-12-11T04:46:38Z</dcterms:created>
  <dcterms:modified xsi:type="dcterms:W3CDTF">2024-08-06T09:56:28Z</dcterms:modified>
  <cp:category>12sc.taobao.com</cp:category>
  <cp:contentStatus>12sc.taobao.com</cp:contentStatus>
</cp:coreProperties>
</file>