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acifico"/>
      <p:regular r:id="rId9"/>
    </p:embeddedFont>
    <p:embeddedFont>
      <p:font typeface="Syncopate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yncopate-bold.fntdata"/><Relationship Id="rId10" Type="http://schemas.openxmlformats.org/officeDocument/2006/relationships/font" Target="fonts/Syncopate-regular.fntdata"/><Relationship Id="rId9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1b7a30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1b7a30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1b7a30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1b7a30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00" y="-84225"/>
            <a:ext cx="9287901" cy="606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45625" y="1739125"/>
            <a:ext cx="3907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X-PRO3</a:t>
            </a:r>
            <a:endParaRPr sz="6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10125" y="2840375"/>
            <a:ext cx="3179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107590049 資工二 黃澤然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3083125" y="2705150"/>
            <a:ext cx="3683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1499" l="0" r="0" t="0"/>
          <a:stretch/>
        </p:blipFill>
        <p:spPr>
          <a:xfrm>
            <a:off x="0" y="0"/>
            <a:ext cx="32946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54512"/>
          <a:stretch/>
        </p:blipFill>
        <p:spPr>
          <a:xfrm>
            <a:off x="4653400" y="-1"/>
            <a:ext cx="3237174" cy="39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29425" y="81400"/>
            <a:ext cx="192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11050" y="4122075"/>
            <a:ext cx="809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</a:rPr>
              <a:t>1 LOGO 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2568050" y="880675"/>
            <a:ext cx="99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3526300" y="703075"/>
            <a:ext cx="895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產品圖片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3034300" y="118400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3526300" y="18500"/>
            <a:ext cx="8955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主導覽列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2864075" y="2168400"/>
            <a:ext cx="777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3641150" y="2013000"/>
            <a:ext cx="809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機身特徵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2967700" y="4055600"/>
            <a:ext cx="67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4"/>
          <p:cNvSpPr txBox="1"/>
          <p:nvPr/>
        </p:nvSpPr>
        <p:spPr>
          <a:xfrm>
            <a:off x="3596750" y="3863175"/>
            <a:ext cx="1147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相機樣本圖片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7230475" y="3389525"/>
            <a:ext cx="969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4911050" y="4536400"/>
            <a:ext cx="1694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</a:rPr>
              <a:t>3 社群網站連結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7334125" y="947300"/>
            <a:ext cx="762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8052000" y="751225"/>
            <a:ext cx="932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FF0000"/>
                </a:solidFill>
              </a:rPr>
              <a:t>支援訊息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6897475" y="1561550"/>
            <a:ext cx="1213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8052000" y="1380275"/>
            <a:ext cx="777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新聞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060275" y="3833600"/>
            <a:ext cx="777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8177800" y="3241525"/>
            <a:ext cx="809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功能導覽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260100" y="2782675"/>
            <a:ext cx="192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320200" y="788125"/>
            <a:ext cx="1998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911050" y="4336825"/>
            <a:ext cx="1644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0000"/>
                </a:solidFill>
              </a:rPr>
              <a:t>2 支援連結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75" y="0"/>
            <a:ext cx="1927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803075" y="695675"/>
            <a:ext cx="1073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色彩</a:t>
            </a:r>
            <a:endParaRPr b="1"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 flipH="1" rot="10800000">
            <a:off x="5143500" y="481175"/>
            <a:ext cx="1117500" cy="1420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6135200" y="1080500"/>
            <a:ext cx="377400" cy="37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135200" y="1457900"/>
            <a:ext cx="377400" cy="37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549625" y="1080500"/>
            <a:ext cx="1620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#000000(R:0 G:0 B:0)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583625" y="1457900"/>
            <a:ext cx="1620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#FFFFFF(R:255 G:255 B:255)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 rot="10800000">
            <a:off x="6512600" y="2693950"/>
            <a:ext cx="1240200" cy="124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4803075" y="3282950"/>
            <a:ext cx="22425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使用了黑白兩種對比色，使線條跟黑色區塊來構成畫面的立體感，有強烈的簡約感。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