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9" r:id="rId5"/>
    <p:sldId id="278" r:id="rId6"/>
    <p:sldId id="279" r:id="rId7"/>
    <p:sldId id="276" r:id="rId8"/>
    <p:sldId id="273" r:id="rId9"/>
    <p:sldId id="274" r:id="rId1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54" autoAdjust="0"/>
  </p:normalViewPr>
  <p:slideViewPr>
    <p:cSldViewPr snapToGrid="0" snapToObjects="1" showGuides="1"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20.01.2016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3200" dirty="0" err="1" smtClean="0"/>
              <a:t>Matlab</a:t>
            </a:r>
            <a:r>
              <a:rPr lang="de-CH" sz="3200" dirty="0" smtClean="0"/>
              <a:t> QR-Code-Reader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/>
              <a:t/>
            </a:r>
            <a:br>
              <a:rPr lang="de-CH" dirty="0"/>
            </a:br>
            <a:r>
              <a:rPr lang="de-CH" sz="2000" dirty="0" smtClean="0"/>
              <a:t>Projektarbeit im Modul «Programmierung mit </a:t>
            </a:r>
            <a:r>
              <a:rPr lang="de-CH" sz="2000" dirty="0" err="1" smtClean="0"/>
              <a:t>Matlab</a:t>
            </a:r>
            <a:r>
              <a:rPr lang="de-CH" sz="2000" dirty="0" smtClean="0"/>
              <a:t>/Octave»</a:t>
            </a:r>
            <a:br>
              <a:rPr lang="de-CH" sz="2000" dirty="0" smtClean="0"/>
            </a:b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sz="1200" dirty="0" smtClean="0"/>
              <a:t>Joel Holzer</a:t>
            </a:r>
            <a:br>
              <a:rPr lang="de-CH" sz="1200" dirty="0" smtClean="0"/>
            </a:br>
            <a:r>
              <a:rPr lang="de-CH" sz="1200" dirty="0" smtClean="0"/>
              <a:t>20.01.2016</a:t>
            </a:r>
            <a:endParaRPr lang="de-CH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Projektarbeit im Modul «Programmierung mit </a:t>
            </a:r>
            <a:r>
              <a:rPr lang="de-CH" dirty="0" err="1" smtClean="0"/>
              <a:t>Matlab</a:t>
            </a:r>
            <a:r>
              <a:rPr lang="de-CH" dirty="0" smtClean="0"/>
              <a:t>/Octave»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 smtClean="0"/>
          </a:p>
          <a:p>
            <a:pPr lvl="2"/>
            <a:endParaRPr lang="de-CH" dirty="0" smtClean="0"/>
          </a:p>
          <a:p>
            <a:pPr lvl="2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&amp; </a:t>
            </a:r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QR-Codes:</a:t>
            </a:r>
          </a:p>
          <a:p>
            <a:pPr lvl="1"/>
            <a:r>
              <a:rPr lang="de-CH" dirty="0" smtClean="0"/>
              <a:t>Verbreitetes Medium für schnellen Zugriff auf </a:t>
            </a:r>
            <a:br>
              <a:rPr lang="de-CH" dirty="0" smtClean="0"/>
            </a:br>
            <a:r>
              <a:rPr lang="de-CH" dirty="0" smtClean="0"/>
              <a:t>Daten, z.B. URLs von Webseiten, Texten, etc.</a:t>
            </a:r>
          </a:p>
          <a:p>
            <a:pPr lvl="1"/>
            <a:r>
              <a:rPr lang="de-CH" dirty="0" smtClean="0"/>
              <a:t>Lesbar mit Smartphones oder speziellen Geräten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r>
              <a:rPr lang="de-CH" dirty="0" smtClean="0"/>
              <a:t>QR-Codes bereits in mehreren Projekten eingesetzt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smtClean="0"/>
              <a:t>  =&gt; Library (</a:t>
            </a:r>
            <a:r>
              <a:rPr lang="de-CH" dirty="0" err="1" smtClean="0"/>
              <a:t>ZXing</a:t>
            </a:r>
            <a:r>
              <a:rPr lang="de-CH" dirty="0" smtClean="0"/>
              <a:t>) zum Lesen verwendet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b="1" dirty="0" smtClean="0"/>
              <a:t>Idee &amp; Ziele:</a:t>
            </a:r>
          </a:p>
          <a:p>
            <a:pPr lvl="1"/>
            <a:r>
              <a:rPr lang="de-CH" dirty="0" smtClean="0"/>
              <a:t>QR-Code-Reader mit </a:t>
            </a:r>
            <a:r>
              <a:rPr lang="de-CH" dirty="0" err="1" smtClean="0"/>
              <a:t>Matlab</a:t>
            </a:r>
            <a:r>
              <a:rPr lang="de-CH" dirty="0"/>
              <a:t> </a:t>
            </a:r>
            <a:r>
              <a:rPr lang="de-CH" dirty="0" smtClean="0"/>
              <a:t>entwickeln (ohne Verwendung von Libraries)</a:t>
            </a:r>
          </a:p>
          <a:p>
            <a:pPr lvl="1"/>
            <a:r>
              <a:rPr lang="de-CH" dirty="0" smtClean="0"/>
              <a:t>Wissen über den Aufbau von QR-Codes erlangen</a:t>
            </a:r>
            <a:endParaRPr lang="de-CH" dirty="0" smtClean="0"/>
          </a:p>
        </p:txBody>
      </p:sp>
      <p:pic>
        <p:nvPicPr>
          <p:cNvPr id="2050" name="Picture 2" descr="http://cdnqrcgde.s3-eu-west-1.amazonaws.com/wp-content/uploads/2013/11/jpe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3313" r="9225" b="9923"/>
          <a:stretch/>
        </p:blipFill>
        <p:spPr bwMode="auto">
          <a:xfrm>
            <a:off x="6720114" y="1425485"/>
            <a:ext cx="1683657" cy="160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 smtClean="0"/>
          </a:p>
          <a:p>
            <a:pPr lvl="2"/>
            <a:endParaRPr lang="de-CH" dirty="0" smtClean="0"/>
          </a:p>
          <a:p>
            <a:pPr lvl="2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dirty="0" err="1" smtClean="0"/>
              <a:t>Matlab</a:t>
            </a:r>
            <a:r>
              <a:rPr lang="de-CH" dirty="0" smtClean="0"/>
              <a:t> QR-Code-Reader</a:t>
            </a:r>
            <a:endParaRPr lang="de-CH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Bilddatei mit 2D-QR-Code angeben (PNG)</a:t>
            </a:r>
          </a:p>
          <a:p>
            <a:pPr lvl="1"/>
            <a:r>
              <a:rPr lang="de-CH" dirty="0" smtClean="0"/>
              <a:t>Einschränkung: Nur von Online-Generatoren erstellte Bilder</a:t>
            </a:r>
          </a:p>
          <a:p>
            <a:pPr lvl="1"/>
            <a:endParaRPr lang="de-CH" dirty="0"/>
          </a:p>
          <a:p>
            <a:r>
              <a:rPr lang="de-CH" dirty="0" smtClean="0"/>
              <a:t>Erkennung der QR-Codes im Bild</a:t>
            </a:r>
          </a:p>
          <a:p>
            <a:endParaRPr lang="de-CH" dirty="0"/>
          </a:p>
          <a:p>
            <a:r>
              <a:rPr lang="de-CH" dirty="0" smtClean="0"/>
              <a:t>Extraktion des QR-Code-Inhalts nach ISO-8859-1</a:t>
            </a:r>
          </a:p>
          <a:p>
            <a:endParaRPr lang="de-CH" dirty="0"/>
          </a:p>
          <a:p>
            <a:r>
              <a:rPr lang="de-CH" dirty="0" smtClean="0"/>
              <a:t>Unterstützung von Version 1 - Version 5 QR-Codes</a:t>
            </a:r>
          </a:p>
          <a:p>
            <a:pPr lvl="1"/>
            <a:r>
              <a:rPr lang="de-CH" dirty="0" smtClean="0"/>
              <a:t>Version 1: 21 x 21 Module, max. 17 Zeichen</a:t>
            </a:r>
          </a:p>
          <a:p>
            <a:pPr lvl="1"/>
            <a:r>
              <a:rPr lang="de-CH" dirty="0" smtClean="0"/>
              <a:t>Version 5: 37 x 37 Module, max. 106 Zeichen</a:t>
            </a:r>
          </a:p>
        </p:txBody>
      </p:sp>
    </p:spTree>
    <p:extLst>
      <p:ext uri="{BB962C8B-B14F-4D97-AF65-F5344CB8AC3E}">
        <p14:creationId xmlns:p14="http://schemas.microsoft.com/office/powerpoint/2010/main" val="10352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 der erstellten Anwendung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2" y="1346517"/>
            <a:ext cx="7431315" cy="440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3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Sehr zufrieden mit dem Ergebnis</a:t>
            </a:r>
          </a:p>
          <a:p>
            <a:endParaRPr lang="de-CH" dirty="0" smtClean="0"/>
          </a:p>
          <a:p>
            <a:r>
              <a:rPr lang="de-CH" dirty="0" smtClean="0"/>
              <a:t>Folgendes Wissen angeeignet:</a:t>
            </a:r>
          </a:p>
          <a:p>
            <a:pPr lvl="1"/>
            <a:r>
              <a:rPr lang="de-CH" dirty="0" smtClean="0"/>
              <a:t>Aufbau von QR-Codes</a:t>
            </a:r>
          </a:p>
          <a:p>
            <a:pPr lvl="1"/>
            <a:r>
              <a:rPr lang="de-CH" dirty="0" smtClean="0"/>
              <a:t>GUI-Erstellung mit </a:t>
            </a:r>
            <a:r>
              <a:rPr lang="de-CH" dirty="0" err="1" smtClean="0"/>
              <a:t>Matlab</a:t>
            </a:r>
            <a:endParaRPr lang="de-CH" dirty="0" smtClean="0"/>
          </a:p>
          <a:p>
            <a:pPr lvl="1"/>
            <a:r>
              <a:rPr lang="de-CH" dirty="0" err="1" smtClean="0"/>
              <a:t>Matlab</a:t>
            </a:r>
            <a:r>
              <a:rPr lang="de-CH" dirty="0" smtClean="0"/>
              <a:t> Bildanalyse-Funktionen wie rgb2gray, </a:t>
            </a:r>
            <a:r>
              <a:rPr lang="de-CH" dirty="0" err="1" smtClean="0"/>
              <a:t>regionprops</a:t>
            </a:r>
            <a:r>
              <a:rPr lang="de-CH" dirty="0" smtClean="0"/>
              <a:t>, etc. kennengelernt</a:t>
            </a:r>
          </a:p>
          <a:p>
            <a:pPr lvl="1"/>
            <a:r>
              <a:rPr lang="de-CH" dirty="0" smtClean="0"/>
              <a:t>Allgemeine </a:t>
            </a:r>
            <a:r>
              <a:rPr lang="de-CH" dirty="0" err="1" smtClean="0"/>
              <a:t>Matlab</a:t>
            </a:r>
            <a:r>
              <a:rPr lang="de-CH" smtClean="0"/>
              <a:t>-Kenntnisse verbessert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8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1026" name="Picture 2" descr="http://www.futurebiz.de/wp-content/uploads/2011/08/fragezei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13" y="1293921"/>
            <a:ext cx="4240861" cy="42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8ce3fe262384aec44c467c9d705f95d9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84a71d02007a831ccb7d7e7d2c202add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10CDA0-7F89-4675-AC35-50C046AD59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114</Words>
  <Application>Microsoft Office PowerPoint</Application>
  <PresentationFormat>Bildschirmpräsentation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BFH_PPT_Vorlage</vt:lpstr>
      <vt:lpstr>Matlab QR-Code-Reader  Projektarbeit im Modul «Programmierung mit Matlab/Octave»  Joel Holzer 20.01.2016</vt:lpstr>
      <vt:lpstr>Ausgangslage &amp; Idee</vt:lpstr>
      <vt:lpstr>Funktionalität Matlab QR-Code-Reader</vt:lpstr>
      <vt:lpstr>Demo der erstellten Anwendung</vt:lpstr>
      <vt:lpstr>Fazit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</dc:creator>
  <cp:lastModifiedBy>Joel Holzer</cp:lastModifiedBy>
  <cp:revision>52</cp:revision>
  <cp:lastPrinted>2013-04-25T14:17:09Z</cp:lastPrinted>
  <dcterms:created xsi:type="dcterms:W3CDTF">2014-10-30T15:11:57Z</dcterms:created>
  <dcterms:modified xsi:type="dcterms:W3CDTF">2016-01-20T10:54:04Z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