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9" r:id="rId5"/>
    <p:sldId id="278" r:id="rId6"/>
    <p:sldId id="276" r:id="rId7"/>
    <p:sldId id="279" r:id="rId8"/>
    <p:sldId id="273" r:id="rId9"/>
    <p:sldId id="274" r:id="rId1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54" autoAdjust="0"/>
  </p:normalViewPr>
  <p:slideViewPr>
    <p:cSldViewPr snapToGrid="0" snapToObjects="1" showGuides="1">
      <p:cViewPr>
        <p:scale>
          <a:sx n="66" d="100"/>
          <a:sy n="66" d="100"/>
        </p:scale>
        <p:origin x="-6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3200" dirty="0" err="1" smtClean="0"/>
              <a:t>Matlab</a:t>
            </a:r>
            <a:r>
              <a:rPr lang="de-CH" sz="3200" dirty="0" smtClean="0"/>
              <a:t> QR-Code-Reader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000" dirty="0" smtClean="0"/>
              <a:t>Projektarbeit im Modul «Programmierung mit </a:t>
            </a:r>
            <a:r>
              <a:rPr lang="de-CH" sz="2000" dirty="0" err="1" smtClean="0"/>
              <a:t>Matlab</a:t>
            </a:r>
            <a:r>
              <a:rPr lang="de-CH" sz="2000" dirty="0" smtClean="0"/>
              <a:t>/Octave»</a:t>
            </a:r>
            <a:br>
              <a:rPr lang="de-CH" sz="2000" dirty="0" smtClean="0"/>
            </a:b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sz="1200" dirty="0" smtClean="0"/>
              <a:t>Joel Holzer</a:t>
            </a:r>
            <a:br>
              <a:rPr lang="de-CH" sz="1200" dirty="0" smtClean="0"/>
            </a:br>
            <a:r>
              <a:rPr lang="de-CH" sz="1200" dirty="0" smtClean="0"/>
              <a:t>20.01.2016</a:t>
            </a:r>
            <a:endParaRPr lang="de-CH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Projektarbeit im Modul «Programmierung mit </a:t>
            </a:r>
            <a:r>
              <a:rPr lang="de-CH" dirty="0" err="1" smtClean="0"/>
              <a:t>Matlab</a:t>
            </a:r>
            <a:r>
              <a:rPr lang="de-CH" dirty="0" smtClean="0"/>
              <a:t>/Octave»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 smtClean="0"/>
          </a:p>
          <a:p>
            <a:pPr lvl="2"/>
            <a:endParaRPr lang="de-CH" dirty="0" smtClean="0"/>
          </a:p>
          <a:p>
            <a:pPr lvl="2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&amp; Idee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97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3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Funktionsweise der erstellten Anwendung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26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Sehr zufrieden mit dem </a:t>
            </a:r>
            <a:r>
              <a:rPr lang="de-CH" dirty="0" smtClean="0"/>
              <a:t>Ergebnis</a:t>
            </a:r>
          </a:p>
          <a:p>
            <a:endParaRPr lang="de-CH" dirty="0" smtClean="0"/>
          </a:p>
          <a:p>
            <a:r>
              <a:rPr lang="de-CH" dirty="0" smtClean="0"/>
              <a:t>Versteht nun, wie ein QR-Code aufgebaut ist und welche Information wo im QR-Code abgelegt sind.</a:t>
            </a:r>
          </a:p>
          <a:p>
            <a:endParaRPr lang="de-CH" dirty="0" smtClean="0"/>
          </a:p>
          <a:p>
            <a:r>
              <a:rPr lang="de-CH" dirty="0" smtClean="0"/>
              <a:t>Neue Kenntnisse </a:t>
            </a:r>
            <a:r>
              <a:rPr lang="de-CH" dirty="0" smtClean="0"/>
              <a:t>bezüglich </a:t>
            </a:r>
            <a:r>
              <a:rPr lang="de-CH" dirty="0" err="1" smtClean="0"/>
              <a:t>Matlab</a:t>
            </a:r>
            <a:r>
              <a:rPr lang="de-CH" dirty="0" smtClean="0"/>
              <a:t> und bezüglich Bildanalyse erworben:</a:t>
            </a:r>
            <a:endParaRPr lang="de-CH" dirty="0" smtClean="0"/>
          </a:p>
          <a:p>
            <a:pPr lvl="1"/>
            <a:r>
              <a:rPr lang="de-CH" dirty="0" smtClean="0"/>
              <a:t>GUI-Erstellung mit </a:t>
            </a:r>
            <a:r>
              <a:rPr lang="de-CH" dirty="0" err="1" smtClean="0"/>
              <a:t>Matlab</a:t>
            </a:r>
            <a:endParaRPr lang="de-CH" dirty="0" smtClean="0"/>
          </a:p>
          <a:p>
            <a:pPr lvl="1"/>
            <a:r>
              <a:rPr lang="de-CH" dirty="0" smtClean="0"/>
              <a:t>Bildanalyse-Funktionen wie rgb2gray, im2bw oder </a:t>
            </a:r>
            <a:r>
              <a:rPr lang="de-CH" dirty="0" err="1" smtClean="0"/>
              <a:t>regionprops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8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1026" name="Picture 2" descr="http://www.futurebiz.de/wp-content/uploads/2011/08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13" y="1293921"/>
            <a:ext cx="4240861" cy="42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8ce3fe262384aec44c467c9d705f95d9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84a71d02007a831ccb7d7e7d2c202ad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8210CDA0-7F89-4675-AC35-50C046AD59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61</Words>
  <Application>Microsoft Office PowerPoint</Application>
  <PresentationFormat>Bildschirmpräsentation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BFH_PPT_Vorlage</vt:lpstr>
      <vt:lpstr>Matlab QR-Code-Reader  Projektarbeit im Modul «Programmierung mit Matlab/Octave»  Joel Holzer 20.01.2016</vt:lpstr>
      <vt:lpstr>Ausgangslage &amp; Idee</vt:lpstr>
      <vt:lpstr>Demo</vt:lpstr>
      <vt:lpstr>Funktionsweise der erstellten Anwendung</vt:lpstr>
      <vt:lpstr>Fazit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Joel Holzer</cp:lastModifiedBy>
  <cp:revision>39</cp:revision>
  <cp:lastPrinted>2013-04-25T14:17:09Z</cp:lastPrinted>
  <dcterms:created xsi:type="dcterms:W3CDTF">2014-10-30T15:11:57Z</dcterms:created>
  <dcterms:modified xsi:type="dcterms:W3CDTF">2016-01-18T10:13:47Z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