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1" r:id="rId6"/>
    <p:sldId id="259" r:id="rId7"/>
    <p:sldId id="264" r:id="rId8"/>
    <p:sldId id="265" r:id="rId9"/>
    <p:sldId id="262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71" autoAdjust="0"/>
  </p:normalViewPr>
  <p:slideViewPr>
    <p:cSldViewPr>
      <p:cViewPr varScale="1">
        <p:scale>
          <a:sx n="71" d="100"/>
          <a:sy n="71" d="100"/>
        </p:scale>
        <p:origin x="-7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24C12-A3F9-436B-B427-937D56D33E8E}" type="datetimeFigureOut">
              <a:rPr lang="de-CH" smtClean="0"/>
              <a:t>11.01.2016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Features</a:t>
            </a:r>
            <a:endParaRPr lang="de-CH" b="1" dirty="0"/>
          </a:p>
          <a:p>
            <a:pPr lvl="1"/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pPr lvl="1"/>
            <a:r>
              <a:rPr lang="de-CH" dirty="0" smtClean="0"/>
              <a:t>Kamera-Mausrotation</a:t>
            </a:r>
          </a:p>
          <a:p>
            <a:pPr lvl="1"/>
            <a:r>
              <a:rPr lang="de-CH" dirty="0" smtClean="0"/>
              <a:t>Gitternetz</a:t>
            </a:r>
          </a:p>
          <a:p>
            <a:pPr lvl="2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pPr lvl="1"/>
            <a:r>
              <a:rPr lang="de-CH" dirty="0" smtClean="0"/>
              <a:t>Beleuchtung</a:t>
            </a:r>
          </a:p>
          <a:p>
            <a:pPr lvl="2"/>
            <a:r>
              <a:rPr lang="de-CH" dirty="0" smtClean="0"/>
              <a:t>Punktlicht</a:t>
            </a:r>
          </a:p>
          <a:p>
            <a:pPr lvl="2"/>
            <a:r>
              <a:rPr lang="de-CH" dirty="0" err="1" smtClean="0"/>
              <a:t>Phong-Shading</a:t>
            </a:r>
            <a:endParaRPr lang="de-CH" dirty="0" smtClean="0"/>
          </a:p>
          <a:p>
            <a:pPr lvl="2"/>
            <a:r>
              <a:rPr lang="de-CH" dirty="0" smtClean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Knoten</a:t>
            </a:r>
          </a:p>
          <a:p>
            <a:pPr lvl="1"/>
            <a:r>
              <a:rPr lang="de-CH" dirty="0" smtClean="0"/>
              <a:t>v 1.0  1.0  -1.0</a:t>
            </a:r>
          </a:p>
          <a:p>
            <a:endParaRPr lang="de-CH" dirty="0" smtClean="0"/>
          </a:p>
          <a:p>
            <a:r>
              <a:rPr lang="de-CH" dirty="0" smtClean="0"/>
              <a:t>Normalen</a:t>
            </a:r>
          </a:p>
          <a:p>
            <a:pPr lvl="1"/>
            <a:r>
              <a:rPr lang="de-CH" dirty="0" err="1"/>
              <a:t>vn</a:t>
            </a:r>
            <a:r>
              <a:rPr lang="de-CH" dirty="0"/>
              <a:t> </a:t>
            </a:r>
            <a:r>
              <a:rPr lang="de-CH" dirty="0" smtClean="0"/>
              <a:t>0.0  -1.0  0.0</a:t>
            </a:r>
          </a:p>
          <a:p>
            <a:endParaRPr lang="de-CH" dirty="0" smtClean="0"/>
          </a:p>
          <a:p>
            <a:r>
              <a:rPr lang="de-CH" dirty="0" err="1" smtClean="0"/>
              <a:t>Faces</a:t>
            </a:r>
            <a:endParaRPr lang="de-CH" dirty="0"/>
          </a:p>
          <a:p>
            <a:pPr lvl="1"/>
            <a:r>
              <a:rPr lang="de-CH" dirty="0"/>
              <a:t>f </a:t>
            </a:r>
            <a:r>
              <a:rPr lang="de-CH" dirty="0" smtClean="0"/>
              <a:t>2/1/2  3/2/3  5/3/5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posY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posY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901656" cy="29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err="1" smtClean="0"/>
              <a:t>pitch</a:t>
            </a:r>
            <a:r>
              <a:rPr lang="de-CH" dirty="0" smtClean="0"/>
              <a:t> - </a:t>
            </a:r>
            <a:r>
              <a:rPr lang="de-CH" dirty="0" err="1" smtClean="0"/>
              <a:t>Mouse.</a:t>
            </a:r>
            <a:r>
              <a:rPr lang="de-CH" i="1" dirty="0" err="1" smtClean="0"/>
              <a:t>getDY</a:t>
            </a:r>
            <a:r>
              <a:rPr lang="de-CH" dirty="0" smtClean="0"/>
              <a:t>();</a:t>
            </a: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180</Words>
  <Application>Microsoft Office PowerPoint</Application>
  <PresentationFormat>Bildschirmpräsentation (4:3)</PresentationFormat>
  <Paragraphs>106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Objektorientierte Geometrie Projekt OpenGl Wavefront Viewer </vt:lpstr>
      <vt:lpstr>Demo</vt:lpstr>
      <vt:lpstr>Projekt OpenGl Wavefront Viewer</vt:lpstr>
      <vt:lpstr>Wavefront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50</cp:revision>
  <dcterms:created xsi:type="dcterms:W3CDTF">2016-01-05T10:47:14Z</dcterms:created>
  <dcterms:modified xsi:type="dcterms:W3CDTF">2016-01-11T15:14:49Z</dcterms:modified>
</cp:coreProperties>
</file>