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0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1800" dirty="0" smtClean="0"/>
              <a:t>Objektorientierte </a:t>
            </a:r>
            <a:r>
              <a:rPr lang="de-CH" sz="1800" dirty="0" smtClean="0"/>
              <a:t>Geometrie</a:t>
            </a:r>
            <a:r>
              <a:rPr lang="de-CH" sz="3100" dirty="0" smtClean="0"/>
              <a:t/>
            </a:r>
            <a:br>
              <a:rPr lang="de-CH" sz="3100" dirty="0" smtClean="0"/>
            </a:br>
            <a:r>
              <a:rPr lang="de-CH" sz="3100" dirty="0" smtClean="0"/>
              <a:t>Projekt </a:t>
            </a:r>
            <a:r>
              <a:rPr lang="de-CH" sz="3100" dirty="0" err="1" smtClean="0"/>
              <a:t>OpenGl</a:t>
            </a:r>
            <a:r>
              <a:rPr lang="de-CH" sz="3100" dirty="0" smtClean="0"/>
              <a:t> </a:t>
            </a:r>
            <a:r>
              <a:rPr lang="de-CH" sz="3100" dirty="0" err="1" smtClean="0"/>
              <a:t>Wavefront</a:t>
            </a:r>
            <a:r>
              <a:rPr lang="de-CH" sz="3100" dirty="0" smtClean="0"/>
              <a:t> Viewer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Joel Holzer, Michael Koch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632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Projekt </a:t>
            </a:r>
            <a:r>
              <a:rPr lang="de-CH" dirty="0" err="1"/>
              <a:t>OpenGl</a:t>
            </a:r>
            <a:r>
              <a:rPr lang="de-CH" dirty="0"/>
              <a:t> </a:t>
            </a:r>
            <a:r>
              <a:rPr lang="de-CH" dirty="0" err="1"/>
              <a:t>Wavefront</a:t>
            </a:r>
            <a:r>
              <a:rPr lang="de-CH" dirty="0"/>
              <a:t> Viewer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OpenGL / GLSL / Java </a:t>
            </a:r>
            <a:r>
              <a:rPr lang="de-CH" dirty="0"/>
              <a:t>/ LWJGL </a:t>
            </a:r>
            <a:endParaRPr lang="de-CH" dirty="0" smtClean="0"/>
          </a:p>
          <a:p>
            <a:endParaRPr lang="de-CH" dirty="0"/>
          </a:p>
          <a:p>
            <a:r>
              <a:rPr lang="de-CH" dirty="0" err="1" smtClean="0"/>
              <a:t>Wavefront</a:t>
            </a:r>
            <a:r>
              <a:rPr lang="de-CH" dirty="0" smtClean="0"/>
              <a:t> OBJ öffnen</a:t>
            </a:r>
          </a:p>
          <a:p>
            <a:r>
              <a:rPr lang="de-CH" dirty="0" smtClean="0"/>
              <a:t>Kamera-Mausrotation</a:t>
            </a:r>
          </a:p>
          <a:p>
            <a:r>
              <a:rPr lang="de-CH" dirty="0" smtClean="0"/>
              <a:t>Gitternetz</a:t>
            </a:r>
          </a:p>
          <a:p>
            <a:pPr lvl="1"/>
            <a:r>
              <a:rPr lang="de-CH" dirty="0" smtClean="0"/>
              <a:t>Projektion-</a:t>
            </a:r>
            <a:r>
              <a:rPr lang="de-CH" dirty="0"/>
              <a:t>, Transformation- und View </a:t>
            </a:r>
            <a:r>
              <a:rPr lang="de-CH" dirty="0" smtClean="0"/>
              <a:t>Matrix</a:t>
            </a:r>
          </a:p>
          <a:p>
            <a:r>
              <a:rPr lang="de-CH" dirty="0" smtClean="0"/>
              <a:t>Beleuchtung</a:t>
            </a:r>
          </a:p>
          <a:p>
            <a:pPr lvl="1"/>
            <a:r>
              <a:rPr lang="de-CH" dirty="0" err="1" smtClean="0"/>
              <a:t>Phong-Shading</a:t>
            </a:r>
            <a:endParaRPr lang="de-CH" dirty="0" smtClean="0"/>
          </a:p>
          <a:p>
            <a:pPr lvl="1"/>
            <a:r>
              <a:rPr lang="de-CH" dirty="0" smtClean="0"/>
              <a:t>Punktlicht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862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Kamera-Mausrotation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724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Gitternetz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672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Beleuchtung </a:t>
            </a:r>
            <a:r>
              <a:rPr lang="de-CH" dirty="0" err="1"/>
              <a:t>Phong</a:t>
            </a:r>
            <a:r>
              <a:rPr lang="de-CH" dirty="0"/>
              <a:t> </a:t>
            </a:r>
            <a:r>
              <a:rPr lang="de-CH" dirty="0" err="1" smtClean="0"/>
              <a:t>Shading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876800"/>
          </a:xfrm>
        </p:spPr>
        <p:txBody>
          <a:bodyPr/>
          <a:lstStyle/>
          <a:p>
            <a:r>
              <a:rPr lang="de-CH" dirty="0" smtClean="0"/>
              <a:t>Diffuse und </a:t>
            </a:r>
            <a:r>
              <a:rPr lang="de-CH" dirty="0" err="1" smtClean="0"/>
              <a:t>Ambient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r>
              <a:rPr lang="de-CH" sz="1400" b="1" dirty="0" smtClean="0"/>
              <a:t>Skalarprodukt</a:t>
            </a:r>
          </a:p>
          <a:p>
            <a:r>
              <a:rPr lang="de-CH" sz="1400" dirty="0" err="1" smtClean="0"/>
              <a:t>diffuseFactor</a:t>
            </a:r>
            <a:r>
              <a:rPr lang="de-CH" sz="1400" dirty="0" smtClean="0"/>
              <a:t>  = </a:t>
            </a:r>
            <a:r>
              <a:rPr lang="de-CH" sz="1400" dirty="0" err="1" smtClean="0"/>
              <a:t>dot</a:t>
            </a:r>
            <a:r>
              <a:rPr lang="de-CH" sz="1400" dirty="0" smtClean="0"/>
              <a:t>(</a:t>
            </a:r>
            <a:r>
              <a:rPr lang="de-CH" sz="1400" dirty="0" err="1" smtClean="0"/>
              <a:t>v_normal</a:t>
            </a:r>
            <a:r>
              <a:rPr lang="de-CH" sz="1400" dirty="0"/>
              <a:t>, </a:t>
            </a:r>
            <a:r>
              <a:rPr lang="de-CH" sz="1400" dirty="0" err="1" smtClean="0"/>
              <a:t>v_toLight</a:t>
            </a:r>
            <a:r>
              <a:rPr lang="de-CH" sz="1400" dirty="0" smtClean="0"/>
              <a:t>);</a:t>
            </a:r>
          </a:p>
          <a:p>
            <a:endParaRPr lang="de-CH" sz="1400" dirty="0" smtClean="0"/>
          </a:p>
          <a:p>
            <a:r>
              <a:rPr lang="de-CH" sz="1400" b="1" dirty="0" smtClean="0"/>
              <a:t>Max-Funktion</a:t>
            </a:r>
          </a:p>
          <a:p>
            <a:r>
              <a:rPr lang="de-CH" sz="1400" dirty="0" err="1" smtClean="0"/>
              <a:t>brightness</a:t>
            </a:r>
            <a:r>
              <a:rPr lang="de-CH" sz="1400" dirty="0" smtClean="0"/>
              <a:t> </a:t>
            </a:r>
            <a:r>
              <a:rPr lang="de-CH" sz="1400" dirty="0"/>
              <a:t>= </a:t>
            </a:r>
            <a:r>
              <a:rPr lang="de-CH" sz="1400" dirty="0" err="1" smtClean="0"/>
              <a:t>max</a:t>
            </a:r>
            <a:r>
              <a:rPr lang="de-CH" sz="1400" dirty="0" smtClean="0"/>
              <a:t>(</a:t>
            </a:r>
            <a:r>
              <a:rPr lang="de-CH" sz="1400" dirty="0" err="1"/>
              <a:t>diffuseFactor</a:t>
            </a:r>
            <a:r>
              <a:rPr lang="de-CH" sz="1400" dirty="0"/>
              <a:t> </a:t>
            </a:r>
            <a:r>
              <a:rPr lang="de-CH" sz="1400" dirty="0" smtClean="0"/>
              <a:t>, </a:t>
            </a:r>
            <a:r>
              <a:rPr lang="de-CH" sz="1400" dirty="0" err="1" smtClean="0"/>
              <a:t>ambient</a:t>
            </a:r>
            <a:r>
              <a:rPr lang="de-CH" sz="1400" dirty="0" smtClean="0"/>
              <a:t>);</a:t>
            </a:r>
            <a:r>
              <a:rPr lang="de-CH" sz="1400" dirty="0"/>
              <a:t/>
            </a:r>
            <a:br>
              <a:rPr lang="de-CH" sz="1400" dirty="0"/>
            </a:br>
            <a:r>
              <a:rPr lang="de-CH" sz="1400" dirty="0" smtClean="0"/>
              <a:t>diffuse </a:t>
            </a:r>
            <a:r>
              <a:rPr lang="de-CH" sz="1400" dirty="0"/>
              <a:t>= </a:t>
            </a:r>
            <a:r>
              <a:rPr lang="de-CH" sz="1400" dirty="0" err="1"/>
              <a:t>brightness</a:t>
            </a:r>
            <a:r>
              <a:rPr lang="de-CH" sz="1400" dirty="0"/>
              <a:t> * </a:t>
            </a:r>
            <a:r>
              <a:rPr lang="de-CH" sz="1400" dirty="0" err="1"/>
              <a:t>lightColor</a:t>
            </a:r>
            <a:r>
              <a:rPr lang="de-CH" sz="1400" dirty="0"/>
              <a:t>;</a:t>
            </a:r>
          </a:p>
          <a:p>
            <a:endParaRPr lang="de-CH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427984" y="1556792"/>
            <a:ext cx="4536504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 smtClean="0"/>
              <a:t>Spekular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sz="1200" b="1" dirty="0" err="1" smtClean="0"/>
              <a:t>Relektion</a:t>
            </a:r>
            <a:endParaRPr lang="de-CH" sz="1200" b="1" dirty="0" smtClean="0"/>
          </a:p>
          <a:p>
            <a:r>
              <a:rPr lang="de-CH" sz="1200" dirty="0" err="1" smtClean="0"/>
              <a:t>v_reflectedLight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 smtClean="0"/>
              <a:t>reflect</a:t>
            </a:r>
            <a:r>
              <a:rPr lang="de-CH" sz="1200" dirty="0" smtClean="0"/>
              <a:t>(-</a:t>
            </a:r>
            <a:r>
              <a:rPr lang="de-CH" sz="1200" dirty="0" err="1" smtClean="0"/>
              <a:t>v_toLight</a:t>
            </a:r>
            <a:r>
              <a:rPr lang="de-CH" sz="1200" dirty="0" smtClean="0"/>
              <a:t>, </a:t>
            </a:r>
            <a:r>
              <a:rPr lang="de-CH" sz="1200" dirty="0" err="1"/>
              <a:t>v_normal</a:t>
            </a:r>
            <a:r>
              <a:rPr lang="de-CH" sz="1200" dirty="0" smtClean="0"/>
              <a:t>);</a:t>
            </a:r>
            <a:r>
              <a:rPr lang="de-CH" sz="1200" dirty="0"/>
              <a:t/>
            </a:r>
            <a:br>
              <a:rPr lang="de-CH" sz="1200" dirty="0"/>
            </a:br>
            <a:endParaRPr lang="de-CH" sz="1200" dirty="0" smtClean="0"/>
          </a:p>
          <a:p>
            <a:r>
              <a:rPr lang="de-CH" sz="1200" b="1" dirty="0" smtClean="0"/>
              <a:t>Skalarprodukt</a:t>
            </a:r>
          </a:p>
          <a:p>
            <a:r>
              <a:rPr lang="de-CH" sz="1200" dirty="0" err="1" smtClean="0"/>
              <a:t>specularFactor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 smtClean="0"/>
              <a:t>dot</a:t>
            </a:r>
            <a:r>
              <a:rPr lang="de-CH" sz="1200" dirty="0" smtClean="0"/>
              <a:t>(</a:t>
            </a:r>
            <a:r>
              <a:rPr lang="de-CH" sz="1200" dirty="0" err="1" smtClean="0"/>
              <a:t>v_reflectedLight</a:t>
            </a:r>
            <a:r>
              <a:rPr lang="de-CH" sz="1200" dirty="0" smtClean="0"/>
              <a:t> , </a:t>
            </a:r>
            <a:r>
              <a:rPr lang="de-CH" sz="1200" dirty="0" err="1" smtClean="0"/>
              <a:t>v_toCamera</a:t>
            </a:r>
            <a:r>
              <a:rPr lang="de-CH" sz="1200" dirty="0" smtClean="0"/>
              <a:t>);</a:t>
            </a:r>
          </a:p>
          <a:p>
            <a:endParaRPr lang="de-CH" sz="1200" dirty="0" smtClean="0"/>
          </a:p>
          <a:p>
            <a:r>
              <a:rPr lang="de-CH" sz="1200" b="1" dirty="0" err="1" smtClean="0"/>
              <a:t>ShineDamper</a:t>
            </a:r>
            <a:r>
              <a:rPr lang="de-CH" sz="1200" b="1" dirty="0" smtClean="0"/>
              <a:t> und </a:t>
            </a:r>
            <a:r>
              <a:rPr lang="de-CH" sz="1200" b="1" dirty="0" err="1" smtClean="0"/>
              <a:t>Reflectivity</a:t>
            </a:r>
            <a:endParaRPr lang="de-CH" sz="1200" b="1" dirty="0" smtClean="0"/>
          </a:p>
          <a:p>
            <a:r>
              <a:rPr lang="de-CH" sz="1200" dirty="0" err="1" smtClean="0"/>
              <a:t>dampedFactor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/>
              <a:t>pow</a:t>
            </a:r>
            <a:r>
              <a:rPr lang="de-CH" sz="1200" dirty="0"/>
              <a:t>(</a:t>
            </a:r>
            <a:r>
              <a:rPr lang="de-CH" sz="1200" dirty="0" err="1"/>
              <a:t>specularFactor</a:t>
            </a:r>
            <a:r>
              <a:rPr lang="de-CH" sz="1200" dirty="0"/>
              <a:t>, </a:t>
            </a:r>
            <a:r>
              <a:rPr lang="de-CH" sz="1200" dirty="0" err="1" smtClean="0"/>
              <a:t>shineDamper</a:t>
            </a:r>
            <a:r>
              <a:rPr lang="de-CH" sz="1200" dirty="0" smtClean="0"/>
              <a:t>);</a:t>
            </a:r>
          </a:p>
          <a:p>
            <a:r>
              <a:rPr lang="de-CH" sz="1200" dirty="0" err="1" smtClean="0"/>
              <a:t>finalSpecular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/>
              <a:t>dampedFactor</a:t>
            </a:r>
            <a:r>
              <a:rPr lang="de-CH" sz="1200" dirty="0"/>
              <a:t> </a:t>
            </a:r>
            <a:r>
              <a:rPr lang="de-CH" sz="1200" dirty="0" smtClean="0"/>
              <a:t>* </a:t>
            </a:r>
            <a:r>
              <a:rPr lang="de-CH" sz="1200" dirty="0" err="1" smtClean="0"/>
              <a:t>reflectivity</a:t>
            </a:r>
            <a:r>
              <a:rPr lang="de-CH" sz="1200" dirty="0" smtClean="0"/>
              <a:t> * </a:t>
            </a:r>
            <a:r>
              <a:rPr lang="de-CH" sz="1200" dirty="0" err="1" smtClean="0"/>
              <a:t>lightColor</a:t>
            </a:r>
            <a:r>
              <a:rPr lang="de-CH" sz="1200" dirty="0" smtClean="0"/>
              <a:t>;</a:t>
            </a:r>
            <a:endParaRPr lang="de-CH" sz="12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63" y="2092201"/>
            <a:ext cx="2397843" cy="23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2092201"/>
            <a:ext cx="3291349" cy="253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04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39766"/>
            <a:ext cx="7056784" cy="47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94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050" name="Picture 2" descr="http://www.sando.at/hp/img/Fragezeich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285702"/>
            <a:ext cx="32194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410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66</Words>
  <Application>Microsoft Office PowerPoint</Application>
  <PresentationFormat>Bildschirmpräsentation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Klarheit</vt:lpstr>
      <vt:lpstr>Objektorientierte Geometrie Projekt OpenGl Wavefront Viewer </vt:lpstr>
      <vt:lpstr>Projekt OpenGl Wavefront Viewer</vt:lpstr>
      <vt:lpstr>Kamera-Mausrotation</vt:lpstr>
      <vt:lpstr>Gitternetz</vt:lpstr>
      <vt:lpstr>Beleuchtung Phong Shading</vt:lpstr>
      <vt:lpstr>Demo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Objektorientierte Geometrie Vorstellung Projekt </dc:title>
  <dc:creator>michael</dc:creator>
  <cp:lastModifiedBy>michael</cp:lastModifiedBy>
  <cp:revision>10</cp:revision>
  <dcterms:created xsi:type="dcterms:W3CDTF">2016-01-05T10:47:14Z</dcterms:created>
  <dcterms:modified xsi:type="dcterms:W3CDTF">2016-01-05T12:18:20Z</dcterms:modified>
</cp:coreProperties>
</file>