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5" r:id="rId8"/>
    <p:sldId id="261" r:id="rId9"/>
    <p:sldId id="262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Features</a:t>
            </a:r>
            <a:endParaRPr lang="de-CH" b="1" dirty="0"/>
          </a:p>
          <a:p>
            <a:pPr lvl="1"/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pPr lvl="1"/>
            <a:r>
              <a:rPr lang="de-CH" dirty="0" smtClean="0"/>
              <a:t>Kamera-Mausrotation</a:t>
            </a:r>
          </a:p>
          <a:p>
            <a:pPr lvl="1"/>
            <a:r>
              <a:rPr lang="de-CH" dirty="0" smtClean="0"/>
              <a:t>Gitternetz</a:t>
            </a:r>
          </a:p>
          <a:p>
            <a:pPr lvl="2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pPr lvl="1"/>
            <a:r>
              <a:rPr lang="de-CH" dirty="0" smtClean="0"/>
              <a:t>Beleuchtung</a:t>
            </a:r>
          </a:p>
          <a:p>
            <a:pPr lvl="2"/>
            <a:r>
              <a:rPr lang="de-CH" dirty="0" smtClean="0"/>
              <a:t>Punktlicht</a:t>
            </a:r>
          </a:p>
          <a:p>
            <a:pPr lvl="2"/>
            <a:r>
              <a:rPr lang="de-CH" dirty="0" err="1" smtClean="0"/>
              <a:t>Phong-Shading</a:t>
            </a:r>
            <a:endParaRPr lang="de-CH" dirty="0" smtClean="0"/>
          </a:p>
          <a:p>
            <a:pPr lvl="2"/>
            <a:r>
              <a:rPr lang="de-CH" dirty="0" smtClean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Knoten</a:t>
            </a:r>
          </a:p>
          <a:p>
            <a:r>
              <a:rPr lang="de-CH" dirty="0" smtClean="0"/>
              <a:t>v 1.0 1.0 -1.0</a:t>
            </a:r>
          </a:p>
          <a:p>
            <a:endParaRPr lang="de-CH" dirty="0" smtClean="0"/>
          </a:p>
          <a:p>
            <a:r>
              <a:rPr lang="de-CH" dirty="0" smtClean="0"/>
              <a:t>Normalen</a:t>
            </a:r>
          </a:p>
          <a:p>
            <a:r>
              <a:rPr lang="de-CH" dirty="0" err="1"/>
              <a:t>vn</a:t>
            </a:r>
            <a:r>
              <a:rPr lang="de-CH" dirty="0"/>
              <a:t> </a:t>
            </a:r>
            <a:r>
              <a:rPr lang="de-CH" dirty="0" smtClean="0"/>
              <a:t>0.0 </a:t>
            </a:r>
            <a:r>
              <a:rPr lang="de-CH" dirty="0"/>
              <a:t>-</a:t>
            </a:r>
            <a:r>
              <a:rPr lang="de-CH" dirty="0" smtClean="0"/>
              <a:t>1.0 0.0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posY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  <a:endParaRPr lang="de-CH" sz="1800" dirty="0" smtClean="0"/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posY</a:t>
            </a:r>
            <a:r>
              <a:rPr lang="de-CH" sz="1800" dirty="0" smtClean="0"/>
              <a:t>;</a:t>
            </a:r>
            <a:endParaRPr lang="de-CH" sz="1800" dirty="0" smtClean="0"/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901656" cy="29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err="1" smtClean="0"/>
              <a:t>pitch</a:t>
            </a:r>
            <a:r>
              <a:rPr lang="de-CH" dirty="0" smtClean="0"/>
              <a:t> - </a:t>
            </a:r>
            <a:r>
              <a:rPr lang="de-CH" dirty="0" err="1" smtClean="0"/>
              <a:t>Mouse.</a:t>
            </a:r>
            <a:r>
              <a:rPr lang="de-CH" i="1" dirty="0" err="1" smtClean="0"/>
              <a:t>getDY</a:t>
            </a:r>
            <a:r>
              <a:rPr lang="de-CH" dirty="0" smtClean="0"/>
              <a:t>();</a:t>
            </a: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smtClean="0"/>
              <a:t>Jeder Geradenabschnitt </a:t>
            </a:r>
            <a:r>
              <a:rPr lang="de-CH" dirty="0" smtClean="0"/>
              <a:t>referenziert </a:t>
            </a:r>
            <a:r>
              <a:rPr lang="de-CH" dirty="0" smtClean="0"/>
              <a:t>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Objektorientierte Geometrie Projekt OpenGl Wavefront Viewer </vt:lpstr>
      <vt:lpstr>Demo</vt:lpstr>
      <vt:lpstr>Projekt OpenGl Wavefront Viewer</vt:lpstr>
      <vt:lpstr>Wavefront</vt:lpstr>
      <vt:lpstr>Kamera-Mausrotation</vt:lpstr>
      <vt:lpstr>Kamera-Position</vt:lpstr>
      <vt:lpstr>Kamera-Rotation</vt:lpstr>
      <vt:lpstr>Gitternetz 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43</cp:revision>
  <dcterms:created xsi:type="dcterms:W3CDTF">2016-01-05T10:47:14Z</dcterms:created>
  <dcterms:modified xsi:type="dcterms:W3CDTF">2016-01-08T12:34:20Z</dcterms:modified>
</cp:coreProperties>
</file>