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1" r:id="rId8"/>
    <p:sldId id="262" r:id="rId9"/>
    <p:sldId id="258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Features</a:t>
            </a:r>
            <a:endParaRPr lang="de-CH" b="1" dirty="0"/>
          </a:p>
          <a:p>
            <a:pPr lvl="1"/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pPr lvl="1"/>
            <a:r>
              <a:rPr lang="de-CH" dirty="0" smtClean="0"/>
              <a:t>Kamera-Mausrotation</a:t>
            </a:r>
          </a:p>
          <a:p>
            <a:pPr lvl="1"/>
            <a:r>
              <a:rPr lang="de-CH" dirty="0" smtClean="0"/>
              <a:t>Gitternetz</a:t>
            </a:r>
          </a:p>
          <a:p>
            <a:pPr lvl="2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pPr lvl="1"/>
            <a:r>
              <a:rPr lang="de-CH" dirty="0" smtClean="0"/>
              <a:t>Beleuchtung</a:t>
            </a:r>
          </a:p>
          <a:p>
            <a:pPr lvl="2"/>
            <a:r>
              <a:rPr lang="de-CH" dirty="0" smtClean="0"/>
              <a:t>Punktlicht</a:t>
            </a:r>
          </a:p>
          <a:p>
            <a:pPr lvl="2"/>
            <a:r>
              <a:rPr lang="de-CH" dirty="0" err="1" smtClean="0"/>
              <a:t>Phong-Shading</a:t>
            </a:r>
            <a:endParaRPr lang="de-CH" dirty="0" smtClean="0"/>
          </a:p>
          <a:p>
            <a:pPr lvl="2"/>
            <a:r>
              <a:rPr lang="de-CH" dirty="0" smtClean="0"/>
              <a:t>GLSL</a:t>
            </a:r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Knoten</a:t>
            </a:r>
          </a:p>
          <a:p>
            <a:r>
              <a:rPr lang="de-CH" dirty="0" smtClean="0"/>
              <a:t>v </a:t>
            </a:r>
            <a:r>
              <a:rPr lang="de-CH" dirty="0"/>
              <a:t>1.000000 1.000000 -</a:t>
            </a:r>
            <a:r>
              <a:rPr lang="de-CH" dirty="0" smtClean="0"/>
              <a:t>0.999999</a:t>
            </a:r>
          </a:p>
          <a:p>
            <a:endParaRPr lang="de-CH" dirty="0" smtClean="0"/>
          </a:p>
          <a:p>
            <a:r>
              <a:rPr lang="de-CH" dirty="0" smtClean="0"/>
              <a:t>Normalen</a:t>
            </a:r>
          </a:p>
          <a:p>
            <a:r>
              <a:rPr lang="de-CH" dirty="0" err="1"/>
              <a:t>vn</a:t>
            </a:r>
            <a:r>
              <a:rPr lang="de-CH" dirty="0"/>
              <a:t> 0.000000 -1.000000 0.000000</a:t>
            </a:r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Side </a:t>
            </a:r>
            <a:r>
              <a:rPr lang="de-CH" dirty="0" err="1" smtClean="0"/>
              <a:t>view</a:t>
            </a:r>
            <a:r>
              <a:rPr lang="de-CH" dirty="0" smtClean="0"/>
              <a:t>		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99398" y="2520913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52890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offsetX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>
                <a:solidFill>
                  <a:srgbClr val="0070C0"/>
                </a:solidFill>
              </a:rPr>
              <a:t>= </a:t>
            </a:r>
            <a:r>
              <a:rPr lang="de-CH" sz="1800" dirty="0" err="1">
                <a:solidFill>
                  <a:srgbClr val="0070C0"/>
                </a:solidFill>
              </a:rPr>
              <a:t>horizontalDistance</a:t>
            </a:r>
            <a:r>
              <a:rPr lang="de-CH" sz="1800" dirty="0">
                <a:solidFill>
                  <a:srgbClr val="0070C0"/>
                </a:solidFill>
              </a:rPr>
              <a:t> </a:t>
            </a:r>
            <a:r>
              <a:rPr lang="de-CH" sz="1800" dirty="0" smtClean="0">
                <a:solidFill>
                  <a:srgbClr val="0070C0"/>
                </a:solidFill>
              </a:rPr>
              <a:t>* </a:t>
            </a:r>
            <a:r>
              <a:rPr lang="de-CH" sz="1800" i="1" dirty="0" smtClean="0">
                <a:solidFill>
                  <a:srgbClr val="0070C0"/>
                </a:solidFill>
              </a:rPr>
              <a:t>sin</a:t>
            </a:r>
            <a:r>
              <a:rPr lang="de-CH" sz="1800" dirty="0" smtClean="0">
                <a:solidFill>
                  <a:srgbClr val="0070C0"/>
                </a:solidFill>
              </a:rPr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offsetZ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>
                <a:solidFill>
                  <a:srgbClr val="00B050"/>
                </a:solidFill>
              </a:rPr>
              <a:t>= </a:t>
            </a:r>
            <a:r>
              <a:rPr lang="de-CH" sz="1800" dirty="0" err="1">
                <a:solidFill>
                  <a:srgbClr val="00B050"/>
                </a:solidFill>
              </a:rPr>
              <a:t>horizontalDistance</a:t>
            </a:r>
            <a:r>
              <a:rPr lang="de-CH" sz="1800" dirty="0">
                <a:solidFill>
                  <a:srgbClr val="00B050"/>
                </a:solidFill>
              </a:rPr>
              <a:t> * </a:t>
            </a:r>
            <a:r>
              <a:rPr lang="de-CH" sz="1800" i="1" dirty="0" smtClean="0">
                <a:solidFill>
                  <a:srgbClr val="00B050"/>
                </a:solidFill>
              </a:rPr>
              <a:t>cos</a:t>
            </a:r>
            <a:r>
              <a:rPr lang="de-CH" sz="1800" dirty="0" smtClean="0">
                <a:solidFill>
                  <a:srgbClr val="00B050"/>
                </a:solidFill>
              </a:rPr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/>
              <a:t>offsetX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offsetZ</a:t>
            </a:r>
            <a:r>
              <a:rPr lang="de-CH" sz="1800" smtClean="0"/>
              <a:t>;</a:t>
            </a:r>
            <a:endParaRPr lang="de-CH" sz="1800" dirty="0" smtClean="0"/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901656" cy="29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err="1" smtClean="0"/>
              <a:t>pitch</a:t>
            </a:r>
            <a:r>
              <a:rPr lang="de-CH" dirty="0" smtClean="0"/>
              <a:t> - </a:t>
            </a:r>
            <a:r>
              <a:rPr lang="de-CH" dirty="0" err="1" smtClean="0"/>
              <a:t>Mouse.</a:t>
            </a:r>
            <a:r>
              <a:rPr lang="de-CH" i="1" dirty="0" err="1" smtClean="0"/>
              <a:t>getDY</a:t>
            </a:r>
            <a:r>
              <a:rPr lang="de-CH" dirty="0" smtClean="0"/>
              <a:t>();</a:t>
            </a:r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 Linie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err="1" smtClean="0"/>
              <a:t>Scale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Shading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9766"/>
            <a:ext cx="7056784" cy="47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154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Objektorientierte Geometrie Projekt OpenGl Wavefront Viewer </vt:lpstr>
      <vt:lpstr>Projekt OpenGl Wavefront Viewer</vt:lpstr>
      <vt:lpstr>Wavefront</vt:lpstr>
      <vt:lpstr>Kamera-Mausrotation</vt:lpstr>
      <vt:lpstr>Kamera-Position</vt:lpstr>
      <vt:lpstr>Kamera-Rotation</vt:lpstr>
      <vt:lpstr>Gitternetz </vt:lpstr>
      <vt:lpstr>Beleuchtung: Phong Shading</vt:lpstr>
      <vt:lpstr>Demo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31</cp:revision>
  <dcterms:created xsi:type="dcterms:W3CDTF">2016-01-05T10:47:14Z</dcterms:created>
  <dcterms:modified xsi:type="dcterms:W3CDTF">2016-01-05T15:21:00Z</dcterms:modified>
</cp:coreProperties>
</file>