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6" r:id="rId2"/>
    <p:sldId id="257" r:id="rId3"/>
    <p:sldId id="259" r:id="rId4"/>
    <p:sldId id="261" r:id="rId5"/>
    <p:sldId id="262" r:id="rId6"/>
    <p:sldId id="258" r:id="rId7"/>
    <p:sldId id="260" r:id="rId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90" y="-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05.01.2016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05.01.2016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05.01.2016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05.01.2016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CH" sz="1800" dirty="0" smtClean="0"/>
              <a:t>Objektorientierte </a:t>
            </a:r>
            <a:r>
              <a:rPr lang="de-CH" sz="1800" dirty="0" smtClean="0"/>
              <a:t>Geometrie</a:t>
            </a:r>
            <a:r>
              <a:rPr lang="de-CH" sz="3100" dirty="0" smtClean="0"/>
              <a:t/>
            </a:r>
            <a:br>
              <a:rPr lang="de-CH" sz="3100" dirty="0" smtClean="0"/>
            </a:br>
            <a:r>
              <a:rPr lang="de-CH" sz="3100" dirty="0" smtClean="0"/>
              <a:t>Projekt </a:t>
            </a:r>
            <a:r>
              <a:rPr lang="de-CH" sz="3100" dirty="0" err="1" smtClean="0"/>
              <a:t>OpenGl</a:t>
            </a:r>
            <a:r>
              <a:rPr lang="de-CH" sz="3100" dirty="0" smtClean="0"/>
              <a:t> </a:t>
            </a:r>
            <a:r>
              <a:rPr lang="de-CH" sz="3100" dirty="0" err="1" smtClean="0"/>
              <a:t>Wavefront</a:t>
            </a:r>
            <a:r>
              <a:rPr lang="de-CH" sz="3100" dirty="0" smtClean="0"/>
              <a:t> Viewer</a:t>
            </a:r>
            <a:r>
              <a:rPr lang="de-CH" dirty="0" smtClean="0"/>
              <a:t/>
            </a:r>
            <a:br>
              <a:rPr lang="de-CH" dirty="0" smtClean="0"/>
            </a:b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Joel Holzer, Michael Koch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56328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Projekt </a:t>
            </a:r>
            <a:r>
              <a:rPr lang="de-CH" dirty="0" err="1"/>
              <a:t>OpenGl</a:t>
            </a:r>
            <a:r>
              <a:rPr lang="de-CH" dirty="0"/>
              <a:t> </a:t>
            </a:r>
            <a:r>
              <a:rPr lang="de-CH" dirty="0" err="1"/>
              <a:t>Wavefront</a:t>
            </a:r>
            <a:r>
              <a:rPr lang="de-CH" dirty="0"/>
              <a:t> Viewer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OpenGL / GLSL / Java </a:t>
            </a:r>
            <a:r>
              <a:rPr lang="de-CH" dirty="0"/>
              <a:t>/ LWJGL </a:t>
            </a:r>
            <a:endParaRPr lang="de-CH" dirty="0" smtClean="0"/>
          </a:p>
          <a:p>
            <a:endParaRPr lang="de-CH" dirty="0"/>
          </a:p>
          <a:p>
            <a:r>
              <a:rPr lang="de-CH" dirty="0" err="1" smtClean="0"/>
              <a:t>Wavefront</a:t>
            </a:r>
            <a:r>
              <a:rPr lang="de-CH" dirty="0" smtClean="0"/>
              <a:t> OBJ öffnen</a:t>
            </a:r>
          </a:p>
          <a:p>
            <a:r>
              <a:rPr lang="de-CH" dirty="0" smtClean="0"/>
              <a:t>Kamera-Mausrotation</a:t>
            </a:r>
          </a:p>
          <a:p>
            <a:r>
              <a:rPr lang="de-CH" dirty="0" smtClean="0"/>
              <a:t>Gitternetz</a:t>
            </a:r>
          </a:p>
          <a:p>
            <a:pPr lvl="1"/>
            <a:r>
              <a:rPr lang="de-CH" dirty="0" smtClean="0"/>
              <a:t>Projektion-</a:t>
            </a:r>
            <a:r>
              <a:rPr lang="de-CH" dirty="0"/>
              <a:t>, Transformation- und View </a:t>
            </a:r>
            <a:r>
              <a:rPr lang="de-CH" dirty="0" smtClean="0"/>
              <a:t>Matrix</a:t>
            </a:r>
          </a:p>
          <a:p>
            <a:r>
              <a:rPr lang="de-CH" dirty="0" smtClean="0"/>
              <a:t>Beleuchtung</a:t>
            </a:r>
          </a:p>
          <a:p>
            <a:pPr lvl="1"/>
            <a:r>
              <a:rPr lang="de-CH" dirty="0" err="1" smtClean="0"/>
              <a:t>Phong-Shading</a:t>
            </a:r>
            <a:endParaRPr lang="de-CH" dirty="0" smtClean="0"/>
          </a:p>
          <a:p>
            <a:pPr lvl="1"/>
            <a:r>
              <a:rPr lang="de-CH" dirty="0" smtClean="0"/>
              <a:t>Punktlicht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38620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Kamera-Mausrotation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67246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Gitternetz 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smtClean="0"/>
              <a:t>asdas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66725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Beleuchtung </a:t>
            </a:r>
            <a:r>
              <a:rPr lang="de-CH" dirty="0" err="1"/>
              <a:t>Phong</a:t>
            </a:r>
            <a:r>
              <a:rPr lang="de-CH" dirty="0"/>
              <a:t> </a:t>
            </a:r>
            <a:r>
              <a:rPr lang="de-CH" dirty="0" err="1" smtClean="0"/>
              <a:t>Shading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42792" cy="4876800"/>
          </a:xfrm>
        </p:spPr>
        <p:txBody>
          <a:bodyPr/>
          <a:lstStyle/>
          <a:p>
            <a:r>
              <a:rPr lang="de-CH" dirty="0" smtClean="0"/>
              <a:t>Diffuse und </a:t>
            </a:r>
            <a:r>
              <a:rPr lang="de-CH" dirty="0" err="1" smtClean="0"/>
              <a:t>Ambient</a:t>
            </a:r>
            <a:endParaRPr lang="de-CH" dirty="0" smtClean="0"/>
          </a:p>
          <a:p>
            <a:endParaRPr lang="de-CH" dirty="0" smtClean="0"/>
          </a:p>
          <a:p>
            <a:endParaRPr lang="de-CH" dirty="0" smtClean="0"/>
          </a:p>
          <a:p>
            <a:endParaRPr lang="de-CH" dirty="0"/>
          </a:p>
          <a:p>
            <a:endParaRPr lang="de-CH" dirty="0" smtClean="0"/>
          </a:p>
          <a:p>
            <a:endParaRPr lang="de-CH" dirty="0"/>
          </a:p>
          <a:p>
            <a:pPr marL="0" indent="0">
              <a:buNone/>
            </a:pPr>
            <a:endParaRPr lang="de-CH" dirty="0" smtClean="0"/>
          </a:p>
          <a:p>
            <a:r>
              <a:rPr lang="de-CH" sz="1400" b="1" dirty="0" smtClean="0"/>
              <a:t>Skalarprodukt</a:t>
            </a:r>
          </a:p>
          <a:p>
            <a:r>
              <a:rPr lang="de-CH" sz="1400" dirty="0" err="1" smtClean="0"/>
              <a:t>diffuseFactor</a:t>
            </a:r>
            <a:r>
              <a:rPr lang="de-CH" sz="1400" dirty="0" smtClean="0"/>
              <a:t>  = </a:t>
            </a:r>
            <a:r>
              <a:rPr lang="de-CH" sz="1400" dirty="0" err="1" smtClean="0"/>
              <a:t>dot</a:t>
            </a:r>
            <a:r>
              <a:rPr lang="de-CH" sz="1400" dirty="0" smtClean="0"/>
              <a:t>(</a:t>
            </a:r>
            <a:r>
              <a:rPr lang="de-CH" sz="1400" dirty="0" err="1" smtClean="0"/>
              <a:t>v_normal</a:t>
            </a:r>
            <a:r>
              <a:rPr lang="de-CH" sz="1400" dirty="0"/>
              <a:t>, </a:t>
            </a:r>
            <a:r>
              <a:rPr lang="de-CH" sz="1400" dirty="0" err="1" smtClean="0"/>
              <a:t>v_toLight</a:t>
            </a:r>
            <a:r>
              <a:rPr lang="de-CH" sz="1400" dirty="0" smtClean="0"/>
              <a:t>);</a:t>
            </a:r>
          </a:p>
          <a:p>
            <a:endParaRPr lang="de-CH" sz="1400" dirty="0" smtClean="0"/>
          </a:p>
          <a:p>
            <a:r>
              <a:rPr lang="de-CH" sz="1400" b="1" dirty="0" smtClean="0"/>
              <a:t>Max-Funktion</a:t>
            </a:r>
          </a:p>
          <a:p>
            <a:r>
              <a:rPr lang="de-CH" sz="1400" dirty="0" err="1" smtClean="0"/>
              <a:t>brightness</a:t>
            </a:r>
            <a:r>
              <a:rPr lang="de-CH" sz="1400" dirty="0" smtClean="0"/>
              <a:t> </a:t>
            </a:r>
            <a:r>
              <a:rPr lang="de-CH" sz="1400" dirty="0"/>
              <a:t>= </a:t>
            </a:r>
            <a:r>
              <a:rPr lang="de-CH" sz="1400" dirty="0" err="1" smtClean="0"/>
              <a:t>max</a:t>
            </a:r>
            <a:r>
              <a:rPr lang="de-CH" sz="1400" dirty="0" smtClean="0"/>
              <a:t>(</a:t>
            </a:r>
            <a:r>
              <a:rPr lang="de-CH" sz="1400" dirty="0" err="1"/>
              <a:t>diffuseFactor</a:t>
            </a:r>
            <a:r>
              <a:rPr lang="de-CH" sz="1400" dirty="0"/>
              <a:t> </a:t>
            </a:r>
            <a:r>
              <a:rPr lang="de-CH" sz="1400" dirty="0" smtClean="0"/>
              <a:t>, </a:t>
            </a:r>
            <a:r>
              <a:rPr lang="de-CH" sz="1400" dirty="0" err="1" smtClean="0"/>
              <a:t>ambient</a:t>
            </a:r>
            <a:r>
              <a:rPr lang="de-CH" sz="1400" dirty="0" smtClean="0"/>
              <a:t>);</a:t>
            </a:r>
            <a:r>
              <a:rPr lang="de-CH" sz="1400" dirty="0"/>
              <a:t/>
            </a:r>
            <a:br>
              <a:rPr lang="de-CH" sz="1400" dirty="0"/>
            </a:br>
            <a:r>
              <a:rPr lang="de-CH" sz="1400" dirty="0" smtClean="0"/>
              <a:t>diffuse </a:t>
            </a:r>
            <a:r>
              <a:rPr lang="de-CH" sz="1400" dirty="0"/>
              <a:t>= </a:t>
            </a:r>
            <a:r>
              <a:rPr lang="de-CH" sz="1400" dirty="0" err="1"/>
              <a:t>brightness</a:t>
            </a:r>
            <a:r>
              <a:rPr lang="de-CH" sz="1400" dirty="0"/>
              <a:t> * </a:t>
            </a:r>
            <a:r>
              <a:rPr lang="de-CH" sz="1400" dirty="0" err="1"/>
              <a:t>lightColor</a:t>
            </a:r>
            <a:r>
              <a:rPr lang="de-CH" sz="1400" dirty="0"/>
              <a:t>;</a:t>
            </a:r>
          </a:p>
          <a:p>
            <a:endParaRPr lang="de-CH" dirty="0"/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4427984" y="1556792"/>
            <a:ext cx="4536504" cy="5112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 err="1" smtClean="0"/>
              <a:t>Spekular</a:t>
            </a:r>
            <a:endParaRPr lang="de-CH" dirty="0" smtClean="0"/>
          </a:p>
          <a:p>
            <a:endParaRPr lang="de-CH" dirty="0" smtClean="0"/>
          </a:p>
          <a:p>
            <a:endParaRPr lang="de-CH" dirty="0" smtClean="0"/>
          </a:p>
          <a:p>
            <a:endParaRPr lang="de-CH" dirty="0" smtClean="0"/>
          </a:p>
          <a:p>
            <a:endParaRPr lang="de-CH" dirty="0" smtClean="0"/>
          </a:p>
          <a:p>
            <a:endParaRPr lang="de-CH" dirty="0" smtClean="0"/>
          </a:p>
          <a:p>
            <a:endParaRPr lang="de-CH" dirty="0" smtClean="0"/>
          </a:p>
          <a:p>
            <a:r>
              <a:rPr lang="de-CH" sz="1200" b="1" dirty="0" err="1" smtClean="0"/>
              <a:t>Relektion</a:t>
            </a:r>
            <a:endParaRPr lang="de-CH" sz="1200" b="1" dirty="0" smtClean="0"/>
          </a:p>
          <a:p>
            <a:r>
              <a:rPr lang="de-CH" sz="1200" dirty="0" err="1" smtClean="0"/>
              <a:t>v_reflectedLight</a:t>
            </a:r>
            <a:r>
              <a:rPr lang="de-CH" sz="1200" dirty="0" smtClean="0"/>
              <a:t> </a:t>
            </a:r>
            <a:r>
              <a:rPr lang="de-CH" sz="1200" dirty="0"/>
              <a:t>= </a:t>
            </a:r>
            <a:r>
              <a:rPr lang="de-CH" sz="1200" dirty="0" err="1" smtClean="0"/>
              <a:t>reflect</a:t>
            </a:r>
            <a:r>
              <a:rPr lang="de-CH" sz="1200" dirty="0" smtClean="0"/>
              <a:t>(-</a:t>
            </a:r>
            <a:r>
              <a:rPr lang="de-CH" sz="1200" dirty="0" err="1" smtClean="0"/>
              <a:t>v_toLight</a:t>
            </a:r>
            <a:r>
              <a:rPr lang="de-CH" sz="1200" dirty="0" smtClean="0"/>
              <a:t>, </a:t>
            </a:r>
            <a:r>
              <a:rPr lang="de-CH" sz="1200" dirty="0" err="1"/>
              <a:t>v_normal</a:t>
            </a:r>
            <a:r>
              <a:rPr lang="de-CH" sz="1200" dirty="0" smtClean="0"/>
              <a:t>);</a:t>
            </a:r>
            <a:r>
              <a:rPr lang="de-CH" sz="1200" dirty="0"/>
              <a:t/>
            </a:r>
            <a:br>
              <a:rPr lang="de-CH" sz="1200" dirty="0"/>
            </a:br>
            <a:endParaRPr lang="de-CH" sz="1200" dirty="0" smtClean="0"/>
          </a:p>
          <a:p>
            <a:r>
              <a:rPr lang="de-CH" sz="1200" b="1" dirty="0" smtClean="0"/>
              <a:t>Skalarprodukt</a:t>
            </a:r>
          </a:p>
          <a:p>
            <a:r>
              <a:rPr lang="de-CH" sz="1200" dirty="0" err="1" smtClean="0"/>
              <a:t>specularFactor</a:t>
            </a:r>
            <a:r>
              <a:rPr lang="de-CH" sz="1200" dirty="0" smtClean="0"/>
              <a:t> </a:t>
            </a:r>
            <a:r>
              <a:rPr lang="de-CH" sz="1200" dirty="0"/>
              <a:t>= </a:t>
            </a:r>
            <a:r>
              <a:rPr lang="de-CH" sz="1200" dirty="0" err="1" smtClean="0"/>
              <a:t>dot</a:t>
            </a:r>
            <a:r>
              <a:rPr lang="de-CH" sz="1200" dirty="0" smtClean="0"/>
              <a:t>(</a:t>
            </a:r>
            <a:r>
              <a:rPr lang="de-CH" sz="1200" dirty="0" err="1" smtClean="0"/>
              <a:t>v_reflectedLight</a:t>
            </a:r>
            <a:r>
              <a:rPr lang="de-CH" sz="1200" dirty="0" smtClean="0"/>
              <a:t> , </a:t>
            </a:r>
            <a:r>
              <a:rPr lang="de-CH" sz="1200" dirty="0" err="1" smtClean="0"/>
              <a:t>v_toCamera</a:t>
            </a:r>
            <a:r>
              <a:rPr lang="de-CH" sz="1200" dirty="0" smtClean="0"/>
              <a:t>);</a:t>
            </a:r>
          </a:p>
          <a:p>
            <a:endParaRPr lang="de-CH" sz="1200" dirty="0" smtClean="0"/>
          </a:p>
          <a:p>
            <a:r>
              <a:rPr lang="de-CH" sz="1200" b="1" dirty="0" err="1" smtClean="0"/>
              <a:t>ShineDamper</a:t>
            </a:r>
            <a:r>
              <a:rPr lang="de-CH" sz="1200" b="1" dirty="0" smtClean="0"/>
              <a:t> und </a:t>
            </a:r>
            <a:r>
              <a:rPr lang="de-CH" sz="1200" b="1" dirty="0" err="1" smtClean="0"/>
              <a:t>Reflectivity</a:t>
            </a:r>
            <a:endParaRPr lang="de-CH" sz="1200" b="1" dirty="0" smtClean="0"/>
          </a:p>
          <a:p>
            <a:r>
              <a:rPr lang="de-CH" sz="1200" dirty="0" err="1" smtClean="0"/>
              <a:t>dampedFactor</a:t>
            </a:r>
            <a:r>
              <a:rPr lang="de-CH" sz="1200" dirty="0" smtClean="0"/>
              <a:t> </a:t>
            </a:r>
            <a:r>
              <a:rPr lang="de-CH" sz="1200" dirty="0"/>
              <a:t>= </a:t>
            </a:r>
            <a:r>
              <a:rPr lang="de-CH" sz="1200" dirty="0" err="1"/>
              <a:t>pow</a:t>
            </a:r>
            <a:r>
              <a:rPr lang="de-CH" sz="1200" dirty="0"/>
              <a:t>(</a:t>
            </a:r>
            <a:r>
              <a:rPr lang="de-CH" sz="1200" dirty="0" err="1"/>
              <a:t>specularFactor</a:t>
            </a:r>
            <a:r>
              <a:rPr lang="de-CH" sz="1200" dirty="0"/>
              <a:t>, </a:t>
            </a:r>
            <a:r>
              <a:rPr lang="de-CH" sz="1200" dirty="0" err="1" smtClean="0"/>
              <a:t>shineDamper</a:t>
            </a:r>
            <a:r>
              <a:rPr lang="de-CH" sz="1200" dirty="0" smtClean="0"/>
              <a:t>);</a:t>
            </a:r>
          </a:p>
          <a:p>
            <a:r>
              <a:rPr lang="de-CH" sz="1200" dirty="0" err="1" smtClean="0"/>
              <a:t>finalSpecular</a:t>
            </a:r>
            <a:r>
              <a:rPr lang="de-CH" sz="1200" dirty="0" smtClean="0"/>
              <a:t> </a:t>
            </a:r>
            <a:r>
              <a:rPr lang="de-CH" sz="1200" dirty="0"/>
              <a:t>= </a:t>
            </a:r>
            <a:r>
              <a:rPr lang="de-CH" sz="1200" dirty="0" err="1"/>
              <a:t>dampedFactor</a:t>
            </a:r>
            <a:r>
              <a:rPr lang="de-CH" sz="1200" dirty="0"/>
              <a:t> </a:t>
            </a:r>
            <a:r>
              <a:rPr lang="de-CH" sz="1200" dirty="0" smtClean="0"/>
              <a:t>* </a:t>
            </a:r>
            <a:r>
              <a:rPr lang="de-CH" sz="1200" dirty="0" err="1" smtClean="0"/>
              <a:t>reflectivity</a:t>
            </a:r>
            <a:r>
              <a:rPr lang="de-CH" sz="1200" dirty="0" smtClean="0"/>
              <a:t> * </a:t>
            </a:r>
            <a:r>
              <a:rPr lang="de-CH" sz="1200" dirty="0" err="1" smtClean="0"/>
              <a:t>lightColor</a:t>
            </a:r>
            <a:r>
              <a:rPr lang="de-CH" sz="1200" dirty="0" smtClean="0"/>
              <a:t>;</a:t>
            </a:r>
            <a:endParaRPr lang="de-CH" sz="1200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263" y="2092201"/>
            <a:ext cx="2397843" cy="23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39" y="2092201"/>
            <a:ext cx="3291349" cy="2536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2041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Demo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739766"/>
            <a:ext cx="7056784" cy="47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3946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Fragen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2050" name="Picture 2" descr="http://www.sando.at/hp/img/Fragezeiche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3285702"/>
            <a:ext cx="3219450" cy="338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74104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Klarheit">
  <a:themeElements>
    <a:clrScheme name="Klarheit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larhei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0</TotalTime>
  <Words>67</Words>
  <Application>Microsoft Office PowerPoint</Application>
  <PresentationFormat>Bildschirmpräsentation (4:3)</PresentationFormat>
  <Paragraphs>45</Paragraphs>
  <Slides>7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8" baseType="lpstr">
      <vt:lpstr>Klarheit</vt:lpstr>
      <vt:lpstr>Objektorientierte Geometrie Projekt OpenGl Wavefront Viewer </vt:lpstr>
      <vt:lpstr>Projekt OpenGl Wavefront Viewer</vt:lpstr>
      <vt:lpstr>Kamera-Mausrotation</vt:lpstr>
      <vt:lpstr>Gitternetz </vt:lpstr>
      <vt:lpstr>Beleuchtung Phong Shading</vt:lpstr>
      <vt:lpstr>Demo</vt:lpstr>
      <vt:lpstr>Fragen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Objektorientierte Geometrie Vorstellung Projekt </dc:title>
  <dc:creator>michael</dc:creator>
  <cp:lastModifiedBy>michael</cp:lastModifiedBy>
  <cp:revision>11</cp:revision>
  <dcterms:created xsi:type="dcterms:W3CDTF">2016-01-05T10:47:14Z</dcterms:created>
  <dcterms:modified xsi:type="dcterms:W3CDTF">2016-01-05T13:03:04Z</dcterms:modified>
</cp:coreProperties>
</file>