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63" r:id="rId4"/>
    <p:sldId id="259" r:id="rId5"/>
    <p:sldId id="264" r:id="rId6"/>
    <p:sldId id="265" r:id="rId7"/>
    <p:sldId id="261" r:id="rId8"/>
    <p:sldId id="262" r:id="rId9"/>
    <p:sldId id="258" r:id="rId10"/>
    <p:sldId id="260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90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1800" dirty="0" smtClean="0"/>
              <a:t>Objektorientierte Geometrie</a:t>
            </a:r>
            <a:r>
              <a:rPr lang="de-CH" sz="3100" dirty="0" smtClean="0"/>
              <a:t/>
            </a:r>
            <a:br>
              <a:rPr lang="de-CH" sz="3100" dirty="0" smtClean="0"/>
            </a:br>
            <a:r>
              <a:rPr lang="de-CH" sz="3100" dirty="0" smtClean="0"/>
              <a:t>Projekt </a:t>
            </a:r>
            <a:r>
              <a:rPr lang="de-CH" sz="3100" dirty="0" err="1" smtClean="0"/>
              <a:t>OpenGl</a:t>
            </a:r>
            <a:r>
              <a:rPr lang="de-CH" sz="3100" dirty="0" smtClean="0"/>
              <a:t> </a:t>
            </a:r>
            <a:r>
              <a:rPr lang="de-CH" sz="3100" dirty="0" err="1" smtClean="0"/>
              <a:t>Wavefront</a:t>
            </a:r>
            <a:r>
              <a:rPr lang="de-CH" sz="3100" dirty="0" smtClean="0"/>
              <a:t> Viewer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Joel Holzer, Michael Koch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6328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050" name="Picture 2" descr="http://www.sando.at/hp/img/Fragezeich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285702"/>
            <a:ext cx="32194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41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Projekt </a:t>
            </a:r>
            <a:r>
              <a:rPr lang="de-CH" dirty="0" err="1"/>
              <a:t>OpenGl</a:t>
            </a:r>
            <a:r>
              <a:rPr lang="de-CH" dirty="0"/>
              <a:t> </a:t>
            </a:r>
            <a:r>
              <a:rPr lang="de-CH" dirty="0" err="1"/>
              <a:t>Wavefront</a:t>
            </a:r>
            <a:r>
              <a:rPr lang="de-CH" dirty="0"/>
              <a:t> Viewer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OpenGL / GLSL / Java </a:t>
            </a:r>
            <a:r>
              <a:rPr lang="de-CH" dirty="0"/>
              <a:t>/ LWJGL </a:t>
            </a:r>
            <a:endParaRPr lang="de-CH" dirty="0" smtClean="0"/>
          </a:p>
          <a:p>
            <a:endParaRPr lang="de-CH" dirty="0" smtClean="0"/>
          </a:p>
          <a:p>
            <a:r>
              <a:rPr lang="de-CH" b="1" dirty="0" smtClean="0"/>
              <a:t>Features</a:t>
            </a:r>
            <a:endParaRPr lang="de-CH" b="1" dirty="0"/>
          </a:p>
          <a:p>
            <a:pPr lvl="1"/>
            <a:r>
              <a:rPr lang="de-CH" dirty="0" err="1" smtClean="0"/>
              <a:t>Wavefront</a:t>
            </a:r>
            <a:r>
              <a:rPr lang="de-CH" dirty="0" smtClean="0"/>
              <a:t> OBJ öffnen</a:t>
            </a:r>
          </a:p>
          <a:p>
            <a:pPr lvl="1"/>
            <a:r>
              <a:rPr lang="de-CH" dirty="0" smtClean="0"/>
              <a:t>Kamera-Mausrotation</a:t>
            </a:r>
          </a:p>
          <a:p>
            <a:pPr lvl="1"/>
            <a:r>
              <a:rPr lang="de-CH" dirty="0" smtClean="0"/>
              <a:t>Gitternetz</a:t>
            </a:r>
          </a:p>
          <a:p>
            <a:pPr lvl="2"/>
            <a:r>
              <a:rPr lang="de-CH" dirty="0" smtClean="0"/>
              <a:t>Projektion-</a:t>
            </a:r>
            <a:r>
              <a:rPr lang="de-CH" dirty="0"/>
              <a:t>, Transformation- und View </a:t>
            </a:r>
            <a:r>
              <a:rPr lang="de-CH" dirty="0" smtClean="0"/>
              <a:t>Matrix</a:t>
            </a:r>
          </a:p>
          <a:p>
            <a:pPr lvl="1"/>
            <a:r>
              <a:rPr lang="de-CH" dirty="0" smtClean="0"/>
              <a:t>Beleuchtung</a:t>
            </a:r>
          </a:p>
          <a:p>
            <a:pPr lvl="2"/>
            <a:r>
              <a:rPr lang="de-CH" dirty="0" smtClean="0"/>
              <a:t>Punktlicht</a:t>
            </a:r>
          </a:p>
          <a:p>
            <a:pPr lvl="2"/>
            <a:r>
              <a:rPr lang="de-CH" dirty="0" err="1" smtClean="0"/>
              <a:t>Phong-Shading</a:t>
            </a:r>
            <a:endParaRPr lang="de-CH" dirty="0" smtClean="0"/>
          </a:p>
          <a:p>
            <a:pPr lvl="2"/>
            <a:r>
              <a:rPr lang="de-CH" dirty="0" smtClean="0"/>
              <a:t>GLSL</a:t>
            </a:r>
          </a:p>
        </p:txBody>
      </p:sp>
    </p:spTree>
    <p:extLst>
      <p:ext uri="{BB962C8B-B14F-4D97-AF65-F5344CB8AC3E}">
        <p14:creationId xmlns:p14="http://schemas.microsoft.com/office/powerpoint/2010/main" val="133862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Wavefront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Knoten</a:t>
            </a:r>
          </a:p>
          <a:p>
            <a:r>
              <a:rPr lang="de-CH" dirty="0" smtClean="0"/>
              <a:t>v </a:t>
            </a:r>
            <a:r>
              <a:rPr lang="de-CH" dirty="0"/>
              <a:t>1.000000 1.000000 -</a:t>
            </a:r>
            <a:r>
              <a:rPr lang="de-CH" dirty="0" smtClean="0"/>
              <a:t>0.999999</a:t>
            </a:r>
          </a:p>
          <a:p>
            <a:endParaRPr lang="de-CH" dirty="0" smtClean="0"/>
          </a:p>
          <a:p>
            <a:r>
              <a:rPr lang="de-CH" dirty="0" smtClean="0"/>
              <a:t>Normalen</a:t>
            </a:r>
          </a:p>
          <a:p>
            <a:r>
              <a:rPr lang="de-CH" dirty="0" err="1"/>
              <a:t>vn</a:t>
            </a:r>
            <a:r>
              <a:rPr lang="de-CH" dirty="0"/>
              <a:t> 0.000000 -1.000000 0.000000</a:t>
            </a:r>
          </a:p>
        </p:txBody>
      </p:sp>
    </p:spTree>
    <p:extLst>
      <p:ext uri="{BB962C8B-B14F-4D97-AF65-F5344CB8AC3E}">
        <p14:creationId xmlns:p14="http://schemas.microsoft.com/office/powerpoint/2010/main" val="387002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Kamera-Mausrotation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Side </a:t>
            </a:r>
            <a:r>
              <a:rPr lang="de-CH" dirty="0" err="1" smtClean="0"/>
              <a:t>view</a:t>
            </a:r>
            <a:r>
              <a:rPr lang="de-CH" dirty="0" smtClean="0"/>
              <a:t>		Side </a:t>
            </a:r>
            <a:r>
              <a:rPr lang="de-CH" dirty="0" err="1" smtClean="0"/>
              <a:t>view</a:t>
            </a:r>
            <a:r>
              <a:rPr lang="de-CH" dirty="0" smtClean="0"/>
              <a:t>		        Top </a:t>
            </a:r>
            <a:r>
              <a:rPr lang="de-CH" dirty="0" err="1" smtClean="0"/>
              <a:t>view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21" y="2924944"/>
            <a:ext cx="79819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699398" y="2520913"/>
            <a:ext cx="122413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/>
              <a:t>Distance</a:t>
            </a:r>
            <a:r>
              <a:rPr lang="de-CH" sz="1600" dirty="0" smtClean="0"/>
              <a:t> </a:t>
            </a:r>
            <a:r>
              <a:rPr lang="de-CH" sz="1600" dirty="0" err="1" smtClean="0"/>
              <a:t>to</a:t>
            </a:r>
            <a:r>
              <a:rPr lang="de-CH" sz="1600" dirty="0" smtClean="0"/>
              <a:t> </a:t>
            </a:r>
            <a:r>
              <a:rPr lang="de-CH" sz="1600" dirty="0" err="1" smtClean="0"/>
              <a:t>model</a:t>
            </a:r>
            <a:endParaRPr lang="de-CH" sz="1600" dirty="0"/>
          </a:p>
        </p:txBody>
      </p:sp>
      <p:sp>
        <p:nvSpPr>
          <p:cNvPr id="7" name="Rechteck 6"/>
          <p:cNvSpPr/>
          <p:nvPr/>
        </p:nvSpPr>
        <p:spPr>
          <a:xfrm>
            <a:off x="3563888" y="2528900"/>
            <a:ext cx="1656184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y-rotation </a:t>
            </a:r>
            <a:r>
              <a:rPr lang="de-CH" sz="1600" dirty="0" err="1" smtClean="0"/>
              <a:t>of</a:t>
            </a:r>
            <a:r>
              <a:rPr lang="de-CH" sz="1600" dirty="0" smtClean="0"/>
              <a:t> </a:t>
            </a:r>
            <a:r>
              <a:rPr lang="de-CH" sz="1600" dirty="0" err="1" smtClean="0"/>
              <a:t>the</a:t>
            </a:r>
            <a:r>
              <a:rPr lang="de-CH" sz="1600" dirty="0" smtClean="0"/>
              <a:t> </a:t>
            </a:r>
            <a:r>
              <a:rPr lang="de-CH" sz="1600" dirty="0" err="1" smtClean="0"/>
              <a:t>camera</a:t>
            </a:r>
            <a:r>
              <a:rPr lang="de-CH" sz="1600" dirty="0" smtClean="0"/>
              <a:t> (</a:t>
            </a:r>
            <a:r>
              <a:rPr lang="de-CH" sz="1600" dirty="0" err="1" smtClean="0"/>
              <a:t>pitch</a:t>
            </a:r>
            <a:r>
              <a:rPr lang="de-CH" sz="1600" dirty="0" smtClean="0"/>
              <a:t>)</a:t>
            </a:r>
            <a:endParaRPr lang="de-CH" sz="1600" dirty="0"/>
          </a:p>
        </p:txBody>
      </p:sp>
      <p:sp>
        <p:nvSpPr>
          <p:cNvPr id="8" name="Rechteck 7"/>
          <p:cNvSpPr/>
          <p:nvPr/>
        </p:nvSpPr>
        <p:spPr>
          <a:xfrm>
            <a:off x="6519078" y="2270050"/>
            <a:ext cx="1656184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Angle </a:t>
            </a:r>
            <a:r>
              <a:rPr lang="de-CH" sz="1600" dirty="0" err="1" smtClean="0"/>
              <a:t>around</a:t>
            </a:r>
            <a:r>
              <a:rPr lang="de-CH" sz="1600" dirty="0" smtClean="0"/>
              <a:t> </a:t>
            </a:r>
            <a:r>
              <a:rPr lang="de-CH" sz="1600" dirty="0" err="1" smtClean="0"/>
              <a:t>model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76724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Kamera-Position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sz="1800" dirty="0" err="1" smtClean="0">
                <a:solidFill>
                  <a:srgbClr val="0070C0"/>
                </a:solidFill>
              </a:rPr>
              <a:t>offsetX</a:t>
            </a:r>
            <a:r>
              <a:rPr lang="de-CH" sz="1800" dirty="0" smtClean="0">
                <a:solidFill>
                  <a:srgbClr val="0070C0"/>
                </a:solidFill>
              </a:rPr>
              <a:t> </a:t>
            </a:r>
            <a:r>
              <a:rPr lang="de-CH" sz="1800" dirty="0">
                <a:solidFill>
                  <a:srgbClr val="0070C0"/>
                </a:solidFill>
              </a:rPr>
              <a:t>= </a:t>
            </a:r>
            <a:r>
              <a:rPr lang="de-CH" sz="1800" dirty="0" err="1">
                <a:solidFill>
                  <a:srgbClr val="0070C0"/>
                </a:solidFill>
              </a:rPr>
              <a:t>horizontalDistance</a:t>
            </a:r>
            <a:r>
              <a:rPr lang="de-CH" sz="1800" dirty="0">
                <a:solidFill>
                  <a:srgbClr val="0070C0"/>
                </a:solidFill>
              </a:rPr>
              <a:t> </a:t>
            </a:r>
            <a:r>
              <a:rPr lang="de-CH" sz="1800" dirty="0" smtClean="0">
                <a:solidFill>
                  <a:srgbClr val="0070C0"/>
                </a:solidFill>
              </a:rPr>
              <a:t>* </a:t>
            </a:r>
            <a:r>
              <a:rPr lang="de-CH" sz="1800" i="1" dirty="0" smtClean="0">
                <a:solidFill>
                  <a:srgbClr val="0070C0"/>
                </a:solidFill>
              </a:rPr>
              <a:t>sin</a:t>
            </a:r>
            <a:r>
              <a:rPr lang="de-CH" sz="1800" dirty="0" smtClean="0">
                <a:solidFill>
                  <a:srgbClr val="0070C0"/>
                </a:solidFill>
              </a:rPr>
              <a:t>(</a:t>
            </a:r>
            <a:r>
              <a:rPr lang="de-CH" sz="1800" b="1" dirty="0" err="1" smtClean="0">
                <a:solidFill>
                  <a:srgbClr val="FF0000"/>
                </a:solidFill>
              </a:rPr>
              <a:t>angleAroundModel</a:t>
            </a:r>
            <a:r>
              <a:rPr lang="de-CH" sz="1800" dirty="0" smtClean="0">
                <a:solidFill>
                  <a:srgbClr val="0070C0"/>
                </a:solidFill>
              </a:rPr>
              <a:t>);</a:t>
            </a:r>
            <a:r>
              <a:rPr lang="de-CH" sz="1800" dirty="0"/>
              <a:t/>
            </a:r>
            <a:br>
              <a:rPr lang="de-CH" sz="1800" dirty="0"/>
            </a:br>
            <a:r>
              <a:rPr lang="de-CH" sz="1800" dirty="0" err="1" smtClean="0">
                <a:solidFill>
                  <a:srgbClr val="00B050"/>
                </a:solidFill>
              </a:rPr>
              <a:t>offsetZ</a:t>
            </a:r>
            <a:r>
              <a:rPr lang="de-CH" sz="1800" dirty="0" smtClean="0">
                <a:solidFill>
                  <a:srgbClr val="00B050"/>
                </a:solidFill>
              </a:rPr>
              <a:t> </a:t>
            </a:r>
            <a:r>
              <a:rPr lang="de-CH" sz="1800" dirty="0">
                <a:solidFill>
                  <a:srgbClr val="00B050"/>
                </a:solidFill>
              </a:rPr>
              <a:t>= </a:t>
            </a:r>
            <a:r>
              <a:rPr lang="de-CH" sz="1800" dirty="0" err="1">
                <a:solidFill>
                  <a:srgbClr val="00B050"/>
                </a:solidFill>
              </a:rPr>
              <a:t>horizontalDistance</a:t>
            </a:r>
            <a:r>
              <a:rPr lang="de-CH" sz="1800" dirty="0">
                <a:solidFill>
                  <a:srgbClr val="00B050"/>
                </a:solidFill>
              </a:rPr>
              <a:t> * </a:t>
            </a:r>
            <a:r>
              <a:rPr lang="de-CH" sz="1800" i="1" dirty="0" smtClean="0">
                <a:solidFill>
                  <a:srgbClr val="00B050"/>
                </a:solidFill>
              </a:rPr>
              <a:t>cos</a:t>
            </a:r>
            <a:r>
              <a:rPr lang="de-CH" sz="1800" dirty="0" smtClean="0">
                <a:solidFill>
                  <a:srgbClr val="00B050"/>
                </a:solidFill>
              </a:rPr>
              <a:t>(</a:t>
            </a:r>
            <a:r>
              <a:rPr lang="de-CH" sz="1800" b="1" dirty="0" err="1" smtClean="0">
                <a:solidFill>
                  <a:srgbClr val="FF0000"/>
                </a:solidFill>
              </a:rPr>
              <a:t>angleAroundModel</a:t>
            </a:r>
            <a:r>
              <a:rPr lang="de-CH" sz="1800" dirty="0" smtClean="0">
                <a:solidFill>
                  <a:srgbClr val="00B050"/>
                </a:solidFill>
              </a:rPr>
              <a:t>);</a:t>
            </a:r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x</a:t>
            </a:r>
            <a:r>
              <a:rPr lang="de-CH" sz="1800" b="1" dirty="0" smtClean="0"/>
              <a:t> </a:t>
            </a:r>
            <a:r>
              <a:rPr lang="de-CH" sz="1800" dirty="0"/>
              <a:t>= - </a:t>
            </a:r>
            <a:r>
              <a:rPr lang="de-CH" sz="1800" dirty="0" err="1"/>
              <a:t>offsetX</a:t>
            </a:r>
            <a:r>
              <a:rPr lang="de-CH" sz="1800" dirty="0" smtClean="0"/>
              <a:t>;</a:t>
            </a:r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z</a:t>
            </a:r>
            <a:r>
              <a:rPr lang="de-CH" sz="1800" b="1" dirty="0" smtClean="0"/>
              <a:t> </a:t>
            </a:r>
            <a:r>
              <a:rPr lang="de-CH" sz="1800" dirty="0"/>
              <a:t>= - </a:t>
            </a:r>
            <a:r>
              <a:rPr lang="de-CH" sz="1800" dirty="0" err="1"/>
              <a:t>offsetZ</a:t>
            </a:r>
            <a:r>
              <a:rPr lang="de-CH" sz="1800" dirty="0" smtClean="0"/>
              <a:t>;</a:t>
            </a:r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y</a:t>
            </a:r>
            <a:r>
              <a:rPr lang="de-CH" sz="1800" b="1" dirty="0" smtClean="0"/>
              <a:t> </a:t>
            </a:r>
            <a:r>
              <a:rPr lang="de-CH" sz="1800" dirty="0"/>
              <a:t>= </a:t>
            </a:r>
            <a:r>
              <a:rPr lang="de-CH" sz="1800" dirty="0" err="1"/>
              <a:t>verticalDistance</a:t>
            </a:r>
            <a:r>
              <a:rPr lang="de-CH" sz="1800" dirty="0" smtClean="0"/>
              <a:t>;</a:t>
            </a:r>
            <a:endParaRPr lang="de-CH" sz="1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84784"/>
            <a:ext cx="3901656" cy="291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53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Kamera-Rotation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Kamera Rotation (Blickrichtung) bestimmen</a:t>
            </a:r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pitch</a:t>
            </a:r>
            <a:r>
              <a:rPr lang="de-CH" dirty="0" smtClean="0"/>
              <a:t> </a:t>
            </a:r>
            <a:r>
              <a:rPr lang="de-CH" dirty="0"/>
              <a:t>= </a:t>
            </a:r>
            <a:r>
              <a:rPr lang="de-CH" dirty="0" err="1" smtClean="0"/>
              <a:t>pitch</a:t>
            </a:r>
            <a:r>
              <a:rPr lang="de-CH" dirty="0" smtClean="0"/>
              <a:t> - </a:t>
            </a:r>
            <a:r>
              <a:rPr lang="de-CH" dirty="0" err="1" smtClean="0"/>
              <a:t>Mouse.</a:t>
            </a:r>
            <a:r>
              <a:rPr lang="de-CH" i="1" dirty="0" err="1" smtClean="0"/>
              <a:t>getDY</a:t>
            </a:r>
            <a:r>
              <a:rPr lang="de-CH" dirty="0" smtClean="0"/>
              <a:t>();</a:t>
            </a:r>
          </a:p>
          <a:p>
            <a:r>
              <a:rPr lang="de-CH" b="1" dirty="0" err="1" smtClean="0">
                <a:solidFill>
                  <a:srgbClr val="92D050"/>
                </a:solidFill>
              </a:rPr>
              <a:t>yaw</a:t>
            </a:r>
            <a:r>
              <a:rPr lang="de-CH" b="1" dirty="0" smtClean="0">
                <a:solidFill>
                  <a:srgbClr val="92D050"/>
                </a:solidFill>
              </a:rPr>
              <a:t> </a:t>
            </a:r>
            <a:r>
              <a:rPr lang="de-CH" dirty="0"/>
              <a:t>= </a:t>
            </a:r>
            <a:r>
              <a:rPr lang="de-CH" dirty="0"/>
              <a:t>180 </a:t>
            </a:r>
            <a:r>
              <a:rPr lang="de-CH" dirty="0"/>
              <a:t>- </a:t>
            </a:r>
            <a:r>
              <a:rPr lang="de-CH" dirty="0" err="1" smtClean="0"/>
              <a:t>angleAroundModel</a:t>
            </a:r>
            <a:r>
              <a:rPr lang="de-CH" dirty="0" smtClean="0"/>
              <a:t>;</a:t>
            </a:r>
            <a:endParaRPr lang="de-C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4248472" cy="258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://doc.aldebaran.com/2-1/_images/rollPitchYa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60848"/>
            <a:ext cx="3312368" cy="322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25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Gitternetz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2 Vertices im Speicher</a:t>
            </a:r>
          </a:p>
          <a:p>
            <a:pPr lvl="1"/>
            <a:r>
              <a:rPr lang="de-CH" dirty="0" smtClean="0"/>
              <a:t>P1(0,0,0) und </a:t>
            </a:r>
            <a:r>
              <a:rPr lang="de-CH" dirty="0" smtClean="0"/>
              <a:t>P2(1,0,0)</a:t>
            </a:r>
          </a:p>
          <a:p>
            <a:r>
              <a:rPr lang="de-CH" dirty="0" smtClean="0"/>
              <a:t>Jede Linie referenziert P1 und P2</a:t>
            </a:r>
          </a:p>
          <a:p>
            <a:r>
              <a:rPr lang="de-CH" dirty="0" smtClean="0"/>
              <a:t>Bestimmung der Position mit einer Transformations-Matrix</a:t>
            </a:r>
          </a:p>
          <a:p>
            <a:r>
              <a:rPr lang="de-CH" dirty="0" smtClean="0"/>
              <a:t>Transformation</a:t>
            </a:r>
            <a:r>
              <a:rPr lang="de-CH" dirty="0"/>
              <a:t>: Translation, Rotation, </a:t>
            </a:r>
            <a:r>
              <a:rPr lang="de-CH" dirty="0" err="1" smtClean="0"/>
              <a:t>Scale</a:t>
            </a:r>
            <a:endParaRPr lang="de-CH" dirty="0"/>
          </a:p>
          <a:p>
            <a:endParaRPr lang="de-CH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77072"/>
            <a:ext cx="3384418" cy="238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72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Beleuchtung: </a:t>
            </a:r>
            <a:r>
              <a:rPr lang="de-CH" dirty="0" err="1"/>
              <a:t>Phong</a:t>
            </a:r>
            <a:r>
              <a:rPr lang="de-CH" dirty="0"/>
              <a:t> </a:t>
            </a:r>
            <a:r>
              <a:rPr lang="de-CH" dirty="0" err="1" smtClean="0"/>
              <a:t>Shading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876800"/>
          </a:xfrm>
        </p:spPr>
        <p:txBody>
          <a:bodyPr/>
          <a:lstStyle/>
          <a:p>
            <a:r>
              <a:rPr lang="de-CH" dirty="0" smtClean="0"/>
              <a:t>Diffuse und </a:t>
            </a:r>
            <a:r>
              <a:rPr lang="de-CH" dirty="0" err="1" smtClean="0"/>
              <a:t>Ambient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r>
              <a:rPr lang="de-CH" sz="1400" b="1" dirty="0" smtClean="0"/>
              <a:t>Skalarprodukt</a:t>
            </a:r>
          </a:p>
          <a:p>
            <a:r>
              <a:rPr lang="de-CH" sz="1400" dirty="0" err="1" smtClean="0"/>
              <a:t>diffuseFactor</a:t>
            </a:r>
            <a:r>
              <a:rPr lang="de-CH" sz="1400" dirty="0" smtClean="0"/>
              <a:t>  = </a:t>
            </a:r>
            <a:r>
              <a:rPr lang="de-CH" sz="1400" dirty="0" err="1" smtClean="0"/>
              <a:t>dot</a:t>
            </a:r>
            <a:r>
              <a:rPr lang="de-CH" sz="1400" dirty="0" smtClean="0"/>
              <a:t>(</a:t>
            </a:r>
            <a:r>
              <a:rPr lang="de-CH" sz="1400" dirty="0" err="1" smtClean="0"/>
              <a:t>v_normal</a:t>
            </a:r>
            <a:r>
              <a:rPr lang="de-CH" sz="1400" dirty="0"/>
              <a:t>, </a:t>
            </a:r>
            <a:r>
              <a:rPr lang="de-CH" sz="1400" dirty="0" err="1" smtClean="0"/>
              <a:t>v_toLight</a:t>
            </a:r>
            <a:r>
              <a:rPr lang="de-CH" sz="1400" dirty="0" smtClean="0"/>
              <a:t>);</a:t>
            </a:r>
          </a:p>
          <a:p>
            <a:endParaRPr lang="de-CH" sz="1400" dirty="0" smtClean="0"/>
          </a:p>
          <a:p>
            <a:r>
              <a:rPr lang="de-CH" sz="1400" b="1" dirty="0" err="1" smtClean="0"/>
              <a:t>Ambient</a:t>
            </a:r>
            <a:r>
              <a:rPr lang="de-CH" sz="1400" b="1" dirty="0" smtClean="0"/>
              <a:t> (Max-Funktion)</a:t>
            </a:r>
            <a:endParaRPr lang="de-CH" sz="1400" b="1" dirty="0" smtClean="0"/>
          </a:p>
          <a:p>
            <a:r>
              <a:rPr lang="de-CH" sz="1400" dirty="0" err="1" smtClean="0"/>
              <a:t>brightness</a:t>
            </a:r>
            <a:r>
              <a:rPr lang="de-CH" sz="1400" dirty="0" smtClean="0"/>
              <a:t> </a:t>
            </a:r>
            <a:r>
              <a:rPr lang="de-CH" sz="1400" dirty="0"/>
              <a:t>= </a:t>
            </a:r>
            <a:r>
              <a:rPr lang="de-CH" sz="1400" dirty="0" err="1" smtClean="0"/>
              <a:t>max</a:t>
            </a:r>
            <a:r>
              <a:rPr lang="de-CH" sz="1400" dirty="0" smtClean="0"/>
              <a:t>(</a:t>
            </a:r>
            <a:r>
              <a:rPr lang="de-CH" sz="1400" dirty="0" err="1"/>
              <a:t>diffuseFactor</a:t>
            </a:r>
            <a:r>
              <a:rPr lang="de-CH" sz="1400" dirty="0"/>
              <a:t> </a:t>
            </a:r>
            <a:r>
              <a:rPr lang="de-CH" sz="1400" dirty="0" smtClean="0"/>
              <a:t>, </a:t>
            </a:r>
            <a:r>
              <a:rPr lang="de-CH" sz="1400" dirty="0" err="1" smtClean="0"/>
              <a:t>ambient</a:t>
            </a:r>
            <a:r>
              <a:rPr lang="de-CH" sz="1400" dirty="0" smtClean="0"/>
              <a:t>);</a:t>
            </a:r>
            <a:r>
              <a:rPr lang="de-CH" sz="1400" dirty="0"/>
              <a:t/>
            </a:r>
            <a:br>
              <a:rPr lang="de-CH" sz="1400" dirty="0"/>
            </a:br>
            <a:r>
              <a:rPr lang="de-CH" sz="1400" dirty="0" smtClean="0"/>
              <a:t>diffuse </a:t>
            </a:r>
            <a:r>
              <a:rPr lang="de-CH" sz="1400" dirty="0"/>
              <a:t>= </a:t>
            </a:r>
            <a:r>
              <a:rPr lang="de-CH" sz="1400" dirty="0" err="1"/>
              <a:t>brightness</a:t>
            </a:r>
            <a:r>
              <a:rPr lang="de-CH" sz="1400" dirty="0"/>
              <a:t> * </a:t>
            </a:r>
            <a:r>
              <a:rPr lang="de-CH" sz="1400" dirty="0" err="1"/>
              <a:t>lightColor</a:t>
            </a:r>
            <a:r>
              <a:rPr lang="de-CH" sz="1400" dirty="0"/>
              <a:t>;</a:t>
            </a:r>
          </a:p>
          <a:p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427984" y="1556792"/>
            <a:ext cx="4536504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 smtClean="0"/>
              <a:t>Spekular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sz="1200" b="1" dirty="0" smtClean="0"/>
              <a:t>Reflektion</a:t>
            </a:r>
            <a:endParaRPr lang="de-CH" sz="1200" b="1" dirty="0" smtClean="0"/>
          </a:p>
          <a:p>
            <a:r>
              <a:rPr lang="de-CH" sz="1200" dirty="0" err="1" smtClean="0"/>
              <a:t>v_reflectedLight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 smtClean="0"/>
              <a:t>reflect</a:t>
            </a:r>
            <a:r>
              <a:rPr lang="de-CH" sz="1200" dirty="0" smtClean="0"/>
              <a:t>(-</a:t>
            </a:r>
            <a:r>
              <a:rPr lang="de-CH" sz="1200" dirty="0" err="1" smtClean="0"/>
              <a:t>v_toLight</a:t>
            </a:r>
            <a:r>
              <a:rPr lang="de-CH" sz="1200" dirty="0" smtClean="0"/>
              <a:t>, </a:t>
            </a:r>
            <a:r>
              <a:rPr lang="de-CH" sz="1200" dirty="0" err="1"/>
              <a:t>v_normal</a:t>
            </a:r>
            <a:r>
              <a:rPr lang="de-CH" sz="1200" dirty="0" smtClean="0"/>
              <a:t>);</a:t>
            </a:r>
            <a:r>
              <a:rPr lang="de-CH" sz="1200" dirty="0"/>
              <a:t/>
            </a:r>
            <a:br>
              <a:rPr lang="de-CH" sz="1200" dirty="0"/>
            </a:br>
            <a:endParaRPr lang="de-CH" sz="1200" dirty="0" smtClean="0"/>
          </a:p>
          <a:p>
            <a:r>
              <a:rPr lang="de-CH" sz="1200" b="1" dirty="0" smtClean="0"/>
              <a:t>Skalarprodukt</a:t>
            </a:r>
          </a:p>
          <a:p>
            <a:r>
              <a:rPr lang="de-CH" sz="1200" dirty="0" err="1" smtClean="0"/>
              <a:t>specularFactor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 smtClean="0"/>
              <a:t>dot</a:t>
            </a:r>
            <a:r>
              <a:rPr lang="de-CH" sz="1200" dirty="0" smtClean="0"/>
              <a:t>(</a:t>
            </a:r>
            <a:r>
              <a:rPr lang="de-CH" sz="1200" dirty="0" err="1" smtClean="0"/>
              <a:t>v_reflectedLight</a:t>
            </a:r>
            <a:r>
              <a:rPr lang="de-CH" sz="1200" dirty="0" smtClean="0"/>
              <a:t> , </a:t>
            </a:r>
            <a:r>
              <a:rPr lang="de-CH" sz="1200" dirty="0" err="1" smtClean="0"/>
              <a:t>v_toCamera</a:t>
            </a:r>
            <a:r>
              <a:rPr lang="de-CH" sz="1200" dirty="0" smtClean="0"/>
              <a:t>);</a:t>
            </a:r>
          </a:p>
          <a:p>
            <a:endParaRPr lang="de-CH" sz="1200" dirty="0" smtClean="0"/>
          </a:p>
          <a:p>
            <a:r>
              <a:rPr lang="de-CH" sz="1200" b="1" dirty="0" err="1" smtClean="0"/>
              <a:t>ShineDamper</a:t>
            </a:r>
            <a:r>
              <a:rPr lang="de-CH" sz="1200" b="1" dirty="0" smtClean="0"/>
              <a:t> und </a:t>
            </a:r>
            <a:r>
              <a:rPr lang="de-CH" sz="1200" b="1" dirty="0" err="1" smtClean="0"/>
              <a:t>Reflectivity</a:t>
            </a:r>
            <a:endParaRPr lang="de-CH" sz="1200" b="1" dirty="0" smtClean="0"/>
          </a:p>
          <a:p>
            <a:r>
              <a:rPr lang="de-CH" sz="1200" dirty="0" err="1" smtClean="0"/>
              <a:t>dampedFactor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/>
              <a:t>pow</a:t>
            </a:r>
            <a:r>
              <a:rPr lang="de-CH" sz="1200" dirty="0"/>
              <a:t>(</a:t>
            </a:r>
            <a:r>
              <a:rPr lang="de-CH" sz="1200" dirty="0" err="1"/>
              <a:t>specularFactor</a:t>
            </a:r>
            <a:r>
              <a:rPr lang="de-CH" sz="1200" dirty="0"/>
              <a:t>, </a:t>
            </a:r>
            <a:r>
              <a:rPr lang="de-CH" sz="1200" dirty="0" err="1" smtClean="0"/>
              <a:t>shineDamper</a:t>
            </a:r>
            <a:r>
              <a:rPr lang="de-CH" sz="1200" dirty="0" smtClean="0"/>
              <a:t>);</a:t>
            </a:r>
          </a:p>
          <a:p>
            <a:r>
              <a:rPr lang="de-CH" sz="1200" dirty="0" err="1" smtClean="0"/>
              <a:t>finalSpecular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/>
              <a:t>dampedFactor</a:t>
            </a:r>
            <a:r>
              <a:rPr lang="de-CH" sz="1200" dirty="0"/>
              <a:t> </a:t>
            </a:r>
            <a:r>
              <a:rPr lang="de-CH" sz="1200" dirty="0" smtClean="0"/>
              <a:t>* </a:t>
            </a:r>
            <a:r>
              <a:rPr lang="de-CH" sz="1200" dirty="0" err="1" smtClean="0"/>
              <a:t>reflectivity</a:t>
            </a:r>
            <a:r>
              <a:rPr lang="de-CH" sz="1200" dirty="0" smtClean="0"/>
              <a:t> * </a:t>
            </a:r>
            <a:r>
              <a:rPr lang="de-CH" sz="1200" dirty="0" err="1" smtClean="0"/>
              <a:t>lightColor</a:t>
            </a:r>
            <a:r>
              <a:rPr lang="de-CH" sz="1200" dirty="0" smtClean="0"/>
              <a:t>;</a:t>
            </a:r>
            <a:endParaRPr lang="de-CH" sz="12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63" y="2092201"/>
            <a:ext cx="2397843" cy="23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89500"/>
            <a:ext cx="3312368" cy="254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04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39766"/>
            <a:ext cx="7056784" cy="47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946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154</Words>
  <Application>Microsoft Office PowerPoint</Application>
  <PresentationFormat>Bildschirmpräsentation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Klarheit</vt:lpstr>
      <vt:lpstr>Objektorientierte Geometrie Projekt OpenGl Wavefront Viewer </vt:lpstr>
      <vt:lpstr>Projekt OpenGl Wavefront Viewer</vt:lpstr>
      <vt:lpstr>Wavefront</vt:lpstr>
      <vt:lpstr>Kamera-Mausrotation</vt:lpstr>
      <vt:lpstr>Kamera-Position</vt:lpstr>
      <vt:lpstr>Kamera-Rotation</vt:lpstr>
      <vt:lpstr>Gitternetz </vt:lpstr>
      <vt:lpstr>Beleuchtung: Phong Shading</vt:lpstr>
      <vt:lpstr>Demo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Objektorientierte Geometrie Vorstellung Projekt </dc:title>
  <dc:creator>michael</dc:creator>
  <cp:lastModifiedBy>michael</cp:lastModifiedBy>
  <cp:revision>29</cp:revision>
  <dcterms:created xsi:type="dcterms:W3CDTF">2016-01-05T10:47:14Z</dcterms:created>
  <dcterms:modified xsi:type="dcterms:W3CDTF">2016-01-05T15:18:15Z</dcterms:modified>
</cp:coreProperties>
</file>