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7"/>
  </p:notesMasterIdLst>
  <p:sldIdLst>
    <p:sldId id="256" r:id="rId2"/>
    <p:sldId id="258" r:id="rId3"/>
    <p:sldId id="260" r:id="rId4"/>
    <p:sldId id="259" r:id="rId5"/>
    <p:sldId id="279" r:id="rId6"/>
    <p:sldId id="261" r:id="rId7"/>
    <p:sldId id="280" r:id="rId8"/>
    <p:sldId id="262" r:id="rId9"/>
    <p:sldId id="264" r:id="rId10"/>
    <p:sldId id="273" r:id="rId11"/>
    <p:sldId id="266" r:id="rId12"/>
    <p:sldId id="281" r:id="rId13"/>
    <p:sldId id="282" r:id="rId14"/>
    <p:sldId id="284" r:id="rId15"/>
    <p:sldId id="283" r:id="rId16"/>
  </p:sldIdLst>
  <p:sldSz cx="9144000" cy="5143500" type="screen16x9"/>
  <p:notesSz cx="6858000" cy="9144000"/>
  <p:embeddedFontLst>
    <p:embeddedFont>
      <p:font typeface="Anaheim" panose="020B0604020202020204" charset="0"/>
      <p:regular r:id="rId18"/>
      <p:bold r:id="rId19"/>
    </p:embeddedFont>
    <p:embeddedFont>
      <p:font typeface="Baloo 2 ExtraBold" panose="020B0604020202020204" charset="0"/>
      <p:bold r:id="rId20"/>
    </p:embeddedFont>
    <p:embeddedFont>
      <p:font typeface="DM Sans" pitchFamily="2" charset="0"/>
      <p:regular r:id="rId21"/>
      <p:bold r:id="rId22"/>
      <p:italic r:id="rId23"/>
      <p:boldItalic r:id="rId24"/>
    </p:embeddedFont>
    <p:embeddedFont>
      <p:font typeface="DM Sans Medium" pitchFamily="2" charset="0"/>
      <p:regular r:id="rId25"/>
      <p:bold r:id="rId26"/>
      <p:italic r:id="rId27"/>
      <p:boldItalic r:id="rId28"/>
    </p:embeddedFont>
    <p:embeddedFont>
      <p:font typeface="Nunito Light" pitchFamily="2" charset="0"/>
      <p:regular r:id="rId29"/>
      <p: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69B2"/>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3C8A00-A63B-4F69-BF99-E84B71B5BE65}">
  <a:tblStyle styleId="{6D3C8A00-A63B-4F69-BF99-E84B71B5BE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D7CBD1F-9F72-4ADF-A3A1-3D7193BFDD91}"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p:scale>
          <a:sx n="125" d="100"/>
          <a:sy n="125" d="100"/>
        </p:scale>
        <p:origin x="1206" y="47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9"/>
        <p:cNvGrpSpPr/>
        <p:nvPr/>
      </p:nvGrpSpPr>
      <p:grpSpPr>
        <a:xfrm>
          <a:off x="0" y="0"/>
          <a:ext cx="0" cy="0"/>
          <a:chOff x="0" y="0"/>
          <a:chExt cx="0" cy="0"/>
        </a:xfrm>
      </p:grpSpPr>
      <p:sp>
        <p:nvSpPr>
          <p:cNvPr id="1290" name="Google Shape;1290;g1e71a4a866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1" name="Google Shape;1291;g1e71a4a866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p:cNvGrpSpPr/>
        <p:nvPr/>
      </p:nvGrpSpPr>
      <p:grpSpPr>
        <a:xfrm>
          <a:off x="0" y="0"/>
          <a:ext cx="0" cy="0"/>
          <a:chOff x="0" y="0"/>
          <a:chExt cx="0" cy="0"/>
        </a:xfrm>
      </p:grpSpPr>
      <p:sp>
        <p:nvSpPr>
          <p:cNvPr id="1077" name="Google Shape;1077;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a:extLst>
            <a:ext uri="{FF2B5EF4-FFF2-40B4-BE49-F238E27FC236}">
              <a16:creationId xmlns:a16="http://schemas.microsoft.com/office/drawing/2014/main" id="{08234E95-AE6F-6719-E132-9BA10F3BF26A}"/>
            </a:ext>
          </a:extLst>
        </p:cNvPr>
        <p:cNvGrpSpPr/>
        <p:nvPr/>
      </p:nvGrpSpPr>
      <p:grpSpPr>
        <a:xfrm>
          <a:off x="0" y="0"/>
          <a:ext cx="0" cy="0"/>
          <a:chOff x="0" y="0"/>
          <a:chExt cx="0" cy="0"/>
        </a:xfrm>
      </p:grpSpPr>
      <p:sp>
        <p:nvSpPr>
          <p:cNvPr id="888" name="Google Shape;888;g54dda1946d_6_332:notes">
            <a:extLst>
              <a:ext uri="{FF2B5EF4-FFF2-40B4-BE49-F238E27FC236}">
                <a16:creationId xmlns:a16="http://schemas.microsoft.com/office/drawing/2014/main" id="{111B4EEE-C9F0-C859-2625-BBC5E06B32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a:extLst>
              <a:ext uri="{FF2B5EF4-FFF2-40B4-BE49-F238E27FC236}">
                <a16:creationId xmlns:a16="http://schemas.microsoft.com/office/drawing/2014/main" id="{084534D5-02F1-A921-CBD6-1877831BFA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50126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2"/>
        <p:cNvGrpSpPr/>
        <p:nvPr/>
      </p:nvGrpSpPr>
      <p:grpSpPr>
        <a:xfrm>
          <a:off x="0" y="0"/>
          <a:ext cx="0" cy="0"/>
          <a:chOff x="0" y="0"/>
          <a:chExt cx="0" cy="0"/>
        </a:xfrm>
      </p:grpSpPr>
      <p:sp>
        <p:nvSpPr>
          <p:cNvPr id="773" name="Google Shape;773;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4" name="Google Shape;774;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6">
          <a:extLst>
            <a:ext uri="{FF2B5EF4-FFF2-40B4-BE49-F238E27FC236}">
              <a16:creationId xmlns:a16="http://schemas.microsoft.com/office/drawing/2014/main" id="{E3B914C0-1C16-CFA0-6376-5D3276CD8A94}"/>
            </a:ext>
          </a:extLst>
        </p:cNvPr>
        <p:cNvGrpSpPr/>
        <p:nvPr/>
      </p:nvGrpSpPr>
      <p:grpSpPr>
        <a:xfrm>
          <a:off x="0" y="0"/>
          <a:ext cx="0" cy="0"/>
          <a:chOff x="0" y="0"/>
          <a:chExt cx="0" cy="0"/>
        </a:xfrm>
      </p:grpSpPr>
      <p:sp>
        <p:nvSpPr>
          <p:cNvPr id="1077" name="Google Shape;1077;g54dda1946d_4_2726:notes">
            <a:extLst>
              <a:ext uri="{FF2B5EF4-FFF2-40B4-BE49-F238E27FC236}">
                <a16:creationId xmlns:a16="http://schemas.microsoft.com/office/drawing/2014/main" id="{DEEE63B2-D4BD-65FE-49DE-07647FE7DF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8" name="Google Shape;1078;g54dda1946d_4_2726:notes">
            <a:extLst>
              <a:ext uri="{FF2B5EF4-FFF2-40B4-BE49-F238E27FC236}">
                <a16:creationId xmlns:a16="http://schemas.microsoft.com/office/drawing/2014/main" id="{5F9B5827-9CB2-A31A-09DE-BE0A7A7D3A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72803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0"/>
        <p:cNvGrpSpPr/>
        <p:nvPr/>
      </p:nvGrpSpPr>
      <p:grpSpPr>
        <a:xfrm>
          <a:off x="0" y="0"/>
          <a:ext cx="0" cy="0"/>
          <a:chOff x="0" y="0"/>
          <a:chExt cx="0" cy="0"/>
        </a:xfrm>
      </p:grpSpPr>
      <p:sp>
        <p:nvSpPr>
          <p:cNvPr id="881" name="Google Shape;8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2" name="Google Shape;8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a:extLst>
            <a:ext uri="{FF2B5EF4-FFF2-40B4-BE49-F238E27FC236}">
              <a16:creationId xmlns:a16="http://schemas.microsoft.com/office/drawing/2014/main" id="{F8EB039E-D105-CFB6-99DE-71973C2D90E5}"/>
            </a:ext>
          </a:extLst>
        </p:cNvPr>
        <p:cNvGrpSpPr/>
        <p:nvPr/>
      </p:nvGrpSpPr>
      <p:grpSpPr>
        <a:xfrm>
          <a:off x="0" y="0"/>
          <a:ext cx="0" cy="0"/>
          <a:chOff x="0" y="0"/>
          <a:chExt cx="0" cy="0"/>
        </a:xfrm>
      </p:grpSpPr>
      <p:sp>
        <p:nvSpPr>
          <p:cNvPr id="780" name="Google Shape;780;g54dda1946d_6_308:notes">
            <a:extLst>
              <a:ext uri="{FF2B5EF4-FFF2-40B4-BE49-F238E27FC236}">
                <a16:creationId xmlns:a16="http://schemas.microsoft.com/office/drawing/2014/main" id="{FA1CE676-481A-0C81-B64A-6A283BC8D6D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54dda1946d_6_308:notes">
            <a:extLst>
              <a:ext uri="{FF2B5EF4-FFF2-40B4-BE49-F238E27FC236}">
                <a16:creationId xmlns:a16="http://schemas.microsoft.com/office/drawing/2014/main" id="{72F41569-6F7C-D792-7E83-27B8F3E391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010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7"/>
        <p:cNvGrpSpPr/>
        <p:nvPr/>
      </p:nvGrpSpPr>
      <p:grpSpPr>
        <a:xfrm>
          <a:off x="0" y="0"/>
          <a:ext cx="0" cy="0"/>
          <a:chOff x="0" y="0"/>
          <a:chExt cx="0" cy="0"/>
        </a:xfrm>
      </p:grpSpPr>
      <p:sp>
        <p:nvSpPr>
          <p:cNvPr id="888" name="Google Shape;888;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9" name="Google Shape;889;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5"/>
        <p:cNvGrpSpPr/>
        <p:nvPr/>
      </p:nvGrpSpPr>
      <p:grpSpPr>
        <a:xfrm>
          <a:off x="0" y="0"/>
          <a:ext cx="0" cy="0"/>
          <a:chOff x="0" y="0"/>
          <a:chExt cx="0" cy="0"/>
        </a:xfrm>
      </p:grpSpPr>
      <p:sp>
        <p:nvSpPr>
          <p:cNvPr id="916" name="Google Shape;916;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7" name="Google Shape;917;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644614" y="-2747525"/>
            <a:ext cx="12278718" cy="10475804"/>
            <a:chOff x="-1644614" y="-2747525"/>
            <a:chExt cx="12278718" cy="10475804"/>
          </a:xfrm>
        </p:grpSpPr>
        <p:sp>
          <p:nvSpPr>
            <p:cNvPr id="10" name="Google Shape;10;p2"/>
            <p:cNvSpPr/>
            <p:nvPr/>
          </p:nvSpPr>
          <p:spPr>
            <a:xfrm rot="-2526399">
              <a:off x="5593085" y="3029310"/>
              <a:ext cx="4356710" cy="3718191"/>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11;p2"/>
            <p:cNvSpPr/>
            <p:nvPr/>
          </p:nvSpPr>
          <p:spPr>
            <a:xfrm rot="7128784">
              <a:off x="8363688" y="1001192"/>
              <a:ext cx="1703625" cy="1100471"/>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 name="Google Shape;12;p2"/>
            <p:cNvSpPr/>
            <p:nvPr/>
          </p:nvSpPr>
          <p:spPr>
            <a:xfrm rot="1490198">
              <a:off x="-1039429" y="-1920903"/>
              <a:ext cx="4803426" cy="3939324"/>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3" name="Google Shape;13;p2"/>
          <p:cNvSpPr txBox="1">
            <a:spLocks noGrp="1"/>
          </p:cNvSpPr>
          <p:nvPr>
            <p:ph type="ctrTitle"/>
          </p:nvPr>
        </p:nvSpPr>
        <p:spPr>
          <a:xfrm>
            <a:off x="713225" y="2634850"/>
            <a:ext cx="3862500" cy="13851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Clr>
                <a:srgbClr val="191919"/>
              </a:buClr>
              <a:buSzPts val="5200"/>
              <a:buNone/>
              <a:defRPr sz="7000" b="0">
                <a:latin typeface="Baloo 2 ExtraBold"/>
                <a:ea typeface="Baloo 2 ExtraBold"/>
                <a:cs typeface="Baloo 2 ExtraBold"/>
                <a:sym typeface="Baloo 2 Extra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4" name="Google Shape;14;p2"/>
          <p:cNvSpPr txBox="1">
            <a:spLocks noGrp="1"/>
          </p:cNvSpPr>
          <p:nvPr>
            <p:ph type="subTitle" idx="1"/>
          </p:nvPr>
        </p:nvSpPr>
        <p:spPr>
          <a:xfrm>
            <a:off x="713225" y="3970798"/>
            <a:ext cx="3862500" cy="4050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458"/>
        <p:cNvGrpSpPr/>
        <p:nvPr/>
      </p:nvGrpSpPr>
      <p:grpSpPr>
        <a:xfrm>
          <a:off x="0" y="0"/>
          <a:ext cx="0" cy="0"/>
          <a:chOff x="0" y="0"/>
          <a:chExt cx="0" cy="0"/>
        </a:xfrm>
      </p:grpSpPr>
      <p:sp>
        <p:nvSpPr>
          <p:cNvPr id="459" name="Google Shape;459;p20"/>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460" name="Google Shape;460;p20"/>
          <p:cNvGrpSpPr/>
          <p:nvPr/>
        </p:nvGrpSpPr>
        <p:grpSpPr>
          <a:xfrm>
            <a:off x="-2517947" y="-1893567"/>
            <a:ext cx="12903983" cy="8553763"/>
            <a:chOff x="-2517947" y="-1893567"/>
            <a:chExt cx="12903983" cy="8553763"/>
          </a:xfrm>
        </p:grpSpPr>
        <p:sp>
          <p:nvSpPr>
            <p:cNvPr id="461" name="Google Shape;461;p20"/>
            <p:cNvSpPr/>
            <p:nvPr/>
          </p:nvSpPr>
          <p:spPr>
            <a:xfrm rot="-8720805">
              <a:off x="-2100858" y="-1228400"/>
              <a:ext cx="3098928" cy="243384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2" name="Google Shape;462;p20"/>
            <p:cNvSpPr/>
            <p:nvPr/>
          </p:nvSpPr>
          <p:spPr>
            <a:xfrm rot="6952720" flipH="1">
              <a:off x="7556640" y="3956446"/>
              <a:ext cx="2602540" cy="2134362"/>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63" name="Google Shape;463;p20"/>
          <p:cNvGrpSpPr/>
          <p:nvPr/>
        </p:nvGrpSpPr>
        <p:grpSpPr>
          <a:xfrm>
            <a:off x="118988" y="131820"/>
            <a:ext cx="8902251" cy="3784750"/>
            <a:chOff x="118988" y="131820"/>
            <a:chExt cx="8902251" cy="3784750"/>
          </a:xfrm>
        </p:grpSpPr>
        <p:sp>
          <p:nvSpPr>
            <p:cNvPr id="464" name="Google Shape;464;p20"/>
            <p:cNvSpPr/>
            <p:nvPr/>
          </p:nvSpPr>
          <p:spPr>
            <a:xfrm>
              <a:off x="8694564" y="3594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5" name="Google Shape;465;p20"/>
            <p:cNvSpPr/>
            <p:nvPr/>
          </p:nvSpPr>
          <p:spPr>
            <a:xfrm>
              <a:off x="549877" y="1318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6" name="Google Shape;466;p20"/>
            <p:cNvSpPr/>
            <p:nvPr/>
          </p:nvSpPr>
          <p:spPr>
            <a:xfrm>
              <a:off x="118988" y="6668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467" name="Google Shape;467;p20"/>
          <p:cNvGrpSpPr/>
          <p:nvPr/>
        </p:nvGrpSpPr>
        <p:grpSpPr>
          <a:xfrm>
            <a:off x="7778168" y="3892387"/>
            <a:ext cx="1513295" cy="1423687"/>
            <a:chOff x="7778168" y="3892387"/>
            <a:chExt cx="1513295" cy="1423687"/>
          </a:xfrm>
        </p:grpSpPr>
        <p:sp>
          <p:nvSpPr>
            <p:cNvPr id="468" name="Google Shape;468;p20"/>
            <p:cNvSpPr/>
            <p:nvPr/>
          </p:nvSpPr>
          <p:spPr>
            <a:xfrm>
              <a:off x="7778168" y="4557704"/>
              <a:ext cx="259260" cy="42763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469" name="Google Shape;469;p20"/>
            <p:cNvGrpSpPr/>
            <p:nvPr/>
          </p:nvGrpSpPr>
          <p:grpSpPr>
            <a:xfrm rot="-1568729">
              <a:off x="8162195" y="4038923"/>
              <a:ext cx="927622" cy="1130616"/>
              <a:chOff x="3622704" y="2258128"/>
              <a:chExt cx="751947" cy="916497"/>
            </a:xfrm>
          </p:grpSpPr>
          <p:sp>
            <p:nvSpPr>
              <p:cNvPr id="470" name="Google Shape;470;p20"/>
              <p:cNvSpPr/>
              <p:nvPr/>
            </p:nvSpPr>
            <p:spPr>
              <a:xfrm>
                <a:off x="3622704" y="2258128"/>
                <a:ext cx="751947" cy="916497"/>
              </a:xfrm>
              <a:custGeom>
                <a:avLst/>
                <a:gdLst/>
                <a:ahLst/>
                <a:cxnLst/>
                <a:rect l="l" t="t" r="r" b="b"/>
                <a:pathLst>
                  <a:path w="786" h="958" extrusionOk="0">
                    <a:moveTo>
                      <a:pt x="637" y="958"/>
                    </a:moveTo>
                    <a:lnTo>
                      <a:pt x="0" y="847"/>
                    </a:lnTo>
                    <a:lnTo>
                      <a:pt x="149" y="0"/>
                    </a:lnTo>
                    <a:lnTo>
                      <a:pt x="786" y="112"/>
                    </a:lnTo>
                    <a:lnTo>
                      <a:pt x="637" y="958"/>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1" name="Google Shape;471;p20"/>
              <p:cNvSpPr/>
              <p:nvPr/>
            </p:nvSpPr>
            <p:spPr>
              <a:xfrm>
                <a:off x="3689671" y="23059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2" name="Google Shape;472;p20"/>
              <p:cNvSpPr/>
              <p:nvPr/>
            </p:nvSpPr>
            <p:spPr>
              <a:xfrm>
                <a:off x="3739418" y="26494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3" name="Google Shape;473;p20"/>
              <p:cNvSpPr/>
              <p:nvPr/>
            </p:nvSpPr>
            <p:spPr>
              <a:xfrm>
                <a:off x="3739418" y="26934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4" name="Google Shape;474;p20"/>
              <p:cNvSpPr/>
              <p:nvPr/>
            </p:nvSpPr>
            <p:spPr>
              <a:xfrm>
                <a:off x="3739418" y="27364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5" name="Google Shape;475;p20"/>
              <p:cNvSpPr/>
              <p:nvPr/>
            </p:nvSpPr>
            <p:spPr>
              <a:xfrm>
                <a:off x="3739418" y="27804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6" name="Google Shape;476;p20"/>
              <p:cNvSpPr/>
              <p:nvPr/>
            </p:nvSpPr>
            <p:spPr>
              <a:xfrm>
                <a:off x="3739418" y="28244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7" name="Google Shape;477;p20"/>
              <p:cNvSpPr/>
              <p:nvPr/>
            </p:nvSpPr>
            <p:spPr>
              <a:xfrm>
                <a:off x="3737505" y="2387280"/>
                <a:ext cx="204600" cy="204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8" name="Google Shape;478;p20"/>
              <p:cNvSpPr/>
              <p:nvPr/>
            </p:nvSpPr>
            <p:spPr>
              <a:xfrm>
                <a:off x="3726981" y="23777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9" name="Google Shape;479;p20"/>
              <p:cNvSpPr/>
              <p:nvPr/>
            </p:nvSpPr>
            <p:spPr>
              <a:xfrm>
                <a:off x="3774815" y="24255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0" name="Google Shape;480;p20"/>
              <p:cNvSpPr/>
              <p:nvPr/>
            </p:nvSpPr>
            <p:spPr>
              <a:xfrm>
                <a:off x="3977630" y="23777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1" name="Google Shape;481;p20"/>
              <p:cNvSpPr/>
              <p:nvPr/>
            </p:nvSpPr>
            <p:spPr>
              <a:xfrm>
                <a:off x="3977630" y="24217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2" name="Google Shape;482;p20"/>
              <p:cNvSpPr/>
              <p:nvPr/>
            </p:nvSpPr>
            <p:spPr>
              <a:xfrm>
                <a:off x="3977630" y="24657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3" name="Google Shape;483;p20"/>
              <p:cNvSpPr/>
              <p:nvPr/>
            </p:nvSpPr>
            <p:spPr>
              <a:xfrm>
                <a:off x="3977630" y="25097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4" name="Google Shape;484;p20"/>
              <p:cNvSpPr/>
              <p:nvPr/>
            </p:nvSpPr>
            <p:spPr>
              <a:xfrm>
                <a:off x="3977630" y="25546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5" name="Google Shape;485;p20"/>
              <p:cNvSpPr/>
              <p:nvPr/>
            </p:nvSpPr>
            <p:spPr>
              <a:xfrm>
                <a:off x="3850392" y="28847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6" name="Google Shape;486;p20"/>
              <p:cNvSpPr/>
              <p:nvPr/>
            </p:nvSpPr>
            <p:spPr>
              <a:xfrm>
                <a:off x="3850392" y="29086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7" name="Google Shape;487;p20"/>
              <p:cNvSpPr/>
              <p:nvPr/>
            </p:nvSpPr>
            <p:spPr>
              <a:xfrm>
                <a:off x="3850392"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8" name="Google Shape;488;p20"/>
              <p:cNvSpPr/>
              <p:nvPr/>
            </p:nvSpPr>
            <p:spPr>
              <a:xfrm>
                <a:off x="3739418" y="28847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9" name="Google Shape;489;p20"/>
              <p:cNvSpPr/>
              <p:nvPr/>
            </p:nvSpPr>
            <p:spPr>
              <a:xfrm>
                <a:off x="4159398" y="28847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0" name="Google Shape;490;p20"/>
              <p:cNvSpPr/>
              <p:nvPr/>
            </p:nvSpPr>
            <p:spPr>
              <a:xfrm>
                <a:off x="4159398" y="29086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1" name="Google Shape;491;p20"/>
              <p:cNvSpPr/>
              <p:nvPr/>
            </p:nvSpPr>
            <p:spPr>
              <a:xfrm>
                <a:off x="4159398" y="29325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2" name="Google Shape;492;p20"/>
              <p:cNvSpPr/>
              <p:nvPr/>
            </p:nvSpPr>
            <p:spPr>
              <a:xfrm>
                <a:off x="4048424" y="28847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3" name="Google Shape;493;p20"/>
              <p:cNvSpPr/>
              <p:nvPr/>
            </p:nvSpPr>
            <p:spPr>
              <a:xfrm>
                <a:off x="3850392" y="29966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4" name="Google Shape;494;p20"/>
              <p:cNvSpPr/>
              <p:nvPr/>
            </p:nvSpPr>
            <p:spPr>
              <a:xfrm>
                <a:off x="3850392" y="30205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5" name="Google Shape;495;p20"/>
              <p:cNvSpPr/>
              <p:nvPr/>
            </p:nvSpPr>
            <p:spPr>
              <a:xfrm>
                <a:off x="3850392"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6" name="Google Shape;496;p20"/>
              <p:cNvSpPr/>
              <p:nvPr/>
            </p:nvSpPr>
            <p:spPr>
              <a:xfrm>
                <a:off x="3739418" y="29966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7" name="Google Shape;497;p20"/>
              <p:cNvSpPr/>
              <p:nvPr/>
            </p:nvSpPr>
            <p:spPr>
              <a:xfrm>
                <a:off x="4159398" y="29966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8" name="Google Shape;498;p20"/>
              <p:cNvSpPr/>
              <p:nvPr/>
            </p:nvSpPr>
            <p:spPr>
              <a:xfrm>
                <a:off x="4159398" y="30205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9" name="Google Shape;499;p20"/>
              <p:cNvSpPr/>
              <p:nvPr/>
            </p:nvSpPr>
            <p:spPr>
              <a:xfrm>
                <a:off x="4159398" y="30454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0" name="Google Shape;500;p20"/>
              <p:cNvSpPr/>
              <p:nvPr/>
            </p:nvSpPr>
            <p:spPr>
              <a:xfrm>
                <a:off x="4048424" y="29966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9"/>
        <p:cNvGrpSpPr/>
        <p:nvPr/>
      </p:nvGrpSpPr>
      <p:grpSpPr>
        <a:xfrm>
          <a:off x="0" y="0"/>
          <a:ext cx="0" cy="0"/>
          <a:chOff x="0" y="0"/>
          <a:chExt cx="0" cy="0"/>
        </a:xfrm>
      </p:grpSpPr>
      <p:grpSp>
        <p:nvGrpSpPr>
          <p:cNvPr id="510" name="Google Shape;510;p22"/>
          <p:cNvGrpSpPr/>
          <p:nvPr/>
        </p:nvGrpSpPr>
        <p:grpSpPr>
          <a:xfrm>
            <a:off x="-2106233" y="-952769"/>
            <a:ext cx="12545486" cy="8509944"/>
            <a:chOff x="-2106233" y="-952769"/>
            <a:chExt cx="12545486" cy="8509944"/>
          </a:xfrm>
        </p:grpSpPr>
        <p:sp>
          <p:nvSpPr>
            <p:cNvPr id="511" name="Google Shape;511;p22"/>
            <p:cNvSpPr/>
            <p:nvPr/>
          </p:nvSpPr>
          <p:spPr>
            <a:xfrm rot="7341459" flipH="1">
              <a:off x="-1767562" y="4061175"/>
              <a:ext cx="3409980" cy="2678150"/>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2" name="Google Shape;512;p22"/>
            <p:cNvSpPr/>
            <p:nvPr/>
          </p:nvSpPr>
          <p:spPr>
            <a:xfrm rot="10245665">
              <a:off x="8058163" y="-784291"/>
              <a:ext cx="2247692" cy="1843349"/>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13" name="Google Shape;513;p22"/>
          <p:cNvGrpSpPr/>
          <p:nvPr/>
        </p:nvGrpSpPr>
        <p:grpSpPr>
          <a:xfrm>
            <a:off x="1087005" y="172450"/>
            <a:ext cx="7905012" cy="4753945"/>
            <a:chOff x="1087005" y="172450"/>
            <a:chExt cx="7905012" cy="4753945"/>
          </a:xfrm>
        </p:grpSpPr>
        <p:sp>
          <p:nvSpPr>
            <p:cNvPr id="514" name="Google Shape;514;p22"/>
            <p:cNvSpPr/>
            <p:nvPr/>
          </p:nvSpPr>
          <p:spPr>
            <a:xfrm flipH="1">
              <a:off x="1087005" y="46039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5" name="Google Shape;515;p22"/>
            <p:cNvSpPr/>
            <p:nvPr/>
          </p:nvSpPr>
          <p:spPr>
            <a:xfrm flipH="1">
              <a:off x="8665343" y="7704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6" name="Google Shape;516;p22"/>
            <p:cNvSpPr/>
            <p:nvPr/>
          </p:nvSpPr>
          <p:spPr>
            <a:xfrm flipH="1">
              <a:off x="8430782" y="1724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17" name="Google Shape;517;p22"/>
          <p:cNvGrpSpPr/>
          <p:nvPr/>
        </p:nvGrpSpPr>
        <p:grpSpPr>
          <a:xfrm>
            <a:off x="-335165" y="3759862"/>
            <a:ext cx="1253120" cy="1142272"/>
            <a:chOff x="-335165" y="3759862"/>
            <a:chExt cx="1253120" cy="1142272"/>
          </a:xfrm>
        </p:grpSpPr>
        <p:grpSp>
          <p:nvGrpSpPr>
            <p:cNvPr id="518" name="Google Shape;518;p22"/>
            <p:cNvGrpSpPr/>
            <p:nvPr/>
          </p:nvGrpSpPr>
          <p:grpSpPr>
            <a:xfrm flipH="1">
              <a:off x="510249" y="4497559"/>
              <a:ext cx="407706" cy="388498"/>
              <a:chOff x="2884583" y="645291"/>
              <a:chExt cx="285089" cy="271696"/>
            </a:xfrm>
          </p:grpSpPr>
          <p:sp>
            <p:nvSpPr>
              <p:cNvPr id="519" name="Google Shape;519;p22"/>
              <p:cNvSpPr/>
              <p:nvPr/>
            </p:nvSpPr>
            <p:spPr>
              <a:xfrm>
                <a:off x="2905629" y="652944"/>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0" name="Google Shape;520;p22"/>
              <p:cNvSpPr/>
              <p:nvPr/>
            </p:nvSpPr>
            <p:spPr>
              <a:xfrm>
                <a:off x="2884583" y="645291"/>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21" name="Google Shape;521;p22"/>
            <p:cNvGrpSpPr/>
            <p:nvPr/>
          </p:nvGrpSpPr>
          <p:grpSpPr>
            <a:xfrm>
              <a:off x="-335165" y="3759862"/>
              <a:ext cx="676370" cy="1142272"/>
              <a:chOff x="2757910" y="1240337"/>
              <a:chExt cx="676370" cy="1142272"/>
            </a:xfrm>
          </p:grpSpPr>
          <p:sp>
            <p:nvSpPr>
              <p:cNvPr id="522" name="Google Shape;522;p22"/>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3" name="Google Shape;523;p22"/>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4" name="Google Shape;524;p22"/>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5" name="Google Shape;525;p22"/>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6" name="Google Shape;526;p22"/>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7" name="Google Shape;527;p22"/>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8" name="Google Shape;528;p22"/>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9" name="Google Shape;529;p22"/>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30"/>
        <p:cNvGrpSpPr/>
        <p:nvPr/>
      </p:nvGrpSpPr>
      <p:grpSpPr>
        <a:xfrm>
          <a:off x="0" y="0"/>
          <a:ext cx="0" cy="0"/>
          <a:chOff x="0" y="0"/>
          <a:chExt cx="0" cy="0"/>
        </a:xfrm>
      </p:grpSpPr>
      <p:grpSp>
        <p:nvGrpSpPr>
          <p:cNvPr id="531" name="Google Shape;531;p23"/>
          <p:cNvGrpSpPr/>
          <p:nvPr/>
        </p:nvGrpSpPr>
        <p:grpSpPr>
          <a:xfrm>
            <a:off x="-2000071" y="-3048428"/>
            <a:ext cx="12973783" cy="11115125"/>
            <a:chOff x="-2000071" y="-3048428"/>
            <a:chExt cx="12973783" cy="11115125"/>
          </a:xfrm>
        </p:grpSpPr>
        <p:sp>
          <p:nvSpPr>
            <p:cNvPr id="532" name="Google Shape;532;p23"/>
            <p:cNvSpPr/>
            <p:nvPr/>
          </p:nvSpPr>
          <p:spPr>
            <a:xfrm rot="-8306489">
              <a:off x="-1505843" y="3814578"/>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3" name="Google Shape;533;p23"/>
            <p:cNvSpPr/>
            <p:nvPr/>
          </p:nvSpPr>
          <p:spPr>
            <a:xfrm rot="-2526298">
              <a:off x="3963480" y="-23249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4" name="Google Shape;534;p23"/>
            <p:cNvSpPr/>
            <p:nvPr/>
          </p:nvSpPr>
          <p:spPr>
            <a:xfrm rot="7128936">
              <a:off x="4994086" y="25410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35" name="Google Shape;535;p23"/>
          <p:cNvGrpSpPr/>
          <p:nvPr/>
        </p:nvGrpSpPr>
        <p:grpSpPr>
          <a:xfrm>
            <a:off x="4039126" y="812484"/>
            <a:ext cx="4161347" cy="3655602"/>
            <a:chOff x="3840701" y="713259"/>
            <a:chExt cx="4161347" cy="3655602"/>
          </a:xfrm>
        </p:grpSpPr>
        <p:grpSp>
          <p:nvGrpSpPr>
            <p:cNvPr id="536" name="Google Shape;536;p23"/>
            <p:cNvGrpSpPr/>
            <p:nvPr/>
          </p:nvGrpSpPr>
          <p:grpSpPr>
            <a:xfrm>
              <a:off x="4501506" y="1401751"/>
              <a:ext cx="2461134" cy="1589525"/>
              <a:chOff x="2436192" y="2730596"/>
              <a:chExt cx="924300" cy="596960"/>
            </a:xfrm>
          </p:grpSpPr>
          <p:sp>
            <p:nvSpPr>
              <p:cNvPr id="537" name="Google Shape;537;p23"/>
              <p:cNvSpPr/>
              <p:nvPr/>
            </p:nvSpPr>
            <p:spPr>
              <a:xfrm>
                <a:off x="2436192" y="2786955"/>
                <a:ext cx="924300" cy="5406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8" name="Google Shape;538;p23"/>
              <p:cNvSpPr/>
              <p:nvPr/>
            </p:nvSpPr>
            <p:spPr>
              <a:xfrm>
                <a:off x="2436192" y="2730596"/>
                <a:ext cx="924297" cy="56360"/>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9" name="Google Shape;539;p23"/>
              <p:cNvSpPr/>
              <p:nvPr/>
            </p:nvSpPr>
            <p:spPr>
              <a:xfrm>
                <a:off x="2461152"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0" name="Google Shape;540;p23"/>
              <p:cNvSpPr/>
              <p:nvPr/>
            </p:nvSpPr>
            <p:spPr>
              <a:xfrm>
                <a:off x="2500603" y="2745893"/>
                <a:ext cx="261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1" name="Google Shape;541;p23"/>
              <p:cNvSpPr/>
              <p:nvPr/>
            </p:nvSpPr>
            <p:spPr>
              <a:xfrm>
                <a:off x="2540860" y="2745893"/>
                <a:ext cx="25800" cy="25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2" name="Google Shape;542;p23"/>
              <p:cNvSpPr/>
              <p:nvPr/>
            </p:nvSpPr>
            <p:spPr>
              <a:xfrm>
                <a:off x="2481682" y="2858210"/>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3" name="Google Shape;543;p23"/>
              <p:cNvSpPr/>
              <p:nvPr/>
            </p:nvSpPr>
            <p:spPr>
              <a:xfrm>
                <a:off x="2481682" y="2943152"/>
                <a:ext cx="833700" cy="3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4" name="Google Shape;544;p23"/>
              <p:cNvSpPr/>
              <p:nvPr/>
            </p:nvSpPr>
            <p:spPr>
              <a:xfrm>
                <a:off x="2481682" y="3028497"/>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5" name="Google Shape;545;p23"/>
              <p:cNvSpPr/>
              <p:nvPr/>
            </p:nvSpPr>
            <p:spPr>
              <a:xfrm>
                <a:off x="2481682" y="3113439"/>
                <a:ext cx="833700" cy="2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6" name="Google Shape;546;p23"/>
              <p:cNvSpPr/>
              <p:nvPr/>
            </p:nvSpPr>
            <p:spPr>
              <a:xfrm>
                <a:off x="2481682" y="2898467"/>
                <a:ext cx="833718" cy="392507"/>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7" name="Google Shape;547;p23"/>
              <p:cNvSpPr/>
              <p:nvPr/>
            </p:nvSpPr>
            <p:spPr>
              <a:xfrm>
                <a:off x="2481682" y="2914972"/>
                <a:ext cx="833718" cy="376001"/>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48" name="Google Shape;548;p23"/>
            <p:cNvGrpSpPr/>
            <p:nvPr/>
          </p:nvGrpSpPr>
          <p:grpSpPr>
            <a:xfrm>
              <a:off x="6621346" y="1957399"/>
              <a:ext cx="1380702" cy="2411461"/>
              <a:chOff x="6502296" y="1615124"/>
              <a:chExt cx="1380702" cy="2411461"/>
            </a:xfrm>
          </p:grpSpPr>
          <p:sp>
            <p:nvSpPr>
              <p:cNvPr id="549" name="Google Shape;549;p23"/>
              <p:cNvSpPr/>
              <p:nvPr/>
            </p:nvSpPr>
            <p:spPr>
              <a:xfrm>
                <a:off x="6990675" y="1711100"/>
                <a:ext cx="396300" cy="486450"/>
              </a:xfrm>
              <a:custGeom>
                <a:avLst/>
                <a:gdLst/>
                <a:ahLst/>
                <a:cxnLst/>
                <a:rect l="l" t="t" r="r" b="b"/>
                <a:pathLst>
                  <a:path w="15852" h="19458" extrusionOk="0">
                    <a:moveTo>
                      <a:pt x="0" y="5579"/>
                    </a:moveTo>
                    <a:lnTo>
                      <a:pt x="1701" y="19458"/>
                    </a:lnTo>
                    <a:lnTo>
                      <a:pt x="15852" y="16941"/>
                    </a:lnTo>
                    <a:lnTo>
                      <a:pt x="12314" y="2177"/>
                    </a:lnTo>
                    <a:lnTo>
                      <a:pt x="5715" y="0"/>
                    </a:lnTo>
                    <a:close/>
                  </a:path>
                </a:pathLst>
              </a:custGeom>
              <a:solidFill>
                <a:schemeClr val="dk1"/>
              </a:solidFill>
              <a:ln>
                <a:noFill/>
              </a:ln>
            </p:spPr>
          </p:sp>
          <p:sp>
            <p:nvSpPr>
              <p:cNvPr id="550" name="Google Shape;550;p23"/>
              <p:cNvSpPr/>
              <p:nvPr/>
            </p:nvSpPr>
            <p:spPr>
              <a:xfrm>
                <a:off x="6934616" y="168592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1" name="Google Shape;551;p23"/>
              <p:cNvSpPr/>
              <p:nvPr/>
            </p:nvSpPr>
            <p:spPr>
              <a:xfrm>
                <a:off x="6888321" y="2511763"/>
                <a:ext cx="815622" cy="1284027"/>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2" name="Google Shape;552;p23"/>
              <p:cNvSpPr/>
              <p:nvPr/>
            </p:nvSpPr>
            <p:spPr>
              <a:xfrm>
                <a:off x="6942105" y="1981405"/>
                <a:ext cx="425511" cy="571206"/>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3" name="Google Shape;553;p23"/>
              <p:cNvSpPr/>
              <p:nvPr/>
            </p:nvSpPr>
            <p:spPr>
              <a:xfrm>
                <a:off x="7548715" y="370796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4" name="Google Shape;554;p23"/>
              <p:cNvSpPr/>
              <p:nvPr/>
            </p:nvSpPr>
            <p:spPr>
              <a:xfrm>
                <a:off x="7550077" y="379646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5" name="Google Shape;555;p23"/>
              <p:cNvSpPr/>
              <p:nvPr/>
            </p:nvSpPr>
            <p:spPr>
              <a:xfrm>
                <a:off x="6908745" y="370796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6" name="Google Shape;556;p23"/>
              <p:cNvSpPr/>
              <p:nvPr/>
            </p:nvSpPr>
            <p:spPr>
              <a:xfrm>
                <a:off x="6886959" y="3796469"/>
                <a:ext cx="332239"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7" name="Google Shape;557;p23"/>
              <p:cNvSpPr/>
              <p:nvPr/>
            </p:nvSpPr>
            <p:spPr>
              <a:xfrm>
                <a:off x="7212391" y="2059699"/>
                <a:ext cx="548060" cy="518785"/>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8" name="Google Shape;558;p23"/>
              <p:cNvSpPr/>
              <p:nvPr/>
            </p:nvSpPr>
            <p:spPr>
              <a:xfrm>
                <a:off x="7370341" y="231909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9" name="Google Shape;559;p23"/>
              <p:cNvSpPr/>
              <p:nvPr/>
            </p:nvSpPr>
            <p:spPr>
              <a:xfrm>
                <a:off x="6615312" y="2037232"/>
                <a:ext cx="395556" cy="444575"/>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0" name="Google Shape;560;p23"/>
              <p:cNvSpPr/>
              <p:nvPr/>
            </p:nvSpPr>
            <p:spPr>
              <a:xfrm>
                <a:off x="6534295" y="2008637"/>
                <a:ext cx="111654" cy="141611"/>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1" name="Google Shape;561;p23"/>
              <p:cNvSpPr/>
              <p:nvPr/>
            </p:nvSpPr>
            <p:spPr>
              <a:xfrm>
                <a:off x="6565612" y="214344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2" name="Google Shape;562;p23"/>
              <p:cNvSpPr/>
              <p:nvPr/>
            </p:nvSpPr>
            <p:spPr>
              <a:xfrm>
                <a:off x="6539060" y="207399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3" name="Google Shape;563;p23"/>
              <p:cNvSpPr/>
              <p:nvPr/>
            </p:nvSpPr>
            <p:spPr>
              <a:xfrm>
                <a:off x="6586037" y="193987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564" name="Google Shape;564;p23"/>
              <p:cNvCxnSpPr/>
              <p:nvPr/>
            </p:nvCxnSpPr>
            <p:spPr>
              <a:xfrm flipH="1">
                <a:off x="6586084" y="1939875"/>
                <a:ext cx="5400" cy="48900"/>
              </a:xfrm>
              <a:prstGeom prst="straightConnector1">
                <a:avLst/>
              </a:prstGeom>
              <a:noFill/>
              <a:ln>
                <a:noFill/>
              </a:ln>
            </p:spPr>
          </p:cxnSp>
          <p:sp>
            <p:nvSpPr>
              <p:cNvPr id="565" name="Google Shape;565;p23"/>
              <p:cNvSpPr/>
              <p:nvPr/>
            </p:nvSpPr>
            <p:spPr>
              <a:xfrm>
                <a:off x="6576506" y="1939194"/>
                <a:ext cx="24510"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6" name="Google Shape;566;p23"/>
              <p:cNvSpPr/>
              <p:nvPr/>
            </p:nvSpPr>
            <p:spPr>
              <a:xfrm>
                <a:off x="6547911" y="197323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7" name="Google Shape;567;p23"/>
              <p:cNvSpPr/>
              <p:nvPr/>
            </p:nvSpPr>
            <p:spPr>
              <a:xfrm>
                <a:off x="6521359" y="173222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8" name="Google Shape;568;p23"/>
              <p:cNvSpPr/>
              <p:nvPr/>
            </p:nvSpPr>
            <p:spPr>
              <a:xfrm>
                <a:off x="6502296" y="170839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9" name="Google Shape;569;p23"/>
              <p:cNvSpPr/>
              <p:nvPr/>
            </p:nvSpPr>
            <p:spPr>
              <a:xfrm>
                <a:off x="6505019" y="200523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0" name="Google Shape;570;p23"/>
              <p:cNvSpPr/>
              <p:nvPr/>
            </p:nvSpPr>
            <p:spPr>
              <a:xfrm>
                <a:off x="6539741" y="197663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1" name="Google Shape;571;p23"/>
              <p:cNvSpPr/>
              <p:nvPr/>
            </p:nvSpPr>
            <p:spPr>
              <a:xfrm>
                <a:off x="6539741" y="202293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2" name="Google Shape;572;p23"/>
              <p:cNvSpPr/>
              <p:nvPr/>
            </p:nvSpPr>
            <p:spPr>
              <a:xfrm>
                <a:off x="6533614" y="209782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3" name="Google Shape;573;p23"/>
              <p:cNvSpPr/>
              <p:nvPr/>
            </p:nvSpPr>
            <p:spPr>
              <a:xfrm>
                <a:off x="6534295" y="206854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4" name="Google Shape;574;p23"/>
              <p:cNvSpPr/>
              <p:nvPr/>
            </p:nvSpPr>
            <p:spPr>
              <a:xfrm>
                <a:off x="6539741" y="204267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5" name="Google Shape;575;p23"/>
              <p:cNvSpPr/>
              <p:nvPr/>
            </p:nvSpPr>
            <p:spPr>
              <a:xfrm>
                <a:off x="6590803" y="205152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6" name="Google Shape;576;p23"/>
              <p:cNvSpPr/>
              <p:nvPr/>
            </p:nvSpPr>
            <p:spPr>
              <a:xfrm>
                <a:off x="6601015" y="2027700"/>
                <a:ext cx="411214" cy="510615"/>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7" name="Google Shape;577;p23"/>
              <p:cNvSpPr/>
              <p:nvPr/>
            </p:nvSpPr>
            <p:spPr>
              <a:xfrm>
                <a:off x="6904660" y="220130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8" name="Google Shape;578;p23"/>
              <p:cNvSpPr/>
              <p:nvPr/>
            </p:nvSpPr>
            <p:spPr>
              <a:xfrm>
                <a:off x="6925085" y="1981405"/>
                <a:ext cx="442532" cy="590271"/>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9" name="Google Shape;579;p23"/>
              <p:cNvSpPr/>
              <p:nvPr/>
            </p:nvSpPr>
            <p:spPr>
              <a:xfrm>
                <a:off x="6888321" y="2511763"/>
                <a:ext cx="822429" cy="1230922"/>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0" name="Google Shape;580;p23"/>
              <p:cNvSpPr/>
              <p:nvPr/>
            </p:nvSpPr>
            <p:spPr>
              <a:xfrm>
                <a:off x="7078269" y="187860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1" name="Google Shape;581;p23"/>
              <p:cNvSpPr/>
              <p:nvPr/>
            </p:nvSpPr>
            <p:spPr>
              <a:xfrm>
                <a:off x="7203540" y="190787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2" name="Google Shape;582;p23"/>
              <p:cNvSpPr/>
              <p:nvPr/>
            </p:nvSpPr>
            <p:spPr>
              <a:xfrm>
                <a:off x="7086439" y="190787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3" name="Google Shape;583;p23"/>
              <p:cNvSpPr/>
              <p:nvPr/>
            </p:nvSpPr>
            <p:spPr>
              <a:xfrm>
                <a:off x="7004741" y="1678440"/>
                <a:ext cx="240330"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4" name="Google Shape;584;p23"/>
              <p:cNvSpPr/>
              <p:nvPr/>
            </p:nvSpPr>
            <p:spPr>
              <a:xfrm>
                <a:off x="7145670" y="184524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5" name="Google Shape;585;p23"/>
              <p:cNvSpPr/>
              <p:nvPr/>
            </p:nvSpPr>
            <p:spPr>
              <a:xfrm>
                <a:off x="7004741" y="182822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6" name="Google Shape;586;p23"/>
              <p:cNvSpPr/>
              <p:nvPr/>
            </p:nvSpPr>
            <p:spPr>
              <a:xfrm>
                <a:off x="7028569" y="180507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7" name="Google Shape;587;p23"/>
              <p:cNvSpPr/>
              <p:nvPr/>
            </p:nvSpPr>
            <p:spPr>
              <a:xfrm>
                <a:off x="7097332" y="174924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8" name="Google Shape;588;p23"/>
              <p:cNvSpPr/>
              <p:nvPr/>
            </p:nvSpPr>
            <p:spPr>
              <a:xfrm>
                <a:off x="7010868" y="175264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9" name="Google Shape;589;p23"/>
              <p:cNvSpPr/>
              <p:nvPr/>
            </p:nvSpPr>
            <p:spPr>
              <a:xfrm>
                <a:off x="7228049" y="178941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0" name="Google Shape;590;p23"/>
              <p:cNvSpPr/>
              <p:nvPr/>
            </p:nvSpPr>
            <p:spPr>
              <a:xfrm>
                <a:off x="7234857" y="181937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1" name="Google Shape;591;p23"/>
              <p:cNvSpPr/>
              <p:nvPr/>
            </p:nvSpPr>
            <p:spPr>
              <a:xfrm>
                <a:off x="6982954" y="161512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2" name="Google Shape;592;p23"/>
              <p:cNvSpPr/>
              <p:nvPr/>
            </p:nvSpPr>
            <p:spPr>
              <a:xfrm>
                <a:off x="7394850" y="2367429"/>
                <a:ext cx="39487"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rgbClr val="27314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3" name="Google Shape;593;p23"/>
              <p:cNvSpPr/>
              <p:nvPr/>
            </p:nvSpPr>
            <p:spPr>
              <a:xfrm>
                <a:off x="7071461" y="220199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4" name="Google Shape;594;p23"/>
              <p:cNvSpPr/>
              <p:nvPr/>
            </p:nvSpPr>
            <p:spPr>
              <a:xfrm>
                <a:off x="7197413" y="2319091"/>
                <a:ext cx="70800" cy="72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5" name="Google Shape;595;p23"/>
              <p:cNvSpPr/>
              <p:nvPr/>
            </p:nvSpPr>
            <p:spPr>
              <a:xfrm>
                <a:off x="7270941" y="2312283"/>
                <a:ext cx="171567" cy="204927"/>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6" name="Google Shape;596;p23"/>
              <p:cNvSpPr/>
              <p:nvPr/>
            </p:nvSpPr>
            <p:spPr>
              <a:xfrm>
                <a:off x="7104140" y="180507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97" name="Google Shape;597;p23"/>
            <p:cNvGrpSpPr/>
            <p:nvPr/>
          </p:nvGrpSpPr>
          <p:grpSpPr>
            <a:xfrm>
              <a:off x="5350825" y="945922"/>
              <a:ext cx="669524" cy="947131"/>
              <a:chOff x="6000261" y="1225220"/>
              <a:chExt cx="627600" cy="887824"/>
            </a:xfrm>
          </p:grpSpPr>
          <p:sp>
            <p:nvSpPr>
              <p:cNvPr id="598" name="Google Shape;598;p23"/>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9" name="Google Shape;599;p23"/>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0" name="Google Shape;600;p23"/>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1" name="Google Shape;601;p23"/>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2" name="Google Shape;602;p23"/>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3" name="Google Shape;603;p23"/>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4" name="Google Shape;604;p23"/>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5" name="Google Shape;605;p23"/>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6" name="Google Shape;606;p23"/>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7" name="Google Shape;607;p23"/>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8" name="Google Shape;608;p23"/>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9" name="Google Shape;609;p23"/>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0" name="Google Shape;610;p23"/>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11" name="Google Shape;611;p23"/>
            <p:cNvGrpSpPr/>
            <p:nvPr/>
          </p:nvGrpSpPr>
          <p:grpSpPr>
            <a:xfrm flipH="1">
              <a:off x="6374171" y="713259"/>
              <a:ext cx="588491" cy="951052"/>
              <a:chOff x="1062996" y="1340396"/>
              <a:chExt cx="588491" cy="951052"/>
            </a:xfrm>
          </p:grpSpPr>
          <p:sp>
            <p:nvSpPr>
              <p:cNvPr id="612" name="Google Shape;612;p23"/>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3" name="Google Shape;613;p23"/>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4" name="Google Shape;614;p23"/>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5" name="Google Shape;615;p23"/>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6" name="Google Shape;616;p23"/>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7" name="Google Shape;617;p23"/>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18" name="Google Shape;618;p23"/>
            <p:cNvGrpSpPr/>
            <p:nvPr/>
          </p:nvGrpSpPr>
          <p:grpSpPr>
            <a:xfrm>
              <a:off x="4997878" y="2657014"/>
              <a:ext cx="471946" cy="712345"/>
              <a:chOff x="2047101" y="2145599"/>
              <a:chExt cx="407553" cy="615151"/>
            </a:xfrm>
          </p:grpSpPr>
          <p:sp>
            <p:nvSpPr>
              <p:cNvPr id="619" name="Google Shape;619;p23"/>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0" name="Google Shape;620;p23"/>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1" name="Google Shape;621;p23"/>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2" name="Google Shape;622;p23"/>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3" name="Google Shape;623;p23"/>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4" name="Google Shape;624;p23"/>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5" name="Google Shape;625;p23"/>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6" name="Google Shape;626;p23"/>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7" name="Google Shape;627;p23"/>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8" name="Google Shape;628;p23"/>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9" name="Google Shape;629;p23"/>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0" name="Google Shape;630;p23"/>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1" name="Google Shape;631;p23"/>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2" name="Google Shape;632;p23"/>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3" name="Google Shape;633;p23"/>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4" name="Google Shape;634;p23"/>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5" name="Google Shape;635;p23"/>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6" name="Google Shape;636;p23"/>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7" name="Google Shape;637;p23"/>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8" name="Google Shape;638;p23"/>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9" name="Google Shape;639;p23"/>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0" name="Google Shape;640;p23"/>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1" name="Google Shape;641;p23"/>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2" name="Google Shape;642;p23"/>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3" name="Google Shape;643;p23"/>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4" name="Google Shape;644;p23"/>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5" name="Google Shape;645;p23"/>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6" name="Google Shape;646;p23"/>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7" name="Google Shape;647;p23"/>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8" name="Google Shape;648;p23"/>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49" name="Google Shape;649;p23"/>
            <p:cNvGrpSpPr/>
            <p:nvPr/>
          </p:nvGrpSpPr>
          <p:grpSpPr>
            <a:xfrm>
              <a:off x="7164619" y="1316177"/>
              <a:ext cx="415198" cy="415198"/>
              <a:chOff x="1404969" y="1106377"/>
              <a:chExt cx="415198" cy="415198"/>
            </a:xfrm>
          </p:grpSpPr>
          <p:sp>
            <p:nvSpPr>
              <p:cNvPr id="650" name="Google Shape;650;p23"/>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1" name="Google Shape;651;p23"/>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652" name="Google Shape;652;p23"/>
            <p:cNvSpPr/>
            <p:nvPr/>
          </p:nvSpPr>
          <p:spPr>
            <a:xfrm>
              <a:off x="3840701" y="867524"/>
              <a:ext cx="531600" cy="876850"/>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3" name="Google Shape;653;p23"/>
            <p:cNvSpPr/>
            <p:nvPr/>
          </p:nvSpPr>
          <p:spPr>
            <a:xfrm>
              <a:off x="6535672" y="3138738"/>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4" name="Google Shape;654;p23"/>
            <p:cNvSpPr/>
            <p:nvPr/>
          </p:nvSpPr>
          <p:spPr>
            <a:xfrm>
              <a:off x="5627753" y="313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lvl1pPr lvl="0">
              <a:lnSpc>
                <a:spcPct val="85000"/>
              </a:lnSpc>
              <a:spcBef>
                <a:spcPts val="0"/>
              </a:spcBef>
              <a:spcAft>
                <a:spcPts val="0"/>
              </a:spcAft>
              <a:buSzPts val="3600"/>
              <a:buNone/>
              <a:defRPr sz="4100" b="0">
                <a:latin typeface="Baloo 2 ExtraBold"/>
                <a:ea typeface="Baloo 2 ExtraBold"/>
                <a:cs typeface="Baloo 2 ExtraBold"/>
                <a:sym typeface="Baloo 2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871075" y="2425725"/>
            <a:ext cx="996900" cy="7011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400" b="0">
                <a:solidFill>
                  <a:schemeClr val="lt1"/>
                </a:solidFill>
                <a:latin typeface="Baloo 2 ExtraBold"/>
                <a:ea typeface="Baloo 2 ExtraBold"/>
                <a:cs typeface="Baloo 2 ExtraBold"/>
                <a:sym typeface="Baloo 2 Extra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 name="Google Shape;18;p3"/>
          <p:cNvSpPr txBox="1">
            <a:spLocks noGrp="1"/>
          </p:cNvSpPr>
          <p:nvPr>
            <p:ph type="subTitle" idx="1"/>
          </p:nvPr>
        </p:nvSpPr>
        <p:spPr>
          <a:xfrm>
            <a:off x="3871075" y="4229000"/>
            <a:ext cx="45597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 name="Google Shape;19;p3"/>
          <p:cNvGrpSpPr/>
          <p:nvPr/>
        </p:nvGrpSpPr>
        <p:grpSpPr>
          <a:xfrm>
            <a:off x="-3162649" y="-2703928"/>
            <a:ext cx="13165613" cy="11244425"/>
            <a:chOff x="-3162649" y="-2703928"/>
            <a:chExt cx="13165613" cy="11244425"/>
          </a:xfrm>
        </p:grpSpPr>
        <p:sp>
          <p:nvSpPr>
            <p:cNvPr id="20" name="Google Shape;20;p3"/>
            <p:cNvSpPr/>
            <p:nvPr/>
          </p:nvSpPr>
          <p:spPr>
            <a:xfrm rot="-8306489">
              <a:off x="6127382" y="-111989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 name="Google Shape;21;p3"/>
            <p:cNvSpPr/>
            <p:nvPr/>
          </p:nvSpPr>
          <p:spPr>
            <a:xfrm rot="-2526298">
              <a:off x="-1178945" y="-1980449"/>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 name="Google Shape;22;p3"/>
            <p:cNvSpPr/>
            <p:nvPr/>
          </p:nvSpPr>
          <p:spPr>
            <a:xfrm rot="7128936">
              <a:off x="-2814439" y="30148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1592614" y="-1841602"/>
            <a:ext cx="12385408" cy="9762152"/>
            <a:chOff x="-1592614" y="-1841602"/>
            <a:chExt cx="12385408" cy="9762152"/>
          </a:xfrm>
        </p:grpSpPr>
        <p:sp>
          <p:nvSpPr>
            <p:cNvPr id="50" name="Google Shape;50;p5"/>
            <p:cNvSpPr/>
            <p:nvPr/>
          </p:nvSpPr>
          <p:spPr>
            <a:xfrm rot="-2930233">
              <a:off x="-1132229" y="4127838"/>
              <a:ext cx="3690906" cy="28987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 name="Google Shape;51;p5"/>
            <p:cNvSpPr/>
            <p:nvPr/>
          </p:nvSpPr>
          <p:spPr>
            <a:xfrm rot="1287706" flipH="1">
              <a:off x="7067490" y="-1325546"/>
              <a:ext cx="3339997" cy="2739156"/>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52" name="Google Shape;52;p5"/>
          <p:cNvGrpSpPr/>
          <p:nvPr/>
        </p:nvGrpSpPr>
        <p:grpSpPr>
          <a:xfrm>
            <a:off x="200218" y="4192521"/>
            <a:ext cx="1459676" cy="1092353"/>
            <a:chOff x="200218" y="4192521"/>
            <a:chExt cx="1459676" cy="1092353"/>
          </a:xfrm>
        </p:grpSpPr>
        <p:grpSp>
          <p:nvGrpSpPr>
            <p:cNvPr id="53" name="Google Shape;53;p5"/>
            <p:cNvGrpSpPr/>
            <p:nvPr/>
          </p:nvGrpSpPr>
          <p:grpSpPr>
            <a:xfrm>
              <a:off x="200218" y="4192521"/>
              <a:ext cx="885750" cy="572682"/>
              <a:chOff x="6798158" y="1294585"/>
              <a:chExt cx="1158600" cy="749094"/>
            </a:xfrm>
          </p:grpSpPr>
          <p:sp>
            <p:nvSpPr>
              <p:cNvPr id="54" name="Google Shape;54;p5"/>
              <p:cNvSpPr/>
              <p:nvPr/>
            </p:nvSpPr>
            <p:spPr>
              <a:xfrm>
                <a:off x="6798158" y="1365379"/>
                <a:ext cx="1158600" cy="678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 name="Google Shape;55;p5"/>
              <p:cNvSpPr/>
              <p:nvPr/>
            </p:nvSpPr>
            <p:spPr>
              <a:xfrm>
                <a:off x="6798158" y="1294585"/>
                <a:ext cx="1158534" cy="70794"/>
              </a:xfrm>
              <a:custGeom>
                <a:avLst/>
                <a:gdLst/>
                <a:ahLst/>
                <a:cxnLst/>
                <a:rect l="l" t="t" r="r" b="b"/>
                <a:pathLst>
                  <a:path w="1325" h="81" extrusionOk="0">
                    <a:moveTo>
                      <a:pt x="1286" y="0"/>
                    </a:moveTo>
                    <a:cubicBezTo>
                      <a:pt x="38" y="0"/>
                      <a:pt x="38" y="0"/>
                      <a:pt x="38" y="0"/>
                    </a:cubicBezTo>
                    <a:cubicBezTo>
                      <a:pt x="17" y="0"/>
                      <a:pt x="0" y="18"/>
                      <a:pt x="0" y="39"/>
                    </a:cubicBezTo>
                    <a:cubicBezTo>
                      <a:pt x="0" y="81"/>
                      <a:pt x="0" y="81"/>
                      <a:pt x="0" y="81"/>
                    </a:cubicBezTo>
                    <a:cubicBezTo>
                      <a:pt x="1325" y="81"/>
                      <a:pt x="1325" y="81"/>
                      <a:pt x="1325" y="81"/>
                    </a:cubicBezTo>
                    <a:cubicBezTo>
                      <a:pt x="1325" y="39"/>
                      <a:pt x="1325" y="39"/>
                      <a:pt x="1325" y="39"/>
                    </a:cubicBezTo>
                    <a:cubicBezTo>
                      <a:pt x="1325" y="18"/>
                      <a:pt x="1307" y="0"/>
                      <a:pt x="1286"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 name="Google Shape;56;p5"/>
              <p:cNvSpPr/>
              <p:nvPr/>
            </p:nvSpPr>
            <p:spPr>
              <a:xfrm>
                <a:off x="6828772" y="1314675"/>
                <a:ext cx="324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 name="Google Shape;57;p5"/>
              <p:cNvSpPr/>
              <p:nvPr/>
            </p:nvSpPr>
            <p:spPr>
              <a:xfrm>
                <a:off x="6879476"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 name="Google Shape;58;p5"/>
              <p:cNvSpPr/>
              <p:nvPr/>
            </p:nvSpPr>
            <p:spPr>
              <a:xfrm>
                <a:off x="6929223" y="1314675"/>
                <a:ext cx="31500" cy="31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 name="Google Shape;59;p5"/>
              <p:cNvSpPr/>
              <p:nvPr/>
            </p:nvSpPr>
            <p:spPr>
              <a:xfrm>
                <a:off x="6875649" y="1423736"/>
                <a:ext cx="1000682" cy="544349"/>
              </a:xfrm>
              <a:custGeom>
                <a:avLst/>
                <a:gdLst/>
                <a:ahLst/>
                <a:cxnLst/>
                <a:rect l="l" t="t" r="r" b="b"/>
                <a:pathLst>
                  <a:path w="1046" h="569" extrusionOk="0">
                    <a:moveTo>
                      <a:pt x="1046" y="569"/>
                    </a:moveTo>
                    <a:lnTo>
                      <a:pt x="0" y="569"/>
                    </a:lnTo>
                    <a:lnTo>
                      <a:pt x="0" y="0"/>
                    </a:lnTo>
                    <a:lnTo>
                      <a:pt x="7" y="0"/>
                    </a:lnTo>
                    <a:lnTo>
                      <a:pt x="7" y="563"/>
                    </a:lnTo>
                    <a:lnTo>
                      <a:pt x="1046" y="563"/>
                    </a:lnTo>
                    <a:lnTo>
                      <a:pt x="1046" y="569"/>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 name="Google Shape;60;p5"/>
              <p:cNvSpPr/>
              <p:nvPr/>
            </p:nvSpPr>
            <p:spPr>
              <a:xfrm>
                <a:off x="6923483" y="1727959"/>
                <a:ext cx="98400" cy="201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 name="Google Shape;61;p5"/>
              <p:cNvSpPr/>
              <p:nvPr/>
            </p:nvSpPr>
            <p:spPr>
              <a:xfrm>
                <a:off x="7082291" y="1443826"/>
                <a:ext cx="97500" cy="4851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 name="Google Shape;62;p5"/>
              <p:cNvSpPr/>
              <p:nvPr/>
            </p:nvSpPr>
            <p:spPr>
              <a:xfrm>
                <a:off x="7241099" y="1562454"/>
                <a:ext cx="97500" cy="3666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 name="Google Shape;63;p5"/>
              <p:cNvSpPr/>
              <p:nvPr/>
            </p:nvSpPr>
            <p:spPr>
              <a:xfrm>
                <a:off x="7398951" y="1626552"/>
                <a:ext cx="98400" cy="3024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4" name="Google Shape;64;p5"/>
              <p:cNvSpPr/>
              <p:nvPr/>
            </p:nvSpPr>
            <p:spPr>
              <a:xfrm>
                <a:off x="7558715" y="1704042"/>
                <a:ext cx="97500" cy="225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 name="Google Shape;65;p5"/>
              <p:cNvSpPr/>
              <p:nvPr/>
            </p:nvSpPr>
            <p:spPr>
              <a:xfrm>
                <a:off x="7716567" y="1443826"/>
                <a:ext cx="97500" cy="4851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 name="Google Shape;66;p5"/>
              <p:cNvSpPr/>
              <p:nvPr/>
            </p:nvSpPr>
            <p:spPr>
              <a:xfrm>
                <a:off x="6923483"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 name="Google Shape;67;p5"/>
              <p:cNvSpPr/>
              <p:nvPr/>
            </p:nvSpPr>
            <p:spPr>
              <a:xfrm>
                <a:off x="7082291"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 name="Google Shape;68;p5"/>
              <p:cNvSpPr/>
              <p:nvPr/>
            </p:nvSpPr>
            <p:spPr>
              <a:xfrm>
                <a:off x="7241099"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 name="Google Shape;69;p5"/>
              <p:cNvSpPr/>
              <p:nvPr/>
            </p:nvSpPr>
            <p:spPr>
              <a:xfrm>
                <a:off x="7398951" y="1992002"/>
                <a:ext cx="984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 name="Google Shape;70;p5"/>
              <p:cNvSpPr/>
              <p:nvPr/>
            </p:nvSpPr>
            <p:spPr>
              <a:xfrm>
                <a:off x="7558715"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 name="Google Shape;71;p5"/>
              <p:cNvSpPr/>
              <p:nvPr/>
            </p:nvSpPr>
            <p:spPr>
              <a:xfrm>
                <a:off x="7716567" y="1992002"/>
                <a:ext cx="97500" cy="11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2" name="Google Shape;72;p5"/>
            <p:cNvGrpSpPr/>
            <p:nvPr/>
          </p:nvGrpSpPr>
          <p:grpSpPr>
            <a:xfrm>
              <a:off x="840230" y="4442788"/>
              <a:ext cx="819663" cy="842085"/>
              <a:chOff x="777043" y="2258113"/>
              <a:chExt cx="819663" cy="842085"/>
            </a:xfrm>
          </p:grpSpPr>
          <p:sp>
            <p:nvSpPr>
              <p:cNvPr id="73" name="Google Shape;73;p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74" name="Google Shape;74;p5"/>
              <p:cNvCxnSpPr/>
              <p:nvPr/>
            </p:nvCxnSpPr>
            <p:spPr>
              <a:xfrm>
                <a:off x="1263102" y="2750450"/>
                <a:ext cx="79800" cy="83100"/>
              </a:xfrm>
              <a:prstGeom prst="straightConnector1">
                <a:avLst/>
              </a:prstGeom>
              <a:noFill/>
              <a:ln>
                <a:noFill/>
              </a:ln>
            </p:spPr>
          </p:cxnSp>
          <p:sp>
            <p:nvSpPr>
              <p:cNvPr id="75" name="Google Shape;75;p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 name="Google Shape;76;p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 name="Google Shape;77;p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 name="Google Shape;78;p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 name="Google Shape;79;p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 name="Google Shape;80;p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 name="Google Shape;81;p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82" name="Google Shape;8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3" name="Google Shape;83;p5"/>
          <p:cNvSpPr txBox="1">
            <a:spLocks noGrp="1"/>
          </p:cNvSpPr>
          <p:nvPr>
            <p:ph type="subTitle" idx="1"/>
          </p:nvPr>
        </p:nvSpPr>
        <p:spPr>
          <a:xfrm>
            <a:off x="4989827"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4" name="Google Shape;84;p5"/>
          <p:cNvSpPr txBox="1">
            <a:spLocks noGrp="1"/>
          </p:cNvSpPr>
          <p:nvPr>
            <p:ph type="subTitle" idx="2"/>
          </p:nvPr>
        </p:nvSpPr>
        <p:spPr>
          <a:xfrm>
            <a:off x="1012325" y="2704527"/>
            <a:ext cx="3141900" cy="1134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b="0"/>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5" name="Google Shape;85;p5"/>
          <p:cNvSpPr txBox="1">
            <a:spLocks noGrp="1"/>
          </p:cNvSpPr>
          <p:nvPr>
            <p:ph type="subTitle" idx="3"/>
          </p:nvPr>
        </p:nvSpPr>
        <p:spPr>
          <a:xfrm>
            <a:off x="1012325"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86" name="Google Shape;86;p5"/>
          <p:cNvSpPr txBox="1">
            <a:spLocks noGrp="1"/>
          </p:cNvSpPr>
          <p:nvPr>
            <p:ph type="subTitle" idx="4"/>
          </p:nvPr>
        </p:nvSpPr>
        <p:spPr>
          <a:xfrm>
            <a:off x="4989832" y="1962450"/>
            <a:ext cx="3141900" cy="8652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algn="ctr" rtl="0">
              <a:lnSpc>
                <a:spcPct val="115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87" name="Google Shape;87;p5"/>
          <p:cNvGrpSpPr/>
          <p:nvPr/>
        </p:nvGrpSpPr>
        <p:grpSpPr>
          <a:xfrm>
            <a:off x="1564677" y="-72908"/>
            <a:ext cx="7097557" cy="4838103"/>
            <a:chOff x="1564677" y="-72908"/>
            <a:chExt cx="7097557" cy="4838103"/>
          </a:xfrm>
        </p:grpSpPr>
        <p:sp>
          <p:nvSpPr>
            <p:cNvPr id="88" name="Google Shape;88;p5"/>
            <p:cNvSpPr/>
            <p:nvPr/>
          </p:nvSpPr>
          <p:spPr>
            <a:xfrm>
              <a:off x="1564677" y="44427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89" name="Google Shape;89;p5"/>
            <p:cNvGrpSpPr/>
            <p:nvPr/>
          </p:nvGrpSpPr>
          <p:grpSpPr>
            <a:xfrm rot="4095745">
              <a:off x="7986209" y="-111497"/>
              <a:ext cx="451777" cy="789064"/>
              <a:chOff x="8579627" y="228750"/>
              <a:chExt cx="451723" cy="788970"/>
            </a:xfrm>
          </p:grpSpPr>
          <p:sp>
            <p:nvSpPr>
              <p:cNvPr id="90" name="Google Shape;90;p5"/>
              <p:cNvSpPr/>
              <p:nvPr/>
            </p:nvSpPr>
            <p:spPr>
              <a:xfrm>
                <a:off x="8579627" y="6953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1" name="Google Shape;91;p5"/>
              <p:cNvSpPr/>
              <p:nvPr/>
            </p:nvSpPr>
            <p:spPr>
              <a:xfrm>
                <a:off x="8846775" y="2287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27"/>
        <p:cNvGrpSpPr/>
        <p:nvPr/>
      </p:nvGrpSpPr>
      <p:grpSpPr>
        <a:xfrm>
          <a:off x="0" y="0"/>
          <a:ext cx="0" cy="0"/>
          <a:chOff x="0" y="0"/>
          <a:chExt cx="0" cy="0"/>
        </a:xfrm>
      </p:grpSpPr>
      <p:sp>
        <p:nvSpPr>
          <p:cNvPr id="128" name="Google Shape;128;p7"/>
          <p:cNvSpPr txBox="1">
            <a:spLocks noGrp="1"/>
          </p:cNvSpPr>
          <p:nvPr>
            <p:ph type="title"/>
          </p:nvPr>
        </p:nvSpPr>
        <p:spPr>
          <a:xfrm>
            <a:off x="720000" y="445025"/>
            <a:ext cx="4360200" cy="1013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9" name="Google Shape;129;p7"/>
          <p:cNvSpPr txBox="1">
            <a:spLocks noGrp="1"/>
          </p:cNvSpPr>
          <p:nvPr>
            <p:ph type="subTitle" idx="1"/>
          </p:nvPr>
        </p:nvSpPr>
        <p:spPr>
          <a:xfrm>
            <a:off x="720000" y="1700300"/>
            <a:ext cx="4360200" cy="2903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2"/>
              </a:buClr>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130" name="Google Shape;130;p7"/>
          <p:cNvSpPr>
            <a:spLocks noGrp="1"/>
          </p:cNvSpPr>
          <p:nvPr>
            <p:ph type="pic" idx="2"/>
          </p:nvPr>
        </p:nvSpPr>
        <p:spPr>
          <a:xfrm>
            <a:off x="5287787" y="1164750"/>
            <a:ext cx="2702100" cy="3145200"/>
          </a:xfrm>
          <a:prstGeom prst="roundRect">
            <a:avLst>
              <a:gd name="adj" fmla="val 16667"/>
            </a:avLst>
          </a:prstGeom>
          <a:noFill/>
          <a:ln>
            <a:noFill/>
          </a:ln>
        </p:spPr>
      </p:sp>
      <p:grpSp>
        <p:nvGrpSpPr>
          <p:cNvPr id="131" name="Google Shape;131;p7"/>
          <p:cNvGrpSpPr/>
          <p:nvPr/>
        </p:nvGrpSpPr>
        <p:grpSpPr>
          <a:xfrm>
            <a:off x="-1074892" y="-1954336"/>
            <a:ext cx="11396924" cy="8184515"/>
            <a:chOff x="-1074892" y="-1954336"/>
            <a:chExt cx="11396924" cy="8184515"/>
          </a:xfrm>
        </p:grpSpPr>
        <p:sp>
          <p:nvSpPr>
            <p:cNvPr id="132" name="Google Shape;132;p7"/>
            <p:cNvSpPr/>
            <p:nvPr/>
          </p:nvSpPr>
          <p:spPr>
            <a:xfrm rot="-9487761">
              <a:off x="6881307" y="-146472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3" name="Google Shape;133;p7"/>
            <p:cNvSpPr/>
            <p:nvPr/>
          </p:nvSpPr>
          <p:spPr>
            <a:xfrm rot="-9880295" flipH="1">
              <a:off x="-871076" y="41209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34" name="Google Shape;134;p7"/>
          <p:cNvGrpSpPr/>
          <p:nvPr/>
        </p:nvGrpSpPr>
        <p:grpSpPr>
          <a:xfrm>
            <a:off x="7702991" y="236579"/>
            <a:ext cx="1713523" cy="1256858"/>
            <a:chOff x="7702991" y="236579"/>
            <a:chExt cx="1713523" cy="1256858"/>
          </a:xfrm>
        </p:grpSpPr>
        <p:grpSp>
          <p:nvGrpSpPr>
            <p:cNvPr id="135" name="Google Shape;135;p7"/>
            <p:cNvGrpSpPr/>
            <p:nvPr/>
          </p:nvGrpSpPr>
          <p:grpSpPr>
            <a:xfrm>
              <a:off x="7702991" y="236579"/>
              <a:ext cx="428274" cy="605851"/>
              <a:chOff x="6000261" y="1225220"/>
              <a:chExt cx="627600" cy="887824"/>
            </a:xfrm>
          </p:grpSpPr>
          <p:sp>
            <p:nvSpPr>
              <p:cNvPr id="136" name="Google Shape;136;p7"/>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7" name="Google Shape;137;p7"/>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8" name="Google Shape;138;p7"/>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9" name="Google Shape;139;p7"/>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0" name="Google Shape;140;p7"/>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1" name="Google Shape;141;p7"/>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2" name="Google Shape;142;p7"/>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3" name="Google Shape;143;p7"/>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4" name="Google Shape;144;p7"/>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5" name="Google Shape;145;p7"/>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6" name="Google Shape;146;p7"/>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7" name="Google Shape;147;p7"/>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8" name="Google Shape;148;p7"/>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49" name="Google Shape;149;p7"/>
            <p:cNvGrpSpPr/>
            <p:nvPr/>
          </p:nvGrpSpPr>
          <p:grpSpPr>
            <a:xfrm rot="-2376894">
              <a:off x="8771628" y="712393"/>
              <a:ext cx="471966" cy="712375"/>
              <a:chOff x="2047101" y="2145599"/>
              <a:chExt cx="407553" cy="615151"/>
            </a:xfrm>
          </p:grpSpPr>
          <p:sp>
            <p:nvSpPr>
              <p:cNvPr id="150" name="Google Shape;150;p7"/>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1" name="Google Shape;151;p7"/>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2" name="Google Shape;152;p7"/>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3" name="Google Shape;153;p7"/>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4" name="Google Shape;154;p7"/>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5" name="Google Shape;155;p7"/>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6" name="Google Shape;156;p7"/>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7" name="Google Shape;157;p7"/>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8" name="Google Shape;158;p7"/>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9" name="Google Shape;159;p7"/>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0" name="Google Shape;160;p7"/>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1" name="Google Shape;161;p7"/>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2" name="Google Shape;162;p7"/>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3" name="Google Shape;163;p7"/>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4" name="Google Shape;164;p7"/>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5" name="Google Shape;165;p7"/>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6" name="Google Shape;166;p7"/>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7" name="Google Shape;167;p7"/>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8" name="Google Shape;168;p7"/>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9" name="Google Shape;169;p7"/>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0" name="Google Shape;170;p7"/>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1" name="Google Shape;171;p7"/>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2" name="Google Shape;172;p7"/>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3" name="Google Shape;173;p7"/>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4" name="Google Shape;174;p7"/>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5" name="Google Shape;175;p7"/>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6" name="Google Shape;176;p7"/>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7" name="Google Shape;177;p7"/>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8" name="Google Shape;178;p7"/>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79" name="Google Shape;179;p7"/>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180" name="Google Shape;180;p7"/>
          <p:cNvGrpSpPr/>
          <p:nvPr/>
        </p:nvGrpSpPr>
        <p:grpSpPr>
          <a:xfrm>
            <a:off x="90252" y="352520"/>
            <a:ext cx="8548512" cy="4482580"/>
            <a:chOff x="90252" y="352520"/>
            <a:chExt cx="8548512" cy="4482580"/>
          </a:xfrm>
        </p:grpSpPr>
        <p:sp>
          <p:nvSpPr>
            <p:cNvPr id="181" name="Google Shape;181;p7"/>
            <p:cNvSpPr/>
            <p:nvPr/>
          </p:nvSpPr>
          <p:spPr>
            <a:xfrm>
              <a:off x="8312089" y="35252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2" name="Google Shape;182;p7"/>
            <p:cNvSpPr/>
            <p:nvPr/>
          </p:nvSpPr>
          <p:spPr>
            <a:xfrm>
              <a:off x="90252" y="40430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3" name="Google Shape;183;p7"/>
            <p:cNvSpPr/>
            <p:nvPr/>
          </p:nvSpPr>
          <p:spPr>
            <a:xfrm>
              <a:off x="416925" y="46529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84"/>
        <p:cNvGrpSpPr/>
        <p:nvPr/>
      </p:nvGrpSpPr>
      <p:grpSpPr>
        <a:xfrm>
          <a:off x="0" y="0"/>
          <a:ext cx="0" cy="0"/>
          <a:chOff x="0" y="0"/>
          <a:chExt cx="0" cy="0"/>
        </a:xfrm>
      </p:grpSpPr>
      <p:grpSp>
        <p:nvGrpSpPr>
          <p:cNvPr id="185" name="Google Shape;185;p8"/>
          <p:cNvGrpSpPr/>
          <p:nvPr/>
        </p:nvGrpSpPr>
        <p:grpSpPr>
          <a:xfrm>
            <a:off x="-2012189" y="-3008195"/>
            <a:ext cx="13291278" cy="10373236"/>
            <a:chOff x="-2012189" y="-3008195"/>
            <a:chExt cx="13291278" cy="10373236"/>
          </a:xfrm>
        </p:grpSpPr>
        <p:sp>
          <p:nvSpPr>
            <p:cNvPr id="186" name="Google Shape;186;p8"/>
            <p:cNvSpPr/>
            <p:nvPr/>
          </p:nvSpPr>
          <p:spPr>
            <a:xfrm rot="-7883097">
              <a:off x="5052852" y="1477342"/>
              <a:ext cx="5631856" cy="4125620"/>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7" name="Google Shape;187;p8"/>
            <p:cNvSpPr/>
            <p:nvPr/>
          </p:nvSpPr>
          <p:spPr>
            <a:xfrm rot="-8306489">
              <a:off x="808757" y="-22356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8" name="Google Shape;188;p8"/>
            <p:cNvSpPr/>
            <p:nvPr/>
          </p:nvSpPr>
          <p:spPr>
            <a:xfrm rot="-2526298">
              <a:off x="-1507395" y="3898776"/>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89" name="Google Shape;189;p8"/>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9"/>
          <p:cNvSpPr txBox="1">
            <a:spLocks noGrp="1"/>
          </p:cNvSpPr>
          <p:nvPr>
            <p:ph type="subTitle" idx="1"/>
          </p:nvPr>
        </p:nvSpPr>
        <p:spPr>
          <a:xfrm>
            <a:off x="4731475"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9"/>
          <p:cNvSpPr txBox="1">
            <a:spLocks noGrp="1"/>
          </p:cNvSpPr>
          <p:nvPr>
            <p:ph type="subTitle" idx="2"/>
          </p:nvPr>
        </p:nvSpPr>
        <p:spPr>
          <a:xfrm>
            <a:off x="872400" y="1538600"/>
            <a:ext cx="3699300" cy="2701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4" name="Google Shape;194;p9"/>
          <p:cNvGrpSpPr/>
          <p:nvPr/>
        </p:nvGrpSpPr>
        <p:grpSpPr>
          <a:xfrm>
            <a:off x="-1003990" y="-1494873"/>
            <a:ext cx="12202257" cy="9246220"/>
            <a:chOff x="-1003990" y="-1494873"/>
            <a:chExt cx="12202257" cy="9246220"/>
          </a:xfrm>
        </p:grpSpPr>
        <p:sp>
          <p:nvSpPr>
            <p:cNvPr id="195" name="Google Shape;195;p9"/>
            <p:cNvSpPr/>
            <p:nvPr/>
          </p:nvSpPr>
          <p:spPr>
            <a:xfrm rot="-1862678">
              <a:off x="6571680" y="3713484"/>
              <a:ext cx="4091079" cy="3213076"/>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6" name="Google Shape;196;p9"/>
            <p:cNvSpPr/>
            <p:nvPr/>
          </p:nvSpPr>
          <p:spPr>
            <a:xfrm rot="-3988337" flipH="1">
              <a:off x="-833999" y="-1017772"/>
              <a:ext cx="2249730" cy="1845020"/>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97" name="Google Shape;197;p9"/>
          <p:cNvGrpSpPr/>
          <p:nvPr/>
        </p:nvGrpSpPr>
        <p:grpSpPr>
          <a:xfrm>
            <a:off x="7726686" y="3223087"/>
            <a:ext cx="1740094" cy="1817570"/>
            <a:chOff x="7726686" y="3223087"/>
            <a:chExt cx="1740094" cy="1817570"/>
          </a:xfrm>
        </p:grpSpPr>
        <p:grpSp>
          <p:nvGrpSpPr>
            <p:cNvPr id="198" name="Google Shape;198;p9"/>
            <p:cNvGrpSpPr/>
            <p:nvPr/>
          </p:nvGrpSpPr>
          <p:grpSpPr>
            <a:xfrm>
              <a:off x="8790410" y="3223087"/>
              <a:ext cx="676370" cy="1142272"/>
              <a:chOff x="2757910" y="1240337"/>
              <a:chExt cx="676370" cy="1142272"/>
            </a:xfrm>
          </p:grpSpPr>
          <p:sp>
            <p:nvSpPr>
              <p:cNvPr id="199" name="Google Shape;199;p9"/>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0" name="Google Shape;200;p9"/>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1" name="Google Shape;201;p9"/>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2" name="Google Shape;202;p9"/>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3" name="Google Shape;203;p9"/>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4" name="Google Shape;204;p9"/>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5" name="Google Shape;205;p9"/>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6" name="Google Shape;206;p9"/>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207" name="Google Shape;207;p9"/>
            <p:cNvGrpSpPr/>
            <p:nvPr/>
          </p:nvGrpSpPr>
          <p:grpSpPr>
            <a:xfrm>
              <a:off x="7726686" y="4365344"/>
              <a:ext cx="959226" cy="675313"/>
              <a:chOff x="3622711" y="1331469"/>
              <a:chExt cx="959226" cy="675313"/>
            </a:xfrm>
          </p:grpSpPr>
          <p:sp>
            <p:nvSpPr>
              <p:cNvPr id="208" name="Google Shape;208;p9"/>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9" name="Google Shape;209;p9"/>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0" name="Google Shape;210;p9"/>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1" name="Google Shape;211;p9"/>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2" name="Google Shape;212;p9"/>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3" name="Google Shape;213;p9"/>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4" name="Google Shape;214;p9"/>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5" name="Google Shape;215;p9"/>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6" name="Google Shape;216;p9"/>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7" name="Google Shape;217;p9"/>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8" name="Google Shape;218;p9"/>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9" name="Google Shape;219;p9"/>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0" name="Google Shape;220;p9"/>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1" name="Google Shape;221;p9"/>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2" name="Google Shape;222;p9"/>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223" name="Google Shape;223;p9"/>
          <p:cNvGrpSpPr/>
          <p:nvPr/>
        </p:nvGrpSpPr>
        <p:grpSpPr>
          <a:xfrm>
            <a:off x="184075" y="23395"/>
            <a:ext cx="8461726" cy="4179175"/>
            <a:chOff x="184075" y="23395"/>
            <a:chExt cx="8461726" cy="4179175"/>
          </a:xfrm>
        </p:grpSpPr>
        <p:sp>
          <p:nvSpPr>
            <p:cNvPr id="224" name="Google Shape;224;p9"/>
            <p:cNvSpPr/>
            <p:nvPr/>
          </p:nvSpPr>
          <p:spPr>
            <a:xfrm>
              <a:off x="8319127" y="3880170"/>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5" name="Google Shape;225;p9"/>
            <p:cNvSpPr/>
            <p:nvPr/>
          </p:nvSpPr>
          <p:spPr>
            <a:xfrm>
              <a:off x="614752" y="233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6" name="Google Shape;226;p9"/>
            <p:cNvSpPr/>
            <p:nvPr/>
          </p:nvSpPr>
          <p:spPr>
            <a:xfrm>
              <a:off x="184075" y="49215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30"/>
        <p:cNvGrpSpPr/>
        <p:nvPr/>
      </p:nvGrpSpPr>
      <p:grpSpPr>
        <a:xfrm>
          <a:off x="0" y="0"/>
          <a:ext cx="0" cy="0"/>
          <a:chOff x="0" y="0"/>
          <a:chExt cx="0" cy="0"/>
        </a:xfrm>
      </p:grpSpPr>
      <p:grpSp>
        <p:nvGrpSpPr>
          <p:cNvPr id="231" name="Google Shape;231;p11"/>
          <p:cNvGrpSpPr/>
          <p:nvPr/>
        </p:nvGrpSpPr>
        <p:grpSpPr>
          <a:xfrm>
            <a:off x="-2029214" y="-2389503"/>
            <a:ext cx="12217127" cy="9357900"/>
            <a:chOff x="-2029214" y="-2389503"/>
            <a:chExt cx="12217127" cy="9357900"/>
          </a:xfrm>
        </p:grpSpPr>
        <p:sp>
          <p:nvSpPr>
            <p:cNvPr id="232" name="Google Shape;232;p11"/>
            <p:cNvSpPr/>
            <p:nvPr/>
          </p:nvSpPr>
          <p:spPr>
            <a:xfrm rot="7128936">
              <a:off x="-1270089" y="1442769"/>
              <a:ext cx="5631417" cy="4125872"/>
            </a:xfrm>
            <a:custGeom>
              <a:avLst/>
              <a:gdLst/>
              <a:ahLst/>
              <a:cxnLst/>
              <a:rect l="l" t="t" r="r" b="b"/>
              <a:pathLst>
                <a:path w="616186" h="397857" extrusionOk="0">
                  <a:moveTo>
                    <a:pt x="313618" y="7724"/>
                  </a:moveTo>
                  <a:cubicBezTo>
                    <a:pt x="247889" y="-5144"/>
                    <a:pt x="177517" y="-3516"/>
                    <a:pt x="116756" y="24747"/>
                  </a:cubicBezTo>
                  <a:cubicBezTo>
                    <a:pt x="56077" y="53010"/>
                    <a:pt x="6963" y="110839"/>
                    <a:pt x="610" y="177546"/>
                  </a:cubicBezTo>
                  <a:cubicBezTo>
                    <a:pt x="-5743" y="244171"/>
                    <a:pt x="38158" y="315439"/>
                    <a:pt x="103561" y="329692"/>
                  </a:cubicBezTo>
                  <a:cubicBezTo>
                    <a:pt x="172467" y="344679"/>
                    <a:pt x="243002" y="298660"/>
                    <a:pt x="312478" y="310633"/>
                  </a:cubicBezTo>
                  <a:cubicBezTo>
                    <a:pt x="353365" y="317638"/>
                    <a:pt x="387818" y="343701"/>
                    <a:pt x="423167" y="365367"/>
                  </a:cubicBezTo>
                  <a:cubicBezTo>
                    <a:pt x="458516" y="387032"/>
                    <a:pt x="500380" y="405358"/>
                    <a:pt x="540453" y="394770"/>
                  </a:cubicBezTo>
                  <a:cubicBezTo>
                    <a:pt x="598445" y="379457"/>
                    <a:pt x="625730" y="307619"/>
                    <a:pt x="613187" y="248976"/>
                  </a:cubicBezTo>
                  <a:cubicBezTo>
                    <a:pt x="581829" y="101879"/>
                    <a:pt x="448090" y="34195"/>
                    <a:pt x="313618" y="7724"/>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3" name="Google Shape;233;p11"/>
            <p:cNvSpPr/>
            <p:nvPr/>
          </p:nvSpPr>
          <p:spPr>
            <a:xfrm rot="-8306489">
              <a:off x="6312332" y="-1616947"/>
              <a:ext cx="3381355" cy="2773073"/>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rgbClr val="CBDDFA">
                <a:alpha val="3924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4" name="Google Shape;234;p11"/>
            <p:cNvSpPr/>
            <p:nvPr/>
          </p:nvSpPr>
          <p:spPr>
            <a:xfrm rot="-2526298">
              <a:off x="-1524420" y="-1666024"/>
              <a:ext cx="3213799" cy="2742785"/>
            </a:xfrm>
            <a:custGeom>
              <a:avLst/>
              <a:gdLst/>
              <a:ahLst/>
              <a:cxnLst/>
              <a:rect l="l" t="t" r="r" b="b"/>
              <a:pathLst>
                <a:path w="1480978" h="1263926" extrusionOk="0">
                  <a:moveTo>
                    <a:pt x="448644" y="41059"/>
                  </a:moveTo>
                  <a:cubicBezTo>
                    <a:pt x="132459" y="160545"/>
                    <a:pt x="-63263" y="534477"/>
                    <a:pt x="18674" y="862391"/>
                  </a:cubicBezTo>
                  <a:cubicBezTo>
                    <a:pt x="50440" y="989451"/>
                    <a:pt x="121056" y="1109506"/>
                    <a:pt x="227835" y="1185417"/>
                  </a:cubicBezTo>
                  <a:cubicBezTo>
                    <a:pt x="334615" y="1261327"/>
                    <a:pt x="479105" y="1287961"/>
                    <a:pt x="600872" y="1239581"/>
                  </a:cubicBezTo>
                  <a:cubicBezTo>
                    <a:pt x="717344" y="1193236"/>
                    <a:pt x="810928" y="1083362"/>
                    <a:pt x="936115" y="1078230"/>
                  </a:cubicBezTo>
                  <a:cubicBezTo>
                    <a:pt x="1040696" y="1073913"/>
                    <a:pt x="1137131" y="1146077"/>
                    <a:pt x="1241712" y="1141190"/>
                  </a:cubicBezTo>
                  <a:cubicBezTo>
                    <a:pt x="1392148" y="1134267"/>
                    <a:pt x="1491841" y="964364"/>
                    <a:pt x="1480031" y="814173"/>
                  </a:cubicBezTo>
                  <a:cubicBezTo>
                    <a:pt x="1468547" y="668461"/>
                    <a:pt x="1377080" y="566894"/>
                    <a:pt x="1324382" y="437553"/>
                  </a:cubicBezTo>
                  <a:cubicBezTo>
                    <a:pt x="1279993" y="328574"/>
                    <a:pt x="1243911" y="248429"/>
                    <a:pt x="1148860" y="169749"/>
                  </a:cubicBezTo>
                  <a:cubicBezTo>
                    <a:pt x="958514" y="12145"/>
                    <a:pt x="682483" y="-47313"/>
                    <a:pt x="448644" y="410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35" name="Google Shape;235;p11"/>
          <p:cNvSpPr txBox="1">
            <a:spLocks noGrp="1"/>
          </p:cNvSpPr>
          <p:nvPr>
            <p:ph type="title" hasCustomPrompt="1"/>
          </p:nvPr>
        </p:nvSpPr>
        <p:spPr>
          <a:xfrm>
            <a:off x="5302675" y="2703800"/>
            <a:ext cx="3128100" cy="1078200"/>
          </a:xfrm>
          <a:prstGeom prst="rect">
            <a:avLst/>
          </a:prstGeom>
        </p:spPr>
        <p:txBody>
          <a:bodyPr spcFirstLastPara="1" wrap="square" lIns="91425" tIns="91425" rIns="91425" bIns="91425" anchor="b"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36" name="Google Shape;236;p11"/>
          <p:cNvSpPr txBox="1">
            <a:spLocks noGrp="1"/>
          </p:cNvSpPr>
          <p:nvPr>
            <p:ph type="subTitle" idx="1"/>
          </p:nvPr>
        </p:nvSpPr>
        <p:spPr>
          <a:xfrm>
            <a:off x="5302675" y="3673475"/>
            <a:ext cx="3128100" cy="6822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2"/>
        </a:solidFill>
        <a:effectLst/>
      </p:bgPr>
    </p:bg>
    <p:spTree>
      <p:nvGrpSpPr>
        <p:cNvPr id="1" name="Shape 23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99"/>
        <p:cNvGrpSpPr/>
        <p:nvPr/>
      </p:nvGrpSpPr>
      <p:grpSpPr>
        <a:xfrm>
          <a:off x="0" y="0"/>
          <a:ext cx="0" cy="0"/>
          <a:chOff x="0" y="0"/>
          <a:chExt cx="0" cy="0"/>
        </a:xfrm>
      </p:grpSpPr>
      <p:sp>
        <p:nvSpPr>
          <p:cNvPr id="300" name="Google Shape;30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1" name="Google Shape;301;p14"/>
          <p:cNvSpPr txBox="1">
            <a:spLocks noGrp="1"/>
          </p:cNvSpPr>
          <p:nvPr>
            <p:ph type="subTitle" idx="1"/>
          </p:nvPr>
        </p:nvSpPr>
        <p:spPr>
          <a:xfrm>
            <a:off x="15243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2" name="Google Shape;302;p14"/>
          <p:cNvSpPr txBox="1">
            <a:spLocks noGrp="1"/>
          </p:cNvSpPr>
          <p:nvPr>
            <p:ph type="subTitle" idx="2"/>
          </p:nvPr>
        </p:nvSpPr>
        <p:spPr>
          <a:xfrm>
            <a:off x="5419075" y="2060193"/>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3" name="Google Shape;303;p14"/>
          <p:cNvSpPr txBox="1">
            <a:spLocks noGrp="1"/>
          </p:cNvSpPr>
          <p:nvPr>
            <p:ph type="subTitle" idx="3"/>
          </p:nvPr>
        </p:nvSpPr>
        <p:spPr>
          <a:xfrm>
            <a:off x="15243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4" name="Google Shape;304;p14"/>
          <p:cNvSpPr txBox="1">
            <a:spLocks noGrp="1"/>
          </p:cNvSpPr>
          <p:nvPr>
            <p:ph type="subTitle" idx="4"/>
          </p:nvPr>
        </p:nvSpPr>
        <p:spPr>
          <a:xfrm>
            <a:off x="5419075" y="3717175"/>
            <a:ext cx="2958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5" name="Google Shape;305;p14"/>
          <p:cNvSpPr txBox="1">
            <a:spLocks noGrp="1"/>
          </p:cNvSpPr>
          <p:nvPr>
            <p:ph type="title" idx="5" hasCustomPrompt="1"/>
          </p:nvPr>
        </p:nvSpPr>
        <p:spPr>
          <a:xfrm>
            <a:off x="859275" y="1424275"/>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6" name="Google Shape;306;p14"/>
          <p:cNvSpPr txBox="1">
            <a:spLocks noGrp="1"/>
          </p:cNvSpPr>
          <p:nvPr>
            <p:ph type="title" idx="6" hasCustomPrompt="1"/>
          </p:nvPr>
        </p:nvSpPr>
        <p:spPr>
          <a:xfrm>
            <a:off x="859275" y="3080674"/>
            <a:ext cx="6675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7" name="Google Shape;307;p14"/>
          <p:cNvSpPr txBox="1">
            <a:spLocks noGrp="1"/>
          </p:cNvSpPr>
          <p:nvPr>
            <p:ph type="title" idx="7" hasCustomPrompt="1"/>
          </p:nvPr>
        </p:nvSpPr>
        <p:spPr>
          <a:xfrm>
            <a:off x="4753977" y="1424275"/>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8" name="Google Shape;308;p14"/>
          <p:cNvSpPr txBox="1">
            <a:spLocks noGrp="1"/>
          </p:cNvSpPr>
          <p:nvPr>
            <p:ph type="title" idx="8" hasCustomPrompt="1"/>
          </p:nvPr>
        </p:nvSpPr>
        <p:spPr>
          <a:xfrm>
            <a:off x="4753977" y="3080674"/>
            <a:ext cx="6651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09" name="Google Shape;309;p14"/>
          <p:cNvSpPr txBox="1">
            <a:spLocks noGrp="1"/>
          </p:cNvSpPr>
          <p:nvPr>
            <p:ph type="subTitle" idx="9"/>
          </p:nvPr>
        </p:nvSpPr>
        <p:spPr>
          <a:xfrm>
            <a:off x="15243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0" name="Google Shape;310;p14"/>
          <p:cNvSpPr txBox="1">
            <a:spLocks noGrp="1"/>
          </p:cNvSpPr>
          <p:nvPr>
            <p:ph type="subTitle" idx="13"/>
          </p:nvPr>
        </p:nvSpPr>
        <p:spPr>
          <a:xfrm>
            <a:off x="5419075" y="1426525"/>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1" name="Google Shape;311;p14"/>
          <p:cNvSpPr txBox="1">
            <a:spLocks noGrp="1"/>
          </p:cNvSpPr>
          <p:nvPr>
            <p:ph type="subTitle" idx="14"/>
          </p:nvPr>
        </p:nvSpPr>
        <p:spPr>
          <a:xfrm>
            <a:off x="15243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sp>
        <p:nvSpPr>
          <p:cNvPr id="312" name="Google Shape;312;p14"/>
          <p:cNvSpPr txBox="1">
            <a:spLocks noGrp="1"/>
          </p:cNvSpPr>
          <p:nvPr>
            <p:ph type="subTitle" idx="15"/>
          </p:nvPr>
        </p:nvSpPr>
        <p:spPr>
          <a:xfrm>
            <a:off x="5419075" y="3082997"/>
            <a:ext cx="2958000" cy="7569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aloo 2 ExtraBold"/>
              <a:buNone/>
              <a:defRPr sz="2100">
                <a:solidFill>
                  <a:schemeClr val="dk1"/>
                </a:solidFill>
                <a:latin typeface="Baloo 2 ExtraBold"/>
                <a:ea typeface="Baloo 2 ExtraBold"/>
                <a:cs typeface="Baloo 2 ExtraBold"/>
                <a:sym typeface="Baloo 2 ExtraBold"/>
              </a:defRPr>
            </a:lvl1pPr>
            <a:lvl2pPr lvl="1"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2pPr>
            <a:lvl3pPr lvl="2"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3pPr>
            <a:lvl4pPr lvl="3"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4pPr>
            <a:lvl5pPr lvl="4"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5pPr>
            <a:lvl6pPr lvl="5"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6pPr>
            <a:lvl7pPr lvl="6"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7pPr>
            <a:lvl8pPr lvl="7"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8pPr>
            <a:lvl9pPr lvl="8" rtl="0">
              <a:lnSpc>
                <a:spcPct val="100000"/>
              </a:lnSpc>
              <a:spcBef>
                <a:spcPts val="0"/>
              </a:spcBef>
              <a:spcAft>
                <a:spcPts val="0"/>
              </a:spcAft>
              <a:buSzPts val="2400"/>
              <a:buFont typeface="Baloo 2 ExtraBold"/>
              <a:buNone/>
              <a:defRPr sz="2400">
                <a:latin typeface="Baloo 2 ExtraBold"/>
                <a:ea typeface="Baloo 2 ExtraBold"/>
                <a:cs typeface="Baloo 2 ExtraBold"/>
                <a:sym typeface="Baloo 2 ExtraBold"/>
              </a:defRPr>
            </a:lvl9pPr>
          </a:lstStyle>
          <a:p>
            <a:endParaRPr/>
          </a:p>
        </p:txBody>
      </p:sp>
      <p:grpSp>
        <p:nvGrpSpPr>
          <p:cNvPr id="313" name="Google Shape;313;p14"/>
          <p:cNvGrpSpPr/>
          <p:nvPr/>
        </p:nvGrpSpPr>
        <p:grpSpPr>
          <a:xfrm>
            <a:off x="-1037742" y="-2235586"/>
            <a:ext cx="11304662" cy="8284665"/>
            <a:chOff x="-1037742" y="-2235586"/>
            <a:chExt cx="11304662" cy="8284665"/>
          </a:xfrm>
        </p:grpSpPr>
        <p:sp>
          <p:nvSpPr>
            <p:cNvPr id="314" name="Google Shape;314;p14"/>
            <p:cNvSpPr/>
            <p:nvPr/>
          </p:nvSpPr>
          <p:spPr>
            <a:xfrm rot="-9487761">
              <a:off x="6826194" y="-1745977"/>
              <a:ext cx="3098926" cy="2433851"/>
            </a:xfrm>
            <a:custGeom>
              <a:avLst/>
              <a:gdLst/>
              <a:ahLst/>
              <a:cxnLst/>
              <a:rect l="l" t="t" r="r" b="b"/>
              <a:pathLst>
                <a:path w="4074" h="3197" extrusionOk="0">
                  <a:moveTo>
                    <a:pt x="3983" y="2497"/>
                  </a:moveTo>
                  <a:cubicBezTo>
                    <a:pt x="3980" y="2523"/>
                    <a:pt x="3975" y="2548"/>
                    <a:pt x="3968" y="2571"/>
                  </a:cubicBezTo>
                  <a:cubicBezTo>
                    <a:pt x="3966" y="2580"/>
                    <a:pt x="3964" y="2587"/>
                    <a:pt x="3962" y="2595"/>
                  </a:cubicBezTo>
                  <a:cubicBezTo>
                    <a:pt x="3771" y="3197"/>
                    <a:pt x="2600" y="3016"/>
                    <a:pt x="1861" y="2994"/>
                  </a:cubicBezTo>
                  <a:cubicBezTo>
                    <a:pt x="1433" y="2981"/>
                    <a:pt x="1481" y="3003"/>
                    <a:pt x="760" y="3052"/>
                  </a:cubicBezTo>
                  <a:cubicBezTo>
                    <a:pt x="197" y="3090"/>
                    <a:pt x="0" y="2833"/>
                    <a:pt x="22" y="2597"/>
                  </a:cubicBezTo>
                  <a:cubicBezTo>
                    <a:pt x="23" y="2587"/>
                    <a:pt x="24" y="2577"/>
                    <a:pt x="26" y="2568"/>
                  </a:cubicBezTo>
                  <a:cubicBezTo>
                    <a:pt x="36" y="2512"/>
                    <a:pt x="57" y="2458"/>
                    <a:pt x="89" y="2410"/>
                  </a:cubicBezTo>
                  <a:cubicBezTo>
                    <a:pt x="258" y="2153"/>
                    <a:pt x="362" y="2068"/>
                    <a:pt x="212" y="1184"/>
                  </a:cubicBezTo>
                  <a:cubicBezTo>
                    <a:pt x="61" y="301"/>
                    <a:pt x="599" y="342"/>
                    <a:pt x="1170" y="540"/>
                  </a:cubicBezTo>
                  <a:cubicBezTo>
                    <a:pt x="1742" y="737"/>
                    <a:pt x="2080" y="47"/>
                    <a:pt x="2797" y="24"/>
                  </a:cubicBezTo>
                  <a:cubicBezTo>
                    <a:pt x="3515" y="0"/>
                    <a:pt x="3528" y="537"/>
                    <a:pt x="3400" y="1116"/>
                  </a:cubicBezTo>
                  <a:cubicBezTo>
                    <a:pt x="3273" y="1695"/>
                    <a:pt x="4074" y="1779"/>
                    <a:pt x="3983" y="2497"/>
                  </a:cubicBezTo>
                  <a:close/>
                </a:path>
              </a:pathLst>
            </a:custGeom>
            <a:solidFill>
              <a:srgbClr val="CBDDFA">
                <a:alpha val="3924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5" name="Google Shape;315;p14"/>
            <p:cNvSpPr/>
            <p:nvPr/>
          </p:nvSpPr>
          <p:spPr>
            <a:xfrm rot="-9880295" flipH="1">
              <a:off x="-833926" y="3939881"/>
              <a:ext cx="2249342" cy="1844701"/>
            </a:xfrm>
            <a:custGeom>
              <a:avLst/>
              <a:gdLst/>
              <a:ahLst/>
              <a:cxnLst/>
              <a:rect l="l" t="t" r="r" b="b"/>
              <a:pathLst>
                <a:path w="1640321" h="1345239" extrusionOk="0">
                  <a:moveTo>
                    <a:pt x="263650" y="158105"/>
                  </a:moveTo>
                  <a:cubicBezTo>
                    <a:pt x="99775" y="297301"/>
                    <a:pt x="5701" y="511268"/>
                    <a:pt x="244" y="726212"/>
                  </a:cubicBezTo>
                  <a:cubicBezTo>
                    <a:pt x="-4399" y="909064"/>
                    <a:pt x="57096" y="1099248"/>
                    <a:pt x="192301" y="1222480"/>
                  </a:cubicBezTo>
                  <a:cubicBezTo>
                    <a:pt x="327506" y="1345712"/>
                    <a:pt x="541472" y="1387007"/>
                    <a:pt x="700216" y="1296028"/>
                  </a:cubicBezTo>
                  <a:cubicBezTo>
                    <a:pt x="819620" y="1227611"/>
                    <a:pt x="899277" y="1095338"/>
                    <a:pt x="1029677" y="1051274"/>
                  </a:cubicBezTo>
                  <a:cubicBezTo>
                    <a:pt x="1110719" y="1023907"/>
                    <a:pt x="1198847" y="1035229"/>
                    <a:pt x="1284205" y="1041419"/>
                  </a:cubicBezTo>
                  <a:cubicBezTo>
                    <a:pt x="1369482" y="1047527"/>
                    <a:pt x="1461112" y="1046550"/>
                    <a:pt x="1532462" y="999391"/>
                  </a:cubicBezTo>
                  <a:cubicBezTo>
                    <a:pt x="1628083" y="936105"/>
                    <a:pt x="1658626" y="803344"/>
                    <a:pt x="1630037" y="692247"/>
                  </a:cubicBezTo>
                  <a:cubicBezTo>
                    <a:pt x="1601530" y="581232"/>
                    <a:pt x="1525457" y="488706"/>
                    <a:pt x="1443845" y="408235"/>
                  </a:cubicBezTo>
                  <a:cubicBezTo>
                    <a:pt x="1213915" y="181562"/>
                    <a:pt x="880137" y="-67508"/>
                    <a:pt x="540576" y="16791"/>
                  </a:cubicBezTo>
                  <a:cubicBezTo>
                    <a:pt x="439172" y="42040"/>
                    <a:pt x="343389" y="90421"/>
                    <a:pt x="263650" y="1581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16" name="Google Shape;316;p14"/>
          <p:cNvGrpSpPr/>
          <p:nvPr/>
        </p:nvGrpSpPr>
        <p:grpSpPr>
          <a:xfrm>
            <a:off x="-49429" y="3983121"/>
            <a:ext cx="1527509" cy="1332112"/>
            <a:chOff x="-49429" y="3983121"/>
            <a:chExt cx="1527509" cy="1332112"/>
          </a:xfrm>
        </p:grpSpPr>
        <p:grpSp>
          <p:nvGrpSpPr>
            <p:cNvPr id="317" name="Google Shape;317;p14"/>
            <p:cNvGrpSpPr/>
            <p:nvPr/>
          </p:nvGrpSpPr>
          <p:grpSpPr>
            <a:xfrm>
              <a:off x="840880" y="4718150"/>
              <a:ext cx="637200" cy="597084"/>
              <a:chOff x="1932280" y="1331475"/>
              <a:chExt cx="637200" cy="597084"/>
            </a:xfrm>
          </p:grpSpPr>
          <p:sp>
            <p:nvSpPr>
              <p:cNvPr id="318" name="Google Shape;318;p14"/>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9" name="Google Shape;319;p14"/>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0" name="Google Shape;320;p14"/>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1" name="Google Shape;321;p14"/>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2" name="Google Shape;322;p14"/>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3" name="Google Shape;323;p14"/>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4" name="Google Shape;324;p14"/>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5" name="Google Shape;325;p14"/>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6" name="Google Shape;326;p14"/>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7" name="Google Shape;327;p14"/>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8" name="Google Shape;328;p14"/>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9" name="Google Shape;329;p14"/>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330" name="Google Shape;330;p14"/>
            <p:cNvGrpSpPr/>
            <p:nvPr/>
          </p:nvGrpSpPr>
          <p:grpSpPr>
            <a:xfrm>
              <a:off x="-49429" y="3983121"/>
              <a:ext cx="588491" cy="951052"/>
              <a:chOff x="1062996" y="1340396"/>
              <a:chExt cx="588491" cy="951052"/>
            </a:xfrm>
          </p:grpSpPr>
          <p:sp>
            <p:nvSpPr>
              <p:cNvPr id="331" name="Google Shape;331;p14"/>
              <p:cNvSpPr/>
              <p:nvPr/>
            </p:nvSpPr>
            <p:spPr>
              <a:xfrm flipH="1">
                <a:off x="1127696" y="1466525"/>
                <a:ext cx="521965" cy="813973"/>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2" name="Google Shape;332;p14"/>
              <p:cNvSpPr/>
              <p:nvPr/>
            </p:nvSpPr>
            <p:spPr>
              <a:xfrm flipH="1">
                <a:off x="1458031" y="2045067"/>
                <a:ext cx="191631" cy="23543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3" name="Google Shape;333;p14"/>
              <p:cNvSpPr/>
              <p:nvPr/>
            </p:nvSpPr>
            <p:spPr>
              <a:xfrm flipH="1">
                <a:off x="1622286" y="2258597"/>
                <a:ext cx="29201" cy="32851"/>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4" name="Google Shape;334;p14"/>
              <p:cNvSpPr/>
              <p:nvPr/>
            </p:nvSpPr>
            <p:spPr>
              <a:xfrm flipH="1">
                <a:off x="1062996" y="1340396"/>
                <a:ext cx="98553" cy="107679"/>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5" name="Google Shape;335;p14"/>
              <p:cNvSpPr/>
              <p:nvPr/>
            </p:nvSpPr>
            <p:spPr>
              <a:xfrm flipH="1">
                <a:off x="1071120" y="1472001"/>
                <a:ext cx="155130" cy="366836"/>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6" name="Google Shape;336;p14"/>
              <p:cNvSpPr/>
              <p:nvPr/>
            </p:nvSpPr>
            <p:spPr>
              <a:xfrm flipH="1">
                <a:off x="1089372" y="1408123"/>
                <a:ext cx="142354" cy="118629"/>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grpSp>
        <p:nvGrpSpPr>
          <p:cNvPr id="337" name="Google Shape;337;p14"/>
          <p:cNvGrpSpPr/>
          <p:nvPr/>
        </p:nvGrpSpPr>
        <p:grpSpPr>
          <a:xfrm>
            <a:off x="393327" y="100000"/>
            <a:ext cx="8498675" cy="4378045"/>
            <a:chOff x="393327" y="100000"/>
            <a:chExt cx="8498675" cy="4378045"/>
          </a:xfrm>
        </p:grpSpPr>
        <p:sp>
          <p:nvSpPr>
            <p:cNvPr id="338" name="Google Shape;338;p14"/>
            <p:cNvSpPr/>
            <p:nvPr/>
          </p:nvSpPr>
          <p:spPr>
            <a:xfrm>
              <a:off x="393327" y="415564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9" name="Google Shape;339;p14"/>
            <p:cNvSpPr/>
            <p:nvPr/>
          </p:nvSpPr>
          <p:spPr>
            <a:xfrm>
              <a:off x="8565327" y="378295"/>
              <a:ext cx="326675" cy="32240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0" name="Google Shape;340;p14"/>
            <p:cNvSpPr/>
            <p:nvPr/>
          </p:nvSpPr>
          <p:spPr>
            <a:xfrm>
              <a:off x="8246200" y="100000"/>
              <a:ext cx="184575" cy="18215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200"/>
              <a:buFont typeface="Baloo 2 ExtraBold"/>
              <a:buNone/>
              <a:defRPr sz="3200">
                <a:solidFill>
                  <a:schemeClr val="dk1"/>
                </a:solidFill>
                <a:latin typeface="Baloo 2 ExtraBold"/>
                <a:ea typeface="Baloo 2 ExtraBold"/>
                <a:cs typeface="Baloo 2 ExtraBold"/>
                <a:sym typeface="Baloo 2 ExtraBold"/>
              </a:defRPr>
            </a:lvl1pPr>
            <a:lvl2pPr lvl="1"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2pPr>
            <a:lvl3pPr lvl="2"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3pPr>
            <a:lvl4pPr lvl="3"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4pPr>
            <a:lvl5pPr lvl="4"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5pPr>
            <a:lvl6pPr lvl="5"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6pPr>
            <a:lvl7pPr lvl="6"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7pPr>
            <a:lvl8pPr lvl="7"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8pPr>
            <a:lvl9pPr lvl="8" rtl="0">
              <a:spcBef>
                <a:spcPts val="0"/>
              </a:spcBef>
              <a:spcAft>
                <a:spcPts val="0"/>
              </a:spcAft>
              <a:buClr>
                <a:schemeClr val="dk1"/>
              </a:buClr>
              <a:buSzPts val="3000"/>
              <a:buFont typeface="Baloo 2 ExtraBold"/>
              <a:buNone/>
              <a:defRPr sz="3000">
                <a:solidFill>
                  <a:schemeClr val="dk1"/>
                </a:solidFill>
                <a:latin typeface="Baloo 2 ExtraBold"/>
                <a:ea typeface="Baloo 2 ExtraBold"/>
                <a:cs typeface="Baloo 2 ExtraBold"/>
                <a:sym typeface="Baloo 2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7" r:id="rId7"/>
    <p:sldLayoutId id="2147483658" r:id="rId8"/>
    <p:sldLayoutId id="2147483660" r:id="rId9"/>
    <p:sldLayoutId id="2147483666"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27"/>
          <p:cNvSpPr/>
          <p:nvPr/>
        </p:nvSpPr>
        <p:spPr>
          <a:xfrm>
            <a:off x="7330025" y="459500"/>
            <a:ext cx="1262100" cy="3504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DM Sans"/>
              <a:ea typeface="DM Sans"/>
              <a:cs typeface="DM Sans"/>
              <a:sym typeface="DM Sans"/>
            </a:endParaRPr>
          </a:p>
        </p:txBody>
      </p:sp>
      <p:sp>
        <p:nvSpPr>
          <p:cNvPr id="666" name="Google Shape;666;p27"/>
          <p:cNvSpPr txBox="1">
            <a:spLocks noGrp="1"/>
          </p:cNvSpPr>
          <p:nvPr>
            <p:ph type="ctrTitle"/>
          </p:nvPr>
        </p:nvSpPr>
        <p:spPr>
          <a:xfrm>
            <a:off x="713225" y="2634850"/>
            <a:ext cx="4296730" cy="1385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a:t>How Computers Represent Data</a:t>
            </a:r>
          </a:p>
        </p:txBody>
      </p:sp>
      <p:sp>
        <p:nvSpPr>
          <p:cNvPr id="667" name="Google Shape;667;p27"/>
          <p:cNvSpPr txBox="1">
            <a:spLocks noGrp="1"/>
          </p:cNvSpPr>
          <p:nvPr>
            <p:ph type="subTitle" idx="1"/>
          </p:nvPr>
        </p:nvSpPr>
        <p:spPr>
          <a:xfrm>
            <a:off x="713225" y="3970798"/>
            <a:ext cx="4451572" cy="40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Understanding Binary, Data Types, and Encoding</a:t>
            </a:r>
          </a:p>
        </p:txBody>
      </p:sp>
      <p:sp>
        <p:nvSpPr>
          <p:cNvPr id="668" name="Google Shape;668;p27"/>
          <p:cNvSpPr txBox="1">
            <a:spLocks noGrp="1"/>
          </p:cNvSpPr>
          <p:nvPr>
            <p:ph type="subTitle" idx="1"/>
          </p:nvPr>
        </p:nvSpPr>
        <p:spPr>
          <a:xfrm>
            <a:off x="7417325" y="432175"/>
            <a:ext cx="10875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dk2"/>
                </a:solidFill>
                <a:latin typeface="Baloo 2 ExtraBold"/>
                <a:ea typeface="Baloo 2 ExtraBold"/>
                <a:cs typeface="Baloo 2 ExtraBold"/>
                <a:sym typeface="Baloo 2 ExtraBold"/>
              </a:rPr>
              <a:t>DECI</a:t>
            </a:r>
          </a:p>
        </p:txBody>
      </p:sp>
      <p:sp>
        <p:nvSpPr>
          <p:cNvPr id="670" name="Google Shape;670;p27"/>
          <p:cNvSpPr/>
          <p:nvPr/>
        </p:nvSpPr>
        <p:spPr>
          <a:xfrm>
            <a:off x="4980353" y="1104437"/>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671" name="Google Shape;671;p27"/>
          <p:cNvGrpSpPr/>
          <p:nvPr/>
        </p:nvGrpSpPr>
        <p:grpSpPr>
          <a:xfrm>
            <a:off x="5401276" y="1531636"/>
            <a:ext cx="1966177" cy="1269999"/>
            <a:chOff x="5401276" y="1531636"/>
            <a:chExt cx="1966177" cy="1269999"/>
          </a:xfrm>
        </p:grpSpPr>
        <p:sp>
          <p:nvSpPr>
            <p:cNvPr id="672" name="Google Shape;672;p27"/>
            <p:cNvSpPr/>
            <p:nvPr/>
          </p:nvSpPr>
          <p:spPr>
            <a:xfrm>
              <a:off x="5401276" y="1651521"/>
              <a:ext cx="1966177" cy="115011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3" name="Google Shape;673;p27"/>
            <p:cNvSpPr/>
            <p:nvPr/>
          </p:nvSpPr>
          <p:spPr>
            <a:xfrm>
              <a:off x="5401276" y="1531636"/>
              <a:ext cx="1966109" cy="119885"/>
            </a:xfrm>
            <a:custGeom>
              <a:avLst/>
              <a:gdLst/>
              <a:ahLst/>
              <a:cxnLst/>
              <a:rect l="l" t="t" r="r" b="b"/>
              <a:pathLst>
                <a:path w="2512" h="153" extrusionOk="0">
                  <a:moveTo>
                    <a:pt x="2512" y="73"/>
                  </a:moveTo>
                  <a:cubicBezTo>
                    <a:pt x="2512" y="153"/>
                    <a:pt x="2512" y="153"/>
                    <a:pt x="2512" y="153"/>
                  </a:cubicBezTo>
                  <a:cubicBezTo>
                    <a:pt x="0" y="153"/>
                    <a:pt x="0" y="153"/>
                    <a:pt x="0" y="153"/>
                  </a:cubicBezTo>
                  <a:cubicBezTo>
                    <a:pt x="0" y="73"/>
                    <a:pt x="0" y="73"/>
                    <a:pt x="0" y="73"/>
                  </a:cubicBezTo>
                  <a:cubicBezTo>
                    <a:pt x="0" y="33"/>
                    <a:pt x="32" y="0"/>
                    <a:pt x="72" y="0"/>
                  </a:cubicBezTo>
                  <a:cubicBezTo>
                    <a:pt x="2440" y="0"/>
                    <a:pt x="2440" y="0"/>
                    <a:pt x="2440" y="0"/>
                  </a:cubicBezTo>
                  <a:cubicBezTo>
                    <a:pt x="2480" y="0"/>
                    <a:pt x="2512" y="33"/>
                    <a:pt x="2512" y="73"/>
                  </a:cubicBezTo>
                  <a:close/>
                </a:path>
              </a:pathLst>
            </a:custGeom>
            <a:solidFill>
              <a:srgbClr val="4C69B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4" name="Google Shape;674;p27"/>
            <p:cNvSpPr/>
            <p:nvPr/>
          </p:nvSpPr>
          <p:spPr>
            <a:xfrm>
              <a:off x="5454368"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5" name="Google Shape;675;p27"/>
            <p:cNvSpPr/>
            <p:nvPr/>
          </p:nvSpPr>
          <p:spPr>
            <a:xfrm>
              <a:off x="5538287" y="1564176"/>
              <a:ext cx="55586"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6" name="Google Shape;676;p27"/>
            <p:cNvSpPr/>
            <p:nvPr/>
          </p:nvSpPr>
          <p:spPr>
            <a:xfrm>
              <a:off x="5623919" y="1564176"/>
              <a:ext cx="54780" cy="5478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7" name="Google Shape;677;p27"/>
            <p:cNvSpPr/>
            <p:nvPr/>
          </p:nvSpPr>
          <p:spPr>
            <a:xfrm>
              <a:off x="5498040" y="1803090"/>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8" name="Google Shape;678;p27"/>
            <p:cNvSpPr/>
            <p:nvPr/>
          </p:nvSpPr>
          <p:spPr>
            <a:xfrm>
              <a:off x="5498040" y="1983774"/>
              <a:ext cx="1773372" cy="6713"/>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9" name="Google Shape;679;p27"/>
            <p:cNvSpPr/>
            <p:nvPr/>
          </p:nvSpPr>
          <p:spPr>
            <a:xfrm>
              <a:off x="5498040" y="2165314"/>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0" name="Google Shape;680;p27"/>
            <p:cNvSpPr/>
            <p:nvPr/>
          </p:nvSpPr>
          <p:spPr>
            <a:xfrm>
              <a:off x="5498040" y="2345997"/>
              <a:ext cx="1773372" cy="5908"/>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1" name="Google Shape;681;p27"/>
            <p:cNvSpPr/>
            <p:nvPr/>
          </p:nvSpPr>
          <p:spPr>
            <a:xfrm>
              <a:off x="5498040" y="1888722"/>
              <a:ext cx="1773436" cy="834914"/>
            </a:xfrm>
            <a:custGeom>
              <a:avLst/>
              <a:gdLst/>
              <a:ahLst/>
              <a:cxnLst/>
              <a:rect l="l" t="t" r="r" b="b"/>
              <a:pathLst>
                <a:path w="2266" h="1067" extrusionOk="0">
                  <a:moveTo>
                    <a:pt x="0" y="232"/>
                  </a:moveTo>
                  <a:cubicBezTo>
                    <a:pt x="137" y="97"/>
                    <a:pt x="137" y="97"/>
                    <a:pt x="137" y="97"/>
                  </a:cubicBezTo>
                  <a:cubicBezTo>
                    <a:pt x="226" y="9"/>
                    <a:pt x="367" y="0"/>
                    <a:pt x="466" y="76"/>
                  </a:cubicBezTo>
                  <a:cubicBezTo>
                    <a:pt x="852" y="371"/>
                    <a:pt x="852" y="371"/>
                    <a:pt x="852" y="371"/>
                  </a:cubicBezTo>
                  <a:cubicBezTo>
                    <a:pt x="949" y="446"/>
                    <a:pt x="1085" y="440"/>
                    <a:pt x="1174" y="357"/>
                  </a:cubicBezTo>
                  <a:cubicBezTo>
                    <a:pt x="1235" y="302"/>
                    <a:pt x="1235" y="302"/>
                    <a:pt x="1235" y="302"/>
                  </a:cubicBezTo>
                  <a:cubicBezTo>
                    <a:pt x="1308" y="235"/>
                    <a:pt x="1413" y="217"/>
                    <a:pt x="1504" y="256"/>
                  </a:cubicBezTo>
                  <a:cubicBezTo>
                    <a:pt x="2266" y="584"/>
                    <a:pt x="2266" y="584"/>
                    <a:pt x="2266" y="584"/>
                  </a:cubicBezTo>
                  <a:cubicBezTo>
                    <a:pt x="2266" y="1067"/>
                    <a:pt x="2266" y="1067"/>
                    <a:pt x="2266" y="1067"/>
                  </a:cubicBezTo>
                  <a:cubicBezTo>
                    <a:pt x="0" y="1067"/>
                    <a:pt x="0" y="1067"/>
                    <a:pt x="0" y="1067"/>
                  </a:cubicBezTo>
                  <a:lnTo>
                    <a:pt x="0" y="232"/>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2" name="Google Shape;682;p27"/>
            <p:cNvSpPr/>
            <p:nvPr/>
          </p:nvSpPr>
          <p:spPr>
            <a:xfrm>
              <a:off x="5498040" y="1923831"/>
              <a:ext cx="1773436" cy="799805"/>
            </a:xfrm>
            <a:custGeom>
              <a:avLst/>
              <a:gdLst/>
              <a:ahLst/>
              <a:cxnLst/>
              <a:rect l="l" t="t" r="r" b="b"/>
              <a:pathLst>
                <a:path w="2266" h="1022" extrusionOk="0">
                  <a:moveTo>
                    <a:pt x="0" y="1022"/>
                  </a:moveTo>
                  <a:cubicBezTo>
                    <a:pt x="371" y="590"/>
                    <a:pt x="371" y="590"/>
                    <a:pt x="371" y="590"/>
                  </a:cubicBezTo>
                  <a:cubicBezTo>
                    <a:pt x="468" y="477"/>
                    <a:pt x="643" y="473"/>
                    <a:pt x="745" y="582"/>
                  </a:cubicBezTo>
                  <a:cubicBezTo>
                    <a:pt x="840" y="683"/>
                    <a:pt x="998" y="688"/>
                    <a:pt x="1100" y="594"/>
                  </a:cubicBezTo>
                  <a:cubicBezTo>
                    <a:pt x="1634" y="99"/>
                    <a:pt x="1634" y="99"/>
                    <a:pt x="1634" y="99"/>
                  </a:cubicBezTo>
                  <a:cubicBezTo>
                    <a:pt x="1741" y="0"/>
                    <a:pt x="1909" y="12"/>
                    <a:pt x="2001" y="125"/>
                  </a:cubicBezTo>
                  <a:cubicBezTo>
                    <a:pt x="2266" y="453"/>
                    <a:pt x="2266" y="453"/>
                    <a:pt x="2266" y="453"/>
                  </a:cubicBezTo>
                  <a:cubicBezTo>
                    <a:pt x="2266" y="1022"/>
                    <a:pt x="2266" y="1022"/>
                    <a:pt x="2266" y="1022"/>
                  </a:cubicBezTo>
                  <a:lnTo>
                    <a:pt x="0" y="1022"/>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83" name="Google Shape;683;p27"/>
          <p:cNvGrpSpPr/>
          <p:nvPr/>
        </p:nvGrpSpPr>
        <p:grpSpPr>
          <a:xfrm>
            <a:off x="6490512" y="1274487"/>
            <a:ext cx="570358" cy="534450"/>
            <a:chOff x="6490512" y="890962"/>
            <a:chExt cx="570358" cy="534450"/>
          </a:xfrm>
        </p:grpSpPr>
        <p:sp>
          <p:nvSpPr>
            <p:cNvPr id="684" name="Google Shape;684;p27"/>
            <p:cNvSpPr/>
            <p:nvPr/>
          </p:nvSpPr>
          <p:spPr>
            <a:xfrm>
              <a:off x="6490512" y="946623"/>
              <a:ext cx="570358" cy="47878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5" name="Google Shape;685;p27"/>
            <p:cNvSpPr/>
            <p:nvPr/>
          </p:nvSpPr>
          <p:spPr>
            <a:xfrm>
              <a:off x="6581282" y="1372215"/>
              <a:ext cx="88883"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6" name="Google Shape;686;p27"/>
            <p:cNvSpPr/>
            <p:nvPr/>
          </p:nvSpPr>
          <p:spPr>
            <a:xfrm>
              <a:off x="6530758" y="1361939"/>
              <a:ext cx="34372" cy="35177"/>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7" name="Google Shape;687;p27"/>
            <p:cNvSpPr/>
            <p:nvPr/>
          </p:nvSpPr>
          <p:spPr>
            <a:xfrm>
              <a:off x="6938367" y="1372215"/>
              <a:ext cx="89958" cy="14501"/>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8" name="Google Shape;688;p27"/>
            <p:cNvSpPr/>
            <p:nvPr/>
          </p:nvSpPr>
          <p:spPr>
            <a:xfrm>
              <a:off x="6888700" y="1361939"/>
              <a:ext cx="35177" cy="35177"/>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9" name="Google Shape;689;p27"/>
            <p:cNvSpPr/>
            <p:nvPr/>
          </p:nvSpPr>
          <p:spPr>
            <a:xfrm>
              <a:off x="6490512" y="890962"/>
              <a:ext cx="570309" cy="55661"/>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0" name="Google Shape;690;p27"/>
            <p:cNvSpPr/>
            <p:nvPr/>
          </p:nvSpPr>
          <p:spPr>
            <a:xfrm>
              <a:off x="651448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1" name="Google Shape;691;p27"/>
            <p:cNvSpPr/>
            <p:nvPr/>
          </p:nvSpPr>
          <p:spPr>
            <a:xfrm>
              <a:off x="6553879" y="906376"/>
              <a:ext cx="25779"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2" name="Google Shape;692;p27"/>
            <p:cNvSpPr/>
            <p:nvPr/>
          </p:nvSpPr>
          <p:spPr>
            <a:xfrm>
              <a:off x="6593270" y="906376"/>
              <a:ext cx="26584" cy="25779"/>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3" name="Google Shape;693;p27"/>
            <p:cNvSpPr/>
            <p:nvPr/>
          </p:nvSpPr>
          <p:spPr>
            <a:xfrm>
              <a:off x="6591557" y="980876"/>
              <a:ext cx="368100" cy="36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4" name="Google Shape;694;p27"/>
            <p:cNvSpPr/>
            <p:nvPr/>
          </p:nvSpPr>
          <p:spPr>
            <a:xfrm>
              <a:off x="6654069" y="1044243"/>
              <a:ext cx="236344" cy="236344"/>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5" name="Google Shape;695;p27"/>
            <p:cNvSpPr/>
            <p:nvPr/>
          </p:nvSpPr>
          <p:spPr>
            <a:xfrm>
              <a:off x="6635229" y="1037393"/>
              <a:ext cx="116460" cy="110466"/>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696" name="Google Shape;696;p27"/>
          <p:cNvGrpSpPr/>
          <p:nvPr/>
        </p:nvGrpSpPr>
        <p:grpSpPr>
          <a:xfrm>
            <a:off x="5094926" y="2317556"/>
            <a:ext cx="717033" cy="1014339"/>
            <a:chOff x="5094926" y="2317556"/>
            <a:chExt cx="717033" cy="1014339"/>
          </a:xfrm>
        </p:grpSpPr>
        <p:sp>
          <p:nvSpPr>
            <p:cNvPr id="697" name="Google Shape;697;p27"/>
            <p:cNvSpPr/>
            <p:nvPr/>
          </p:nvSpPr>
          <p:spPr>
            <a:xfrm>
              <a:off x="5094926" y="2395159"/>
              <a:ext cx="717033" cy="9367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8" name="Google Shape;698;p27"/>
            <p:cNvSpPr/>
            <p:nvPr/>
          </p:nvSpPr>
          <p:spPr>
            <a:xfrm>
              <a:off x="5094926" y="2317556"/>
              <a:ext cx="717009" cy="7760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9" name="Google Shape;699;p27"/>
            <p:cNvSpPr/>
            <p:nvPr/>
          </p:nvSpPr>
          <p:spPr>
            <a:xfrm>
              <a:off x="512880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0" name="Google Shape;700;p27"/>
            <p:cNvSpPr/>
            <p:nvPr/>
          </p:nvSpPr>
          <p:spPr>
            <a:xfrm>
              <a:off x="5183458" y="2338323"/>
              <a:ext cx="35989"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1" name="Google Shape;701;p27"/>
            <p:cNvSpPr/>
            <p:nvPr/>
          </p:nvSpPr>
          <p:spPr>
            <a:xfrm>
              <a:off x="5239202" y="2338323"/>
              <a:ext cx="34961" cy="3496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2" name="Google Shape;702;p27"/>
            <p:cNvSpPr/>
            <p:nvPr/>
          </p:nvSpPr>
          <p:spPr>
            <a:xfrm>
              <a:off x="5209690" y="2827988"/>
              <a:ext cx="111394" cy="162806"/>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3" name="Google Shape;703;p27"/>
            <p:cNvSpPr/>
            <p:nvPr/>
          </p:nvSpPr>
          <p:spPr>
            <a:xfrm>
              <a:off x="5379106" y="2715409"/>
              <a:ext cx="112422" cy="275571"/>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4" name="Google Shape;704;p27"/>
            <p:cNvSpPr/>
            <p:nvPr/>
          </p:nvSpPr>
          <p:spPr>
            <a:xfrm>
              <a:off x="5548521" y="2613760"/>
              <a:ext cx="111394" cy="377025"/>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5" name="Google Shape;705;p27"/>
            <p:cNvSpPr/>
            <p:nvPr/>
          </p:nvSpPr>
          <p:spPr>
            <a:xfrm>
              <a:off x="5249039" y="2446530"/>
              <a:ext cx="351946" cy="353041"/>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rgbClr val="38477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6" name="Google Shape;706;p27"/>
            <p:cNvSpPr/>
            <p:nvPr/>
          </p:nvSpPr>
          <p:spPr>
            <a:xfrm>
              <a:off x="5176900" y="3061891"/>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7" name="Google Shape;707;p27"/>
            <p:cNvSpPr/>
            <p:nvPr/>
          </p:nvSpPr>
          <p:spPr>
            <a:xfrm>
              <a:off x="5176900" y="3122006"/>
              <a:ext cx="551828"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8" name="Google Shape;708;p27"/>
            <p:cNvSpPr/>
            <p:nvPr/>
          </p:nvSpPr>
          <p:spPr>
            <a:xfrm>
              <a:off x="5237016" y="3182121"/>
              <a:ext cx="431522"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9" name="Google Shape;709;p27"/>
            <p:cNvSpPr/>
            <p:nvPr/>
          </p:nvSpPr>
          <p:spPr>
            <a:xfrm>
              <a:off x="5314619" y="3242236"/>
              <a:ext cx="276599" cy="22964"/>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10" name="Google Shape;710;p27"/>
          <p:cNvSpPr/>
          <p:nvPr/>
        </p:nvSpPr>
        <p:spPr>
          <a:xfrm>
            <a:off x="5914065" y="760436"/>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1" name="Google Shape;711;p27"/>
          <p:cNvSpPr/>
          <p:nvPr/>
        </p:nvSpPr>
        <p:spPr>
          <a:xfrm>
            <a:off x="7710871" y="1262143"/>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712" name="Google Shape;712;p27"/>
          <p:cNvGrpSpPr/>
          <p:nvPr/>
        </p:nvGrpSpPr>
        <p:grpSpPr>
          <a:xfrm>
            <a:off x="6655110" y="1951719"/>
            <a:ext cx="1239180" cy="2255353"/>
            <a:chOff x="7710885" y="1951719"/>
            <a:chExt cx="1239180" cy="2255353"/>
          </a:xfrm>
        </p:grpSpPr>
        <p:sp>
          <p:nvSpPr>
            <p:cNvPr id="713" name="Google Shape;713;p27"/>
            <p:cNvSpPr/>
            <p:nvPr/>
          </p:nvSpPr>
          <p:spPr>
            <a:xfrm>
              <a:off x="7999817" y="4017723"/>
              <a:ext cx="409554" cy="189349"/>
            </a:xfrm>
            <a:custGeom>
              <a:avLst/>
              <a:gdLst/>
              <a:ahLst/>
              <a:cxnLst/>
              <a:rect l="l" t="t" r="r" b="b"/>
              <a:pathLst>
                <a:path w="446" h="206" extrusionOk="0">
                  <a:moveTo>
                    <a:pt x="446" y="206"/>
                  </a:moveTo>
                  <a:cubicBezTo>
                    <a:pt x="417" y="10"/>
                    <a:pt x="417" y="10"/>
                    <a:pt x="417" y="10"/>
                  </a:cubicBezTo>
                  <a:cubicBezTo>
                    <a:pt x="396"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4" name="Google Shape;714;p27"/>
            <p:cNvSpPr/>
            <p:nvPr/>
          </p:nvSpPr>
          <p:spPr>
            <a:xfrm>
              <a:off x="8421293" y="4017723"/>
              <a:ext cx="409554" cy="189349"/>
            </a:xfrm>
            <a:custGeom>
              <a:avLst/>
              <a:gdLst/>
              <a:ahLst/>
              <a:cxnLst/>
              <a:rect l="l" t="t" r="r" b="b"/>
              <a:pathLst>
                <a:path w="446" h="206" extrusionOk="0">
                  <a:moveTo>
                    <a:pt x="446" y="206"/>
                  </a:moveTo>
                  <a:cubicBezTo>
                    <a:pt x="417" y="10"/>
                    <a:pt x="417" y="10"/>
                    <a:pt x="417" y="10"/>
                  </a:cubicBezTo>
                  <a:cubicBezTo>
                    <a:pt x="395" y="0"/>
                    <a:pt x="253" y="23"/>
                    <a:pt x="253" y="23"/>
                  </a:cubicBezTo>
                  <a:cubicBezTo>
                    <a:pt x="253" y="23"/>
                    <a:pt x="234" y="72"/>
                    <a:pt x="202" y="83"/>
                  </a:cubicBezTo>
                  <a:cubicBezTo>
                    <a:pt x="169" y="93"/>
                    <a:pt x="0" y="68"/>
                    <a:pt x="0" y="206"/>
                  </a:cubicBezTo>
                  <a:lnTo>
                    <a:pt x="446" y="20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5" name="Google Shape;715;p27"/>
            <p:cNvSpPr/>
            <p:nvPr/>
          </p:nvSpPr>
          <p:spPr>
            <a:xfrm>
              <a:off x="8168829" y="2965085"/>
              <a:ext cx="673940" cy="1132586"/>
            </a:xfrm>
            <a:custGeom>
              <a:avLst/>
              <a:gdLst/>
              <a:ahLst/>
              <a:cxnLst/>
              <a:rect l="l" t="t" r="r" b="b"/>
              <a:pathLst>
                <a:path w="734" h="1232" extrusionOk="0">
                  <a:moveTo>
                    <a:pt x="136" y="0"/>
                  </a:moveTo>
                  <a:cubicBezTo>
                    <a:pt x="19" y="622"/>
                    <a:pt x="19" y="622"/>
                    <a:pt x="19" y="622"/>
                  </a:cubicBezTo>
                  <a:cubicBezTo>
                    <a:pt x="0" y="1201"/>
                    <a:pt x="0" y="1201"/>
                    <a:pt x="0" y="1201"/>
                  </a:cubicBezTo>
                  <a:cubicBezTo>
                    <a:pt x="0" y="1201"/>
                    <a:pt x="202" y="1223"/>
                    <a:pt x="282" y="1201"/>
                  </a:cubicBezTo>
                  <a:cubicBezTo>
                    <a:pt x="284" y="657"/>
                    <a:pt x="284" y="657"/>
                    <a:pt x="284" y="657"/>
                  </a:cubicBezTo>
                  <a:cubicBezTo>
                    <a:pt x="367" y="278"/>
                    <a:pt x="367" y="278"/>
                    <a:pt x="367" y="278"/>
                  </a:cubicBezTo>
                  <a:cubicBezTo>
                    <a:pt x="434" y="1215"/>
                    <a:pt x="434" y="1215"/>
                    <a:pt x="434" y="1215"/>
                  </a:cubicBezTo>
                  <a:cubicBezTo>
                    <a:pt x="434" y="1215"/>
                    <a:pt x="647" y="1232"/>
                    <a:pt x="734" y="1201"/>
                  </a:cubicBezTo>
                  <a:cubicBezTo>
                    <a:pt x="635" y="0"/>
                    <a:pt x="635" y="0"/>
                    <a:pt x="635" y="0"/>
                  </a:cubicBezTo>
                  <a:cubicBezTo>
                    <a:pt x="136" y="0"/>
                    <a:pt x="136" y="0"/>
                    <a:pt x="136"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6" name="Google Shape;716;p27"/>
            <p:cNvSpPr/>
            <p:nvPr/>
          </p:nvSpPr>
          <p:spPr>
            <a:xfrm>
              <a:off x="8051713" y="2361974"/>
              <a:ext cx="343633" cy="682356"/>
            </a:xfrm>
            <a:custGeom>
              <a:avLst/>
              <a:gdLst/>
              <a:ahLst/>
              <a:cxnLst/>
              <a:rect l="l" t="t" r="r" b="b"/>
              <a:pathLst>
                <a:path w="374" h="743" extrusionOk="0">
                  <a:moveTo>
                    <a:pt x="343" y="587"/>
                  </a:moveTo>
                  <a:cubicBezTo>
                    <a:pt x="335" y="602"/>
                    <a:pt x="300" y="626"/>
                    <a:pt x="270" y="646"/>
                  </a:cubicBezTo>
                  <a:cubicBezTo>
                    <a:pt x="248" y="661"/>
                    <a:pt x="228" y="673"/>
                    <a:pt x="224" y="676"/>
                  </a:cubicBezTo>
                  <a:cubicBezTo>
                    <a:pt x="215" y="681"/>
                    <a:pt x="207" y="686"/>
                    <a:pt x="198" y="690"/>
                  </a:cubicBezTo>
                  <a:cubicBezTo>
                    <a:pt x="116" y="734"/>
                    <a:pt x="0" y="743"/>
                    <a:pt x="0" y="743"/>
                  </a:cubicBezTo>
                  <a:cubicBezTo>
                    <a:pt x="5" y="519"/>
                    <a:pt x="5" y="519"/>
                    <a:pt x="5" y="519"/>
                  </a:cubicBezTo>
                  <a:cubicBezTo>
                    <a:pt x="129" y="490"/>
                    <a:pt x="129" y="490"/>
                    <a:pt x="129" y="490"/>
                  </a:cubicBezTo>
                  <a:cubicBezTo>
                    <a:pt x="129" y="490"/>
                    <a:pt x="221" y="136"/>
                    <a:pt x="240" y="86"/>
                  </a:cubicBezTo>
                  <a:cubicBezTo>
                    <a:pt x="259" y="36"/>
                    <a:pt x="355" y="0"/>
                    <a:pt x="355" y="0"/>
                  </a:cubicBezTo>
                  <a:cubicBezTo>
                    <a:pt x="346" y="67"/>
                    <a:pt x="346" y="67"/>
                    <a:pt x="346" y="67"/>
                  </a:cubicBezTo>
                  <a:cubicBezTo>
                    <a:pt x="348" y="371"/>
                    <a:pt x="348" y="371"/>
                    <a:pt x="348" y="371"/>
                  </a:cubicBezTo>
                  <a:cubicBezTo>
                    <a:pt x="345" y="444"/>
                    <a:pt x="374" y="529"/>
                    <a:pt x="343" y="5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7" name="Google Shape;717;p27"/>
            <p:cNvSpPr/>
            <p:nvPr/>
          </p:nvSpPr>
          <p:spPr>
            <a:xfrm>
              <a:off x="7986493" y="2838852"/>
              <a:ext cx="130500" cy="2055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8" name="Google Shape;718;p27"/>
            <p:cNvSpPr/>
            <p:nvPr/>
          </p:nvSpPr>
          <p:spPr>
            <a:xfrm>
              <a:off x="8234049" y="2584283"/>
              <a:ext cx="113609" cy="411658"/>
            </a:xfrm>
            <a:custGeom>
              <a:avLst/>
              <a:gdLst/>
              <a:ahLst/>
              <a:cxnLst/>
              <a:rect l="l" t="t" r="r" b="b"/>
              <a:pathLst>
                <a:path w="124" h="448" extrusionOk="0">
                  <a:moveTo>
                    <a:pt x="67" y="275"/>
                  </a:moveTo>
                  <a:cubicBezTo>
                    <a:pt x="64" y="285"/>
                    <a:pt x="60" y="291"/>
                    <a:pt x="55" y="295"/>
                  </a:cubicBezTo>
                  <a:cubicBezTo>
                    <a:pt x="51" y="300"/>
                    <a:pt x="45" y="301"/>
                    <a:pt x="41" y="302"/>
                  </a:cubicBezTo>
                  <a:cubicBezTo>
                    <a:pt x="0" y="448"/>
                    <a:pt x="0" y="448"/>
                    <a:pt x="0" y="448"/>
                  </a:cubicBezTo>
                  <a:cubicBezTo>
                    <a:pt x="9" y="444"/>
                    <a:pt x="17" y="439"/>
                    <a:pt x="26" y="434"/>
                  </a:cubicBezTo>
                  <a:cubicBezTo>
                    <a:pt x="28" y="432"/>
                    <a:pt x="38" y="426"/>
                    <a:pt x="50" y="418"/>
                  </a:cubicBezTo>
                  <a:cubicBezTo>
                    <a:pt x="71" y="298"/>
                    <a:pt x="71" y="298"/>
                    <a:pt x="71" y="298"/>
                  </a:cubicBezTo>
                  <a:cubicBezTo>
                    <a:pt x="67" y="296"/>
                    <a:pt x="64" y="293"/>
                    <a:pt x="64" y="293"/>
                  </a:cubicBezTo>
                  <a:cubicBezTo>
                    <a:pt x="67" y="275"/>
                    <a:pt x="67" y="275"/>
                    <a:pt x="67" y="275"/>
                  </a:cubicBezTo>
                  <a:moveTo>
                    <a:pt x="124" y="0"/>
                  </a:moveTo>
                  <a:cubicBezTo>
                    <a:pt x="85" y="143"/>
                    <a:pt x="85" y="143"/>
                    <a:pt x="85" y="143"/>
                  </a:cubicBezTo>
                  <a:cubicBezTo>
                    <a:pt x="88" y="143"/>
                    <a:pt x="93" y="144"/>
                    <a:pt x="99" y="145"/>
                  </a:cubicBezTo>
                  <a:cubicBezTo>
                    <a:pt x="122" y="14"/>
                    <a:pt x="122" y="14"/>
                    <a:pt x="122" y="14"/>
                  </a:cubicBezTo>
                  <a:cubicBezTo>
                    <a:pt x="124" y="0"/>
                    <a:pt x="124" y="0"/>
                    <a:pt x="124"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9" name="Google Shape;719;p27"/>
            <p:cNvSpPr/>
            <p:nvPr/>
          </p:nvSpPr>
          <p:spPr>
            <a:xfrm>
              <a:off x="8264204" y="2298858"/>
              <a:ext cx="522463" cy="815601"/>
            </a:xfrm>
            <a:custGeom>
              <a:avLst/>
              <a:gdLst/>
              <a:ahLst/>
              <a:cxnLst/>
              <a:rect l="l" t="t" r="r" b="b"/>
              <a:pathLst>
                <a:path w="569" h="887" extrusionOk="0">
                  <a:moveTo>
                    <a:pt x="550" y="796"/>
                  </a:moveTo>
                  <a:cubicBezTo>
                    <a:pt x="555" y="837"/>
                    <a:pt x="555" y="837"/>
                    <a:pt x="555" y="837"/>
                  </a:cubicBezTo>
                  <a:cubicBezTo>
                    <a:pt x="484" y="882"/>
                    <a:pt x="303" y="887"/>
                    <a:pt x="190" y="875"/>
                  </a:cubicBezTo>
                  <a:cubicBezTo>
                    <a:pt x="114" y="867"/>
                    <a:pt x="8" y="832"/>
                    <a:pt x="0" y="825"/>
                  </a:cubicBezTo>
                  <a:cubicBezTo>
                    <a:pt x="99" y="268"/>
                    <a:pt x="99" y="268"/>
                    <a:pt x="99" y="268"/>
                  </a:cubicBezTo>
                  <a:cubicBezTo>
                    <a:pt x="75" y="91"/>
                    <a:pt x="75" y="91"/>
                    <a:pt x="75" y="91"/>
                  </a:cubicBezTo>
                  <a:cubicBezTo>
                    <a:pt x="75" y="91"/>
                    <a:pt x="75" y="91"/>
                    <a:pt x="75" y="91"/>
                  </a:cubicBezTo>
                  <a:cubicBezTo>
                    <a:pt x="79" y="89"/>
                    <a:pt x="131" y="65"/>
                    <a:pt x="182" y="42"/>
                  </a:cubicBezTo>
                  <a:cubicBezTo>
                    <a:pt x="189" y="39"/>
                    <a:pt x="196" y="36"/>
                    <a:pt x="202" y="33"/>
                  </a:cubicBezTo>
                  <a:cubicBezTo>
                    <a:pt x="239" y="16"/>
                    <a:pt x="272" y="2"/>
                    <a:pt x="280" y="0"/>
                  </a:cubicBezTo>
                  <a:cubicBezTo>
                    <a:pt x="303" y="1"/>
                    <a:pt x="370" y="4"/>
                    <a:pt x="370" y="4"/>
                  </a:cubicBezTo>
                  <a:cubicBezTo>
                    <a:pt x="382" y="7"/>
                    <a:pt x="393" y="11"/>
                    <a:pt x="405" y="16"/>
                  </a:cubicBezTo>
                  <a:cubicBezTo>
                    <a:pt x="481" y="44"/>
                    <a:pt x="569" y="85"/>
                    <a:pt x="569" y="85"/>
                  </a:cubicBezTo>
                  <a:cubicBezTo>
                    <a:pt x="499" y="328"/>
                    <a:pt x="499" y="328"/>
                    <a:pt x="499" y="328"/>
                  </a:cubicBezTo>
                  <a:cubicBezTo>
                    <a:pt x="501" y="344"/>
                    <a:pt x="501" y="344"/>
                    <a:pt x="501" y="344"/>
                  </a:cubicBezTo>
                  <a:cubicBezTo>
                    <a:pt x="550" y="796"/>
                    <a:pt x="550" y="796"/>
                    <a:pt x="550" y="796"/>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0" name="Google Shape;720;p27"/>
            <p:cNvSpPr/>
            <p:nvPr/>
          </p:nvSpPr>
          <p:spPr>
            <a:xfrm>
              <a:off x="8394644" y="2599011"/>
              <a:ext cx="374490" cy="431294"/>
            </a:xfrm>
            <a:custGeom>
              <a:avLst/>
              <a:gdLst/>
              <a:ahLst/>
              <a:cxnLst/>
              <a:rect l="l" t="t" r="r" b="b"/>
              <a:pathLst>
                <a:path w="408" h="470" extrusionOk="0">
                  <a:moveTo>
                    <a:pt x="336" y="0"/>
                  </a:moveTo>
                  <a:cubicBezTo>
                    <a:pt x="281" y="217"/>
                    <a:pt x="281" y="217"/>
                    <a:pt x="281" y="217"/>
                  </a:cubicBezTo>
                  <a:cubicBezTo>
                    <a:pt x="0" y="286"/>
                    <a:pt x="0" y="286"/>
                    <a:pt x="0" y="286"/>
                  </a:cubicBezTo>
                  <a:cubicBezTo>
                    <a:pt x="0" y="286"/>
                    <a:pt x="129" y="397"/>
                    <a:pt x="408" y="470"/>
                  </a:cubicBezTo>
                  <a:cubicBezTo>
                    <a:pt x="359" y="18"/>
                    <a:pt x="359" y="18"/>
                    <a:pt x="359" y="18"/>
                  </a:cubicBezTo>
                  <a:cubicBezTo>
                    <a:pt x="336" y="0"/>
                    <a:pt x="336" y="0"/>
                    <a:pt x="336" y="0"/>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1" name="Google Shape;721;p27"/>
            <p:cNvSpPr/>
            <p:nvPr/>
          </p:nvSpPr>
          <p:spPr>
            <a:xfrm>
              <a:off x="8473890" y="2174028"/>
              <a:ext cx="133245" cy="263685"/>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2" name="Google Shape;722;p27"/>
            <p:cNvSpPr/>
            <p:nvPr/>
          </p:nvSpPr>
          <p:spPr>
            <a:xfrm>
              <a:off x="8605733" y="2215404"/>
              <a:ext cx="0" cy="1403"/>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3" name="Google Shape;723;p27"/>
            <p:cNvSpPr/>
            <p:nvPr/>
          </p:nvSpPr>
          <p:spPr>
            <a:xfrm>
              <a:off x="8475293" y="2216807"/>
              <a:ext cx="130440" cy="135349"/>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4" name="Google Shape;724;p27"/>
            <p:cNvSpPr/>
            <p:nvPr/>
          </p:nvSpPr>
          <p:spPr>
            <a:xfrm>
              <a:off x="8181452" y="2713321"/>
              <a:ext cx="231426" cy="161998"/>
            </a:xfrm>
            <a:custGeom>
              <a:avLst/>
              <a:gdLst/>
              <a:ahLst/>
              <a:cxnLst/>
              <a:rect l="l" t="t" r="r" b="b"/>
              <a:pathLst>
                <a:path w="252" h="176" extrusionOk="0">
                  <a:moveTo>
                    <a:pt x="158" y="124"/>
                  </a:moveTo>
                  <a:cubicBezTo>
                    <a:pt x="142" y="176"/>
                    <a:pt x="121" y="152"/>
                    <a:pt x="121" y="152"/>
                  </a:cubicBezTo>
                  <a:cubicBezTo>
                    <a:pt x="124" y="134"/>
                    <a:pt x="124" y="134"/>
                    <a:pt x="124" y="134"/>
                  </a:cubicBezTo>
                  <a:cubicBezTo>
                    <a:pt x="121" y="144"/>
                    <a:pt x="117" y="150"/>
                    <a:pt x="112" y="154"/>
                  </a:cubicBezTo>
                  <a:cubicBezTo>
                    <a:pt x="98" y="168"/>
                    <a:pt x="82" y="156"/>
                    <a:pt x="82" y="156"/>
                  </a:cubicBezTo>
                  <a:cubicBezTo>
                    <a:pt x="89" y="139"/>
                    <a:pt x="89" y="139"/>
                    <a:pt x="89" y="139"/>
                  </a:cubicBezTo>
                  <a:cubicBezTo>
                    <a:pt x="85" y="145"/>
                    <a:pt x="81" y="149"/>
                    <a:pt x="77" y="152"/>
                  </a:cubicBezTo>
                  <a:cubicBezTo>
                    <a:pt x="62" y="162"/>
                    <a:pt x="47" y="152"/>
                    <a:pt x="47" y="152"/>
                  </a:cubicBezTo>
                  <a:cubicBezTo>
                    <a:pt x="47" y="152"/>
                    <a:pt x="74" y="83"/>
                    <a:pt x="80" y="78"/>
                  </a:cubicBezTo>
                  <a:cubicBezTo>
                    <a:pt x="85" y="73"/>
                    <a:pt x="125" y="50"/>
                    <a:pt x="125" y="50"/>
                  </a:cubicBezTo>
                  <a:cubicBezTo>
                    <a:pt x="80" y="61"/>
                    <a:pt x="80" y="61"/>
                    <a:pt x="80" y="61"/>
                  </a:cubicBezTo>
                  <a:cubicBezTo>
                    <a:pt x="80" y="61"/>
                    <a:pt x="78" y="68"/>
                    <a:pt x="54" y="95"/>
                  </a:cubicBezTo>
                  <a:cubicBezTo>
                    <a:pt x="29" y="123"/>
                    <a:pt x="0" y="103"/>
                    <a:pt x="0" y="103"/>
                  </a:cubicBezTo>
                  <a:cubicBezTo>
                    <a:pt x="4" y="98"/>
                    <a:pt x="54" y="31"/>
                    <a:pt x="58" y="29"/>
                  </a:cubicBezTo>
                  <a:cubicBezTo>
                    <a:pt x="62" y="26"/>
                    <a:pt x="123" y="0"/>
                    <a:pt x="134" y="1"/>
                  </a:cubicBezTo>
                  <a:cubicBezTo>
                    <a:pt x="146" y="1"/>
                    <a:pt x="246" y="23"/>
                    <a:pt x="246" y="23"/>
                  </a:cubicBezTo>
                  <a:cubicBezTo>
                    <a:pt x="252" y="109"/>
                    <a:pt x="252" y="109"/>
                    <a:pt x="252" y="109"/>
                  </a:cubicBezTo>
                  <a:cubicBezTo>
                    <a:pt x="210" y="157"/>
                    <a:pt x="158" y="124"/>
                    <a:pt x="158" y="12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5" name="Google Shape;725;p27"/>
            <p:cNvSpPr/>
            <p:nvPr/>
          </p:nvSpPr>
          <p:spPr>
            <a:xfrm>
              <a:off x="8252282" y="2781346"/>
              <a:ext cx="57506" cy="72233"/>
            </a:xfrm>
            <a:custGeom>
              <a:avLst/>
              <a:gdLst/>
              <a:ahLst/>
              <a:cxnLst/>
              <a:rect l="l" t="t" r="r" b="b"/>
              <a:pathLst>
                <a:path w="63" h="78" extrusionOk="0">
                  <a:moveTo>
                    <a:pt x="63" y="0"/>
                  </a:moveTo>
                  <a:cubicBezTo>
                    <a:pt x="26" y="24"/>
                    <a:pt x="26" y="24"/>
                    <a:pt x="26" y="24"/>
                  </a:cubicBezTo>
                  <a:cubicBezTo>
                    <a:pt x="0" y="78"/>
                    <a:pt x="0" y="78"/>
                    <a:pt x="0" y="78"/>
                  </a:cubicBezTo>
                  <a:cubicBezTo>
                    <a:pt x="4" y="75"/>
                    <a:pt x="8" y="71"/>
                    <a:pt x="12" y="65"/>
                  </a:cubicBezTo>
                  <a:cubicBezTo>
                    <a:pt x="12" y="65"/>
                    <a:pt x="27" y="32"/>
                    <a:pt x="30" y="27"/>
                  </a:cubicBezTo>
                  <a:cubicBezTo>
                    <a:pt x="34" y="22"/>
                    <a:pt x="61" y="1"/>
                    <a:pt x="63"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6" name="Google Shape;726;p27"/>
            <p:cNvSpPr/>
            <p:nvPr/>
          </p:nvSpPr>
          <p:spPr>
            <a:xfrm>
              <a:off x="8284541" y="2798878"/>
              <a:ext cx="41376" cy="56103"/>
            </a:xfrm>
            <a:custGeom>
              <a:avLst/>
              <a:gdLst/>
              <a:ahLst/>
              <a:cxnLst/>
              <a:rect l="l" t="t" r="r" b="b"/>
              <a:pathLst>
                <a:path w="45" h="61" extrusionOk="0">
                  <a:moveTo>
                    <a:pt x="45" y="0"/>
                  </a:moveTo>
                  <a:cubicBezTo>
                    <a:pt x="43" y="1"/>
                    <a:pt x="23" y="9"/>
                    <a:pt x="19" y="12"/>
                  </a:cubicBezTo>
                  <a:cubicBezTo>
                    <a:pt x="16" y="15"/>
                    <a:pt x="4" y="49"/>
                    <a:pt x="0" y="61"/>
                  </a:cubicBezTo>
                  <a:cubicBezTo>
                    <a:pt x="5" y="57"/>
                    <a:pt x="9" y="51"/>
                    <a:pt x="12" y="41"/>
                  </a:cubicBezTo>
                  <a:cubicBezTo>
                    <a:pt x="12" y="41"/>
                    <a:pt x="20" y="20"/>
                    <a:pt x="22" y="15"/>
                  </a:cubicBezTo>
                  <a:cubicBezTo>
                    <a:pt x="24" y="11"/>
                    <a:pt x="43" y="1"/>
                    <a:pt x="45"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7" name="Google Shape;727;p27"/>
            <p:cNvSpPr/>
            <p:nvPr/>
          </p:nvSpPr>
          <p:spPr>
            <a:xfrm>
              <a:off x="8386930" y="2377403"/>
              <a:ext cx="563136" cy="631162"/>
            </a:xfrm>
            <a:custGeom>
              <a:avLst/>
              <a:gdLst/>
              <a:ahLst/>
              <a:cxnLst/>
              <a:rect l="l" t="t" r="r" b="b"/>
              <a:pathLst>
                <a:path w="613" h="687" extrusionOk="0">
                  <a:moveTo>
                    <a:pt x="435" y="0"/>
                  </a:moveTo>
                  <a:cubicBezTo>
                    <a:pt x="510" y="34"/>
                    <a:pt x="613" y="580"/>
                    <a:pt x="538" y="634"/>
                  </a:cubicBezTo>
                  <a:cubicBezTo>
                    <a:pt x="464" y="687"/>
                    <a:pt x="8" y="527"/>
                    <a:pt x="8" y="527"/>
                  </a:cubicBezTo>
                  <a:cubicBezTo>
                    <a:pt x="8" y="527"/>
                    <a:pt x="0" y="425"/>
                    <a:pt x="28" y="381"/>
                  </a:cubicBezTo>
                  <a:cubicBezTo>
                    <a:pt x="367" y="429"/>
                    <a:pt x="367" y="429"/>
                    <a:pt x="367" y="429"/>
                  </a:cubicBezTo>
                  <a:cubicBezTo>
                    <a:pt x="367" y="429"/>
                    <a:pt x="345" y="303"/>
                    <a:pt x="344" y="241"/>
                  </a:cubicBezTo>
                  <a:cubicBezTo>
                    <a:pt x="346" y="114"/>
                    <a:pt x="435" y="0"/>
                    <a:pt x="435"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8" name="Google Shape;728;p27"/>
            <p:cNvSpPr/>
            <p:nvPr/>
          </p:nvSpPr>
          <p:spPr>
            <a:xfrm>
              <a:off x="7722808" y="2617945"/>
              <a:ext cx="561735" cy="307867"/>
            </a:xfrm>
            <a:custGeom>
              <a:avLst/>
              <a:gdLst/>
              <a:ahLst/>
              <a:cxnLst/>
              <a:rect l="l" t="t" r="r" b="b"/>
              <a:pathLst>
                <a:path w="611" h="335" extrusionOk="0">
                  <a:moveTo>
                    <a:pt x="520" y="7"/>
                  </a:moveTo>
                  <a:cubicBezTo>
                    <a:pt x="519" y="3"/>
                    <a:pt x="515" y="0"/>
                    <a:pt x="510" y="0"/>
                  </a:cubicBezTo>
                  <a:cubicBezTo>
                    <a:pt x="11" y="0"/>
                    <a:pt x="11" y="0"/>
                    <a:pt x="11" y="0"/>
                  </a:cubicBezTo>
                  <a:cubicBezTo>
                    <a:pt x="5" y="0"/>
                    <a:pt x="0" y="6"/>
                    <a:pt x="2" y="12"/>
                  </a:cubicBezTo>
                  <a:cubicBezTo>
                    <a:pt x="92" y="335"/>
                    <a:pt x="92" y="335"/>
                    <a:pt x="92" y="335"/>
                  </a:cubicBezTo>
                  <a:cubicBezTo>
                    <a:pt x="611" y="335"/>
                    <a:pt x="611" y="335"/>
                    <a:pt x="611" y="335"/>
                  </a:cubicBezTo>
                  <a:lnTo>
                    <a:pt x="520" y="7"/>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9" name="Google Shape;729;p27"/>
            <p:cNvSpPr/>
            <p:nvPr/>
          </p:nvSpPr>
          <p:spPr>
            <a:xfrm>
              <a:off x="8154803" y="2901267"/>
              <a:ext cx="301500" cy="24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0" name="Google Shape;730;p27"/>
            <p:cNvSpPr/>
            <p:nvPr/>
          </p:nvSpPr>
          <p:spPr>
            <a:xfrm>
              <a:off x="7893923" y="2920202"/>
              <a:ext cx="96778" cy="34363"/>
            </a:xfrm>
            <a:custGeom>
              <a:avLst/>
              <a:gdLst/>
              <a:ahLst/>
              <a:cxnLst/>
              <a:rect l="l" t="t" r="r" b="b"/>
              <a:pathLst>
                <a:path w="105" h="37" extrusionOk="0">
                  <a:moveTo>
                    <a:pt x="95" y="37"/>
                  </a:moveTo>
                  <a:cubicBezTo>
                    <a:pt x="0" y="30"/>
                    <a:pt x="0" y="30"/>
                    <a:pt x="0" y="30"/>
                  </a:cubicBezTo>
                  <a:cubicBezTo>
                    <a:pt x="0" y="30"/>
                    <a:pt x="1" y="3"/>
                    <a:pt x="33" y="1"/>
                  </a:cubicBezTo>
                  <a:cubicBezTo>
                    <a:pt x="64" y="0"/>
                    <a:pt x="105" y="7"/>
                    <a:pt x="105" y="7"/>
                  </a:cubicBezTo>
                  <a:lnTo>
                    <a:pt x="95" y="3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1" name="Google Shape;731;p27"/>
            <p:cNvSpPr/>
            <p:nvPr/>
          </p:nvSpPr>
          <p:spPr>
            <a:xfrm>
              <a:off x="7710885" y="2617945"/>
              <a:ext cx="561735" cy="307867"/>
            </a:xfrm>
            <a:custGeom>
              <a:avLst/>
              <a:gdLst/>
              <a:ahLst/>
              <a:cxnLst/>
              <a:rect l="l" t="t" r="r" b="b"/>
              <a:pathLst>
                <a:path w="611" h="335" extrusionOk="0">
                  <a:moveTo>
                    <a:pt x="519" y="7"/>
                  </a:moveTo>
                  <a:cubicBezTo>
                    <a:pt x="518" y="3"/>
                    <a:pt x="514" y="0"/>
                    <a:pt x="510" y="0"/>
                  </a:cubicBezTo>
                  <a:cubicBezTo>
                    <a:pt x="11" y="0"/>
                    <a:pt x="11" y="0"/>
                    <a:pt x="11" y="0"/>
                  </a:cubicBezTo>
                  <a:cubicBezTo>
                    <a:pt x="4" y="0"/>
                    <a:pt x="0" y="6"/>
                    <a:pt x="2" y="12"/>
                  </a:cubicBezTo>
                  <a:cubicBezTo>
                    <a:pt x="92" y="335"/>
                    <a:pt x="92" y="335"/>
                    <a:pt x="92" y="335"/>
                  </a:cubicBezTo>
                  <a:cubicBezTo>
                    <a:pt x="611" y="335"/>
                    <a:pt x="611" y="335"/>
                    <a:pt x="611" y="335"/>
                  </a:cubicBezTo>
                  <a:lnTo>
                    <a:pt x="519" y="7"/>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2" name="Google Shape;732;p27"/>
            <p:cNvSpPr/>
            <p:nvPr/>
          </p:nvSpPr>
          <p:spPr>
            <a:xfrm>
              <a:off x="7902338" y="2748385"/>
              <a:ext cx="149463" cy="4501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3" name="Google Shape;733;p27"/>
            <p:cNvSpPr/>
            <p:nvPr/>
          </p:nvSpPr>
          <p:spPr>
            <a:xfrm>
              <a:off x="7915662" y="2825528"/>
              <a:ext cx="200569" cy="164102"/>
            </a:xfrm>
            <a:custGeom>
              <a:avLst/>
              <a:gdLst/>
              <a:ahLst/>
              <a:cxnLst/>
              <a:rect l="l" t="t" r="r" b="b"/>
              <a:pathLst>
                <a:path w="218" h="178" extrusionOk="0">
                  <a:moveTo>
                    <a:pt x="218" y="109"/>
                  </a:moveTo>
                  <a:cubicBezTo>
                    <a:pt x="214" y="126"/>
                    <a:pt x="204" y="152"/>
                    <a:pt x="183" y="160"/>
                  </a:cubicBezTo>
                  <a:cubicBezTo>
                    <a:pt x="152" y="170"/>
                    <a:pt x="66" y="178"/>
                    <a:pt x="50" y="162"/>
                  </a:cubicBezTo>
                  <a:cubicBezTo>
                    <a:pt x="34" y="146"/>
                    <a:pt x="0" y="28"/>
                    <a:pt x="0" y="28"/>
                  </a:cubicBezTo>
                  <a:cubicBezTo>
                    <a:pt x="0" y="28"/>
                    <a:pt x="23" y="21"/>
                    <a:pt x="34" y="43"/>
                  </a:cubicBezTo>
                  <a:cubicBezTo>
                    <a:pt x="44" y="65"/>
                    <a:pt x="64" y="123"/>
                    <a:pt x="64" y="123"/>
                  </a:cubicBezTo>
                  <a:cubicBezTo>
                    <a:pt x="53" y="3"/>
                    <a:pt x="53" y="3"/>
                    <a:pt x="53" y="3"/>
                  </a:cubicBezTo>
                  <a:cubicBezTo>
                    <a:pt x="53" y="3"/>
                    <a:pt x="69" y="0"/>
                    <a:pt x="78" y="13"/>
                  </a:cubicBezTo>
                  <a:cubicBezTo>
                    <a:pt x="87" y="26"/>
                    <a:pt x="95" y="105"/>
                    <a:pt x="95" y="105"/>
                  </a:cubicBezTo>
                  <a:cubicBezTo>
                    <a:pt x="86" y="7"/>
                    <a:pt x="86" y="7"/>
                    <a:pt x="86" y="7"/>
                  </a:cubicBezTo>
                  <a:cubicBezTo>
                    <a:pt x="86" y="7"/>
                    <a:pt x="110" y="3"/>
                    <a:pt x="114" y="28"/>
                  </a:cubicBezTo>
                  <a:cubicBezTo>
                    <a:pt x="118" y="54"/>
                    <a:pt x="127" y="113"/>
                    <a:pt x="127" y="113"/>
                  </a:cubicBezTo>
                  <a:cubicBezTo>
                    <a:pt x="121" y="44"/>
                    <a:pt x="121" y="44"/>
                    <a:pt x="121" y="44"/>
                  </a:cubicBezTo>
                  <a:cubicBezTo>
                    <a:pt x="121" y="44"/>
                    <a:pt x="143" y="44"/>
                    <a:pt x="148" y="67"/>
                  </a:cubicBezTo>
                  <a:cubicBezTo>
                    <a:pt x="151" y="85"/>
                    <a:pt x="156" y="108"/>
                    <a:pt x="156" y="108"/>
                  </a:cubicBezTo>
                  <a:lnTo>
                    <a:pt x="218" y="109"/>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4" name="Google Shape;734;p27"/>
            <p:cNvSpPr/>
            <p:nvPr/>
          </p:nvSpPr>
          <p:spPr>
            <a:xfrm>
              <a:off x="8373606" y="2021848"/>
              <a:ext cx="246854" cy="295945"/>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5" name="Google Shape;735;p27"/>
            <p:cNvSpPr/>
            <p:nvPr/>
          </p:nvSpPr>
          <p:spPr>
            <a:xfrm>
              <a:off x="8516669" y="2180340"/>
              <a:ext cx="41376" cy="23142"/>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6" name="Google Shape;736;p27"/>
            <p:cNvSpPr/>
            <p:nvPr/>
          </p:nvSpPr>
          <p:spPr>
            <a:xfrm>
              <a:off x="8377813" y="2206288"/>
              <a:ext cx="25247" cy="16831"/>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7" name="Google Shape;737;p27"/>
            <p:cNvSpPr/>
            <p:nvPr/>
          </p:nvSpPr>
          <p:spPr>
            <a:xfrm>
              <a:off x="8404462" y="2170521"/>
              <a:ext cx="19636" cy="39272"/>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8" name="Google Shape;738;p27"/>
            <p:cNvSpPr/>
            <p:nvPr/>
          </p:nvSpPr>
          <p:spPr>
            <a:xfrm>
              <a:off x="8472487" y="2158600"/>
              <a:ext cx="18935" cy="39272"/>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9" name="Google Shape;739;p27"/>
            <p:cNvSpPr/>
            <p:nvPr/>
          </p:nvSpPr>
          <p:spPr>
            <a:xfrm>
              <a:off x="8465475" y="2102496"/>
              <a:ext cx="64519" cy="59610"/>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0" name="Google Shape;740;p27"/>
            <p:cNvSpPr/>
            <p:nvPr/>
          </p:nvSpPr>
          <p:spPr>
            <a:xfrm>
              <a:off x="8379917" y="2126340"/>
              <a:ext cx="44883" cy="5119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1" name="Google Shape;741;p27"/>
            <p:cNvSpPr/>
            <p:nvPr/>
          </p:nvSpPr>
          <p:spPr>
            <a:xfrm>
              <a:off x="8602227" y="2099691"/>
              <a:ext cx="70129" cy="122025"/>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2" name="Google Shape;742;p27"/>
            <p:cNvSpPr/>
            <p:nvPr/>
          </p:nvSpPr>
          <p:spPr>
            <a:xfrm>
              <a:off x="8609941" y="2134054"/>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3" name="Google Shape;743;p27"/>
            <p:cNvSpPr/>
            <p:nvPr/>
          </p:nvSpPr>
          <p:spPr>
            <a:xfrm>
              <a:off x="8325918" y="1951719"/>
              <a:ext cx="323295" cy="246153"/>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744" name="Google Shape;744;p27"/>
          <p:cNvSpPr/>
          <p:nvPr/>
        </p:nvSpPr>
        <p:spPr>
          <a:xfrm>
            <a:off x="6208623" y="3034516"/>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5" name="Google Shape;745;p27"/>
          <p:cNvSpPr/>
          <p:nvPr/>
        </p:nvSpPr>
        <p:spPr>
          <a:xfrm>
            <a:off x="4765672" y="18636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2"/>
        <p:cNvGrpSpPr/>
        <p:nvPr/>
      </p:nvGrpSpPr>
      <p:grpSpPr>
        <a:xfrm>
          <a:off x="0" y="0"/>
          <a:ext cx="0" cy="0"/>
          <a:chOff x="0" y="0"/>
          <a:chExt cx="0" cy="0"/>
        </a:xfrm>
      </p:grpSpPr>
      <p:sp>
        <p:nvSpPr>
          <p:cNvPr id="1293" name="Google Shape;1293;p44"/>
          <p:cNvSpPr txBox="1">
            <a:spLocks noGrp="1"/>
          </p:cNvSpPr>
          <p:nvPr>
            <p:ph type="title"/>
          </p:nvPr>
        </p:nvSpPr>
        <p:spPr>
          <a:xfrm>
            <a:off x="918965" y="79410"/>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Data Types Are Stored</a:t>
            </a:r>
            <a:endParaRPr dirty="0"/>
          </a:p>
        </p:txBody>
      </p:sp>
      <p:sp>
        <p:nvSpPr>
          <p:cNvPr id="1295" name="Google Shape;1295;p44"/>
          <p:cNvSpPr txBox="1"/>
          <p:nvPr/>
        </p:nvSpPr>
        <p:spPr>
          <a:xfrm>
            <a:off x="434340" y="652110"/>
            <a:ext cx="7943045" cy="3935275"/>
          </a:xfrm>
          <a:prstGeom prst="rect">
            <a:avLst/>
          </a:prstGeom>
          <a:noFill/>
          <a:ln>
            <a:noFill/>
          </a:ln>
        </p:spPr>
        <p:txBody>
          <a:bodyPr spcFirstLastPara="1" wrap="square" lIns="91425" tIns="91425" rIns="91425" bIns="91425" anchor="t" anchorCtr="0">
            <a:noAutofit/>
          </a:bodyPr>
          <a:lstStyle/>
          <a:p>
            <a:pPr marL="139700" lvl="0" algn="l" rtl="0">
              <a:lnSpc>
                <a:spcPct val="115000"/>
              </a:lnSpc>
              <a:spcBef>
                <a:spcPts val="0"/>
              </a:spcBef>
              <a:spcAft>
                <a:spcPts val="0"/>
              </a:spcAft>
              <a:buClr>
                <a:schemeClr val="lt2"/>
              </a:buClr>
              <a:buSzPts val="1400"/>
            </a:pPr>
            <a:r>
              <a:rPr lang="en-US" b="1" dirty="0">
                <a:solidFill>
                  <a:schemeClr val="dk1"/>
                </a:solidFill>
                <a:latin typeface="DM Sans"/>
                <a:ea typeface="DM Sans"/>
                <a:cs typeface="DM Sans"/>
                <a:sym typeface="DM Sans"/>
              </a:rPr>
              <a:t>"Computers handle many kinds of data, but they all have to be converted into binary (0s and 1s) to be stored or processed. Here's how different types of data are represented:</a:t>
            </a:r>
          </a:p>
          <a:p>
            <a:pPr marL="425450" lvl="0" indent="-285750" algn="l" rtl="0">
              <a:lnSpc>
                <a:spcPct val="150000"/>
              </a:lnSpc>
              <a:spcBef>
                <a:spcPts val="0"/>
              </a:spcBef>
              <a:spcAft>
                <a:spcPts val="0"/>
              </a:spcAft>
              <a:buClr>
                <a:schemeClr val="lt2"/>
              </a:buClr>
              <a:buSzPts val="1400"/>
              <a:buFont typeface="Arial" panose="020B0604020202020204" pitchFamily="34" charset="0"/>
              <a:buChar char="•"/>
            </a:pPr>
            <a:r>
              <a:rPr lang="en-US" b="1" dirty="0">
                <a:solidFill>
                  <a:schemeClr val="dk1"/>
                </a:solidFill>
                <a:latin typeface="DM Sans"/>
                <a:ea typeface="DM Sans"/>
                <a:cs typeface="DM Sans"/>
                <a:sym typeface="DM Sans"/>
              </a:rPr>
              <a:t>Numbers</a:t>
            </a:r>
            <a:r>
              <a:rPr lang="en-US" dirty="0">
                <a:solidFill>
                  <a:schemeClr val="dk1"/>
                </a:solidFill>
                <a:latin typeface="DM Sans"/>
                <a:ea typeface="DM Sans"/>
                <a:cs typeface="DM Sans"/>
                <a:sym typeface="DM Sans"/>
              </a:rPr>
              <a:t>: Stored directly in binary. For example, the number 5 is stored as 0101. Computers use different formats for integers and decimal numbers (floating point).</a:t>
            </a:r>
          </a:p>
          <a:p>
            <a:pPr marL="425450" lvl="0" indent="-285750" algn="l" rtl="0">
              <a:lnSpc>
                <a:spcPct val="150000"/>
              </a:lnSpc>
              <a:spcBef>
                <a:spcPts val="0"/>
              </a:spcBef>
              <a:spcAft>
                <a:spcPts val="0"/>
              </a:spcAft>
              <a:buClr>
                <a:schemeClr val="lt2"/>
              </a:buClr>
              <a:buSzPts val="1400"/>
              <a:buFont typeface="Arial" panose="020B0604020202020204" pitchFamily="34" charset="0"/>
              <a:buChar char="•"/>
            </a:pPr>
            <a:r>
              <a:rPr lang="en-US" b="1" dirty="0">
                <a:solidFill>
                  <a:schemeClr val="dk1"/>
                </a:solidFill>
                <a:latin typeface="DM Sans"/>
                <a:ea typeface="DM Sans"/>
                <a:cs typeface="DM Sans"/>
                <a:sym typeface="DM Sans"/>
              </a:rPr>
              <a:t>Text</a:t>
            </a:r>
            <a:r>
              <a:rPr lang="en-US" dirty="0">
                <a:solidFill>
                  <a:schemeClr val="dk1"/>
                </a:solidFill>
                <a:latin typeface="DM Sans"/>
                <a:ea typeface="DM Sans"/>
                <a:cs typeface="DM Sans"/>
                <a:sym typeface="DM Sans"/>
              </a:rPr>
              <a:t>: Stored using character encoding systems like ASCII or Unicode, where each letter or symbol is assigned a unique binary number. Example: 'A' = 01000001 in ASCII.</a:t>
            </a:r>
          </a:p>
          <a:p>
            <a:pPr marL="425450" lvl="0" indent="-285750" algn="l" rtl="0">
              <a:lnSpc>
                <a:spcPct val="150000"/>
              </a:lnSpc>
              <a:spcBef>
                <a:spcPts val="0"/>
              </a:spcBef>
              <a:spcAft>
                <a:spcPts val="0"/>
              </a:spcAft>
              <a:buClr>
                <a:schemeClr val="lt2"/>
              </a:buClr>
              <a:buSzPts val="1400"/>
              <a:buFont typeface="Arial" panose="020B0604020202020204" pitchFamily="34" charset="0"/>
              <a:buChar char="•"/>
            </a:pPr>
            <a:r>
              <a:rPr lang="en-US" b="1" dirty="0">
                <a:solidFill>
                  <a:schemeClr val="dk1"/>
                </a:solidFill>
                <a:latin typeface="DM Sans"/>
                <a:ea typeface="DM Sans"/>
                <a:cs typeface="DM Sans"/>
                <a:sym typeface="DM Sans"/>
              </a:rPr>
              <a:t>Pictures</a:t>
            </a:r>
            <a:r>
              <a:rPr lang="en-US" dirty="0">
                <a:solidFill>
                  <a:schemeClr val="dk1"/>
                </a:solidFill>
                <a:latin typeface="DM Sans"/>
                <a:ea typeface="DM Sans"/>
                <a:cs typeface="DM Sans"/>
                <a:sym typeface="DM Sans"/>
              </a:rPr>
              <a:t>: Stored as a grid of pixels. Each pixel has a color value, usually represented by RGB (Red, Green, Blue) values in binary.</a:t>
            </a:r>
          </a:p>
          <a:p>
            <a:pPr marL="425450" lvl="0" indent="-285750" algn="l" rtl="0">
              <a:lnSpc>
                <a:spcPct val="150000"/>
              </a:lnSpc>
              <a:spcBef>
                <a:spcPts val="0"/>
              </a:spcBef>
              <a:spcAft>
                <a:spcPts val="0"/>
              </a:spcAft>
              <a:buClr>
                <a:schemeClr val="lt2"/>
              </a:buClr>
              <a:buSzPts val="1400"/>
              <a:buFont typeface="Arial" panose="020B0604020202020204" pitchFamily="34" charset="0"/>
              <a:buChar char="•"/>
            </a:pPr>
            <a:r>
              <a:rPr lang="en-US" b="1" dirty="0">
                <a:solidFill>
                  <a:schemeClr val="dk1"/>
                </a:solidFill>
                <a:latin typeface="DM Sans"/>
                <a:ea typeface="DM Sans"/>
                <a:cs typeface="DM Sans"/>
                <a:sym typeface="DM Sans"/>
              </a:rPr>
              <a:t>Sounds</a:t>
            </a:r>
            <a:r>
              <a:rPr lang="en-US" dirty="0">
                <a:solidFill>
                  <a:schemeClr val="dk1"/>
                </a:solidFill>
                <a:latin typeface="DM Sans"/>
                <a:ea typeface="DM Sans"/>
                <a:cs typeface="DM Sans"/>
                <a:sym typeface="DM Sans"/>
              </a:rPr>
              <a:t>: Stored by sampling the sound wave at regular intervals (called the sample rate), and converting each sample into binary values.</a:t>
            </a:r>
          </a:p>
          <a:p>
            <a:pPr marL="425450" lvl="0" indent="-285750" algn="l" rtl="0">
              <a:lnSpc>
                <a:spcPct val="150000"/>
              </a:lnSpc>
              <a:spcBef>
                <a:spcPts val="0"/>
              </a:spcBef>
              <a:spcAft>
                <a:spcPts val="0"/>
              </a:spcAft>
              <a:buClr>
                <a:schemeClr val="lt2"/>
              </a:buClr>
              <a:buSzPts val="1400"/>
              <a:buFont typeface="Arial" panose="020B0604020202020204" pitchFamily="34" charset="0"/>
              <a:buChar char="•"/>
            </a:pPr>
            <a:r>
              <a:rPr lang="en-US" b="1" dirty="0">
                <a:solidFill>
                  <a:schemeClr val="dk1"/>
                </a:solidFill>
                <a:latin typeface="DM Sans"/>
                <a:ea typeface="DM Sans"/>
                <a:cs typeface="DM Sans"/>
                <a:sym typeface="DM Sans"/>
              </a:rPr>
              <a:t>Videos</a:t>
            </a:r>
            <a:r>
              <a:rPr lang="en-US" dirty="0">
                <a:solidFill>
                  <a:schemeClr val="dk1"/>
                </a:solidFill>
                <a:latin typeface="DM Sans"/>
                <a:ea typeface="DM Sans"/>
                <a:cs typeface="DM Sans"/>
                <a:sym typeface="DM Sans"/>
              </a:rPr>
              <a:t>: Stored as a combination of images (frames) and sound, compressed and encoded using video formats (like MP4), and all of it ultimately becomes binary data too.</a:t>
            </a:r>
          </a:p>
        </p:txBody>
      </p:sp>
      <p:sp>
        <p:nvSpPr>
          <p:cNvPr id="4" name="Google Shape;921;p35">
            <a:extLst>
              <a:ext uri="{FF2B5EF4-FFF2-40B4-BE49-F238E27FC236}">
                <a16:creationId xmlns:a16="http://schemas.microsoft.com/office/drawing/2014/main" id="{9A42A4C0-09A8-92D7-FA65-3FC8BC781662}"/>
              </a:ext>
            </a:extLst>
          </p:cNvPr>
          <p:cNvSpPr/>
          <p:nvPr/>
        </p:nvSpPr>
        <p:spPr>
          <a:xfrm>
            <a:off x="175260" y="4419300"/>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9"/>
        <p:cNvGrpSpPr/>
        <p:nvPr/>
      </p:nvGrpSpPr>
      <p:grpSpPr>
        <a:xfrm>
          <a:off x="0" y="0"/>
          <a:ext cx="0" cy="0"/>
          <a:chOff x="0" y="0"/>
          <a:chExt cx="0" cy="0"/>
        </a:xfrm>
      </p:grpSpPr>
      <p:sp>
        <p:nvSpPr>
          <p:cNvPr id="1080" name="Google Shape;1080;p37"/>
          <p:cNvSpPr txBox="1">
            <a:spLocks noGrp="1"/>
          </p:cNvSpPr>
          <p:nvPr>
            <p:ph type="title"/>
          </p:nvPr>
        </p:nvSpPr>
        <p:spPr>
          <a:xfrm>
            <a:off x="5302674" y="2703800"/>
            <a:ext cx="3765125" cy="107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Summary</a:t>
            </a:r>
            <a:endParaRPr dirty="0"/>
          </a:p>
        </p:txBody>
      </p:sp>
      <p:sp>
        <p:nvSpPr>
          <p:cNvPr id="1081" name="Google Shape;1081;p37"/>
          <p:cNvSpPr txBox="1">
            <a:spLocks noGrp="1"/>
          </p:cNvSpPr>
          <p:nvPr>
            <p:ph type="subTitle" idx="1"/>
          </p:nvPr>
        </p:nvSpPr>
        <p:spPr>
          <a:xfrm>
            <a:off x="5302674" y="3650615"/>
            <a:ext cx="3605105"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Computers turn everything into 0s and 1s</a:t>
            </a:r>
          </a:p>
        </p:txBody>
      </p:sp>
      <p:sp>
        <p:nvSpPr>
          <p:cNvPr id="1083" name="Google Shape;1083;p37"/>
          <p:cNvSpPr/>
          <p:nvPr/>
        </p:nvSpPr>
        <p:spPr>
          <a:xfrm>
            <a:off x="3838403" y="2796644"/>
            <a:ext cx="471386" cy="465191"/>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rgbClr val="FF7A7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4" name="Google Shape;1084;p37"/>
          <p:cNvSpPr/>
          <p:nvPr/>
        </p:nvSpPr>
        <p:spPr>
          <a:xfrm>
            <a:off x="4541496" y="2618163"/>
            <a:ext cx="8488" cy="25170"/>
          </a:xfrm>
          <a:prstGeom prst="rect">
            <a:avLst/>
          </a:pr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5" name="Google Shape;1085;p37"/>
          <p:cNvSpPr/>
          <p:nvPr/>
        </p:nvSpPr>
        <p:spPr>
          <a:xfrm>
            <a:off x="4541496" y="2618163"/>
            <a:ext cx="8488" cy="2517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086" name="Google Shape;1086;p37"/>
          <p:cNvGrpSpPr/>
          <p:nvPr/>
        </p:nvGrpSpPr>
        <p:grpSpPr>
          <a:xfrm>
            <a:off x="2380831" y="1297496"/>
            <a:ext cx="2160664" cy="1345867"/>
            <a:chOff x="2291675" y="1423158"/>
            <a:chExt cx="2214703" cy="1379528"/>
          </a:xfrm>
        </p:grpSpPr>
        <p:sp>
          <p:nvSpPr>
            <p:cNvPr id="1087" name="Google Shape;1087;p37"/>
            <p:cNvSpPr/>
            <p:nvPr/>
          </p:nvSpPr>
          <p:spPr>
            <a:xfrm>
              <a:off x="2291675" y="1423158"/>
              <a:ext cx="2214703" cy="1379528"/>
            </a:xfrm>
            <a:custGeom>
              <a:avLst/>
              <a:gdLst/>
              <a:ahLst/>
              <a:cxnLst/>
              <a:rect l="l" t="t" r="r" b="b"/>
              <a:pathLst>
                <a:path w="2533" h="1577" extrusionOk="0">
                  <a:moveTo>
                    <a:pt x="47" y="0"/>
                  </a:moveTo>
                  <a:cubicBezTo>
                    <a:pt x="2485" y="0"/>
                    <a:pt x="2485" y="0"/>
                    <a:pt x="2485" y="0"/>
                  </a:cubicBezTo>
                  <a:cubicBezTo>
                    <a:pt x="2512" y="0"/>
                    <a:pt x="2533" y="21"/>
                    <a:pt x="2533" y="48"/>
                  </a:cubicBezTo>
                  <a:cubicBezTo>
                    <a:pt x="2533" y="1577"/>
                    <a:pt x="2533" y="1577"/>
                    <a:pt x="2533" y="1577"/>
                  </a:cubicBezTo>
                  <a:cubicBezTo>
                    <a:pt x="0" y="1577"/>
                    <a:pt x="0" y="1577"/>
                    <a:pt x="0" y="1577"/>
                  </a:cubicBezTo>
                  <a:cubicBezTo>
                    <a:pt x="0" y="48"/>
                    <a:pt x="0" y="48"/>
                    <a:pt x="0" y="48"/>
                  </a:cubicBezTo>
                  <a:cubicBezTo>
                    <a:pt x="0" y="21"/>
                    <a:pt x="21" y="0"/>
                    <a:pt x="47"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8" name="Google Shape;1088;p37"/>
            <p:cNvSpPr/>
            <p:nvPr/>
          </p:nvSpPr>
          <p:spPr>
            <a:xfrm>
              <a:off x="3273351" y="2692523"/>
              <a:ext cx="262800" cy="46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89" name="Google Shape;1089;p37"/>
            <p:cNvSpPr/>
            <p:nvPr/>
          </p:nvSpPr>
          <p:spPr>
            <a:xfrm>
              <a:off x="2291675" y="2776855"/>
              <a:ext cx="2214600" cy="258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0" name="Google Shape;1090;p37"/>
            <p:cNvSpPr/>
            <p:nvPr/>
          </p:nvSpPr>
          <p:spPr>
            <a:xfrm>
              <a:off x="2368209" y="1492996"/>
              <a:ext cx="2061633" cy="1161406"/>
            </a:xfrm>
            <a:custGeom>
              <a:avLst/>
              <a:gdLst/>
              <a:ahLst/>
              <a:cxnLst/>
              <a:rect l="l" t="t" r="r" b="b"/>
              <a:pathLst>
                <a:path w="2357" h="1328" extrusionOk="0">
                  <a:moveTo>
                    <a:pt x="24" y="0"/>
                  </a:moveTo>
                  <a:cubicBezTo>
                    <a:pt x="2333" y="0"/>
                    <a:pt x="2333" y="0"/>
                    <a:pt x="2333" y="0"/>
                  </a:cubicBezTo>
                  <a:cubicBezTo>
                    <a:pt x="2346" y="0"/>
                    <a:pt x="2357" y="10"/>
                    <a:pt x="2357" y="23"/>
                  </a:cubicBezTo>
                  <a:cubicBezTo>
                    <a:pt x="2357" y="1304"/>
                    <a:pt x="2357" y="1304"/>
                    <a:pt x="2357" y="1304"/>
                  </a:cubicBezTo>
                  <a:cubicBezTo>
                    <a:pt x="2357" y="1318"/>
                    <a:pt x="2346" y="1328"/>
                    <a:pt x="2333" y="1328"/>
                  </a:cubicBezTo>
                  <a:cubicBezTo>
                    <a:pt x="24" y="1328"/>
                    <a:pt x="24" y="1328"/>
                    <a:pt x="24" y="1328"/>
                  </a:cubicBezTo>
                  <a:cubicBezTo>
                    <a:pt x="10" y="1328"/>
                    <a:pt x="0" y="1318"/>
                    <a:pt x="0" y="1304"/>
                  </a:cubicBezTo>
                  <a:cubicBezTo>
                    <a:pt x="0" y="23"/>
                    <a:pt x="0" y="23"/>
                    <a:pt x="0" y="23"/>
                  </a:cubicBezTo>
                  <a:cubicBezTo>
                    <a:pt x="0" y="10"/>
                    <a:pt x="10" y="0"/>
                    <a:pt x="24"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1" name="Google Shape;1091;p37"/>
            <p:cNvSpPr/>
            <p:nvPr/>
          </p:nvSpPr>
          <p:spPr>
            <a:xfrm>
              <a:off x="2990048" y="1492996"/>
              <a:ext cx="1171927" cy="1161406"/>
            </a:xfrm>
            <a:custGeom>
              <a:avLst/>
              <a:gdLst/>
              <a:ahLst/>
              <a:cxnLst/>
              <a:rect l="l" t="t" r="r" b="b"/>
              <a:pathLst>
                <a:path w="1225" h="1214" extrusionOk="0">
                  <a:moveTo>
                    <a:pt x="0" y="1214"/>
                  </a:moveTo>
                  <a:lnTo>
                    <a:pt x="416" y="1214"/>
                  </a:lnTo>
                  <a:lnTo>
                    <a:pt x="1225" y="0"/>
                  </a:lnTo>
                  <a:lnTo>
                    <a:pt x="808"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2" name="Google Shape;1092;p37"/>
            <p:cNvSpPr/>
            <p:nvPr/>
          </p:nvSpPr>
          <p:spPr>
            <a:xfrm>
              <a:off x="2648515" y="1492996"/>
              <a:ext cx="971982" cy="1161406"/>
            </a:xfrm>
            <a:custGeom>
              <a:avLst/>
              <a:gdLst/>
              <a:ahLst/>
              <a:cxnLst/>
              <a:rect l="l" t="t" r="r" b="b"/>
              <a:pathLst>
                <a:path w="1016" h="1214" extrusionOk="0">
                  <a:moveTo>
                    <a:pt x="0" y="1214"/>
                  </a:moveTo>
                  <a:lnTo>
                    <a:pt x="208" y="1214"/>
                  </a:lnTo>
                  <a:lnTo>
                    <a:pt x="1016" y="0"/>
                  </a:lnTo>
                  <a:lnTo>
                    <a:pt x="809" y="0"/>
                  </a:lnTo>
                  <a:lnTo>
                    <a:pt x="0" y="1214"/>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093" name="Google Shape;1093;p37"/>
          <p:cNvGrpSpPr/>
          <p:nvPr/>
        </p:nvGrpSpPr>
        <p:grpSpPr>
          <a:xfrm flipH="1">
            <a:off x="1137536" y="1484790"/>
            <a:ext cx="1148169" cy="2627700"/>
            <a:chOff x="1553545" y="1817994"/>
            <a:chExt cx="1123518" cy="2571284"/>
          </a:xfrm>
        </p:grpSpPr>
        <p:grpSp>
          <p:nvGrpSpPr>
            <p:cNvPr id="1094" name="Google Shape;1094;p37"/>
            <p:cNvGrpSpPr/>
            <p:nvPr/>
          </p:nvGrpSpPr>
          <p:grpSpPr>
            <a:xfrm>
              <a:off x="1553545" y="1817994"/>
              <a:ext cx="1123518" cy="2571284"/>
              <a:chOff x="1553545" y="1817994"/>
              <a:chExt cx="1123518" cy="2571284"/>
            </a:xfrm>
          </p:grpSpPr>
          <p:sp>
            <p:nvSpPr>
              <p:cNvPr id="1095" name="Google Shape;1095;p37"/>
              <p:cNvSpPr/>
              <p:nvPr/>
            </p:nvSpPr>
            <p:spPr>
              <a:xfrm>
                <a:off x="1553545" y="2564602"/>
                <a:ext cx="350879" cy="162321"/>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6" name="Google Shape;1096;p37"/>
              <p:cNvSpPr/>
              <p:nvPr/>
            </p:nvSpPr>
            <p:spPr>
              <a:xfrm>
                <a:off x="1786988" y="2224592"/>
                <a:ext cx="307186" cy="437982"/>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7" name="Google Shape;1097;p37"/>
              <p:cNvSpPr/>
              <p:nvPr/>
            </p:nvSpPr>
            <p:spPr>
              <a:xfrm>
                <a:off x="2049592"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3" y="0"/>
                      <a:pt x="99441" y="22288"/>
                      <a:pt x="99441" y="49721"/>
                    </a:cubicBezTo>
                    <a:cubicBezTo>
                      <a:pt x="99441" y="77153"/>
                      <a:pt x="77057" y="99441"/>
                      <a:pt x="49721" y="99441"/>
                    </a:cubicBezTo>
                    <a:close/>
                    <a:moveTo>
                      <a:pt x="49721" y="4477"/>
                    </a:moveTo>
                    <a:cubicBezTo>
                      <a:pt x="24765" y="4477"/>
                      <a:pt x="4382" y="24765"/>
                      <a:pt x="4382" y="49816"/>
                    </a:cubicBezTo>
                    <a:cubicBezTo>
                      <a:pt x="4382"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8" name="Google Shape;1098;p37"/>
              <p:cNvSpPr/>
              <p:nvPr/>
            </p:nvSpPr>
            <p:spPr>
              <a:xfrm>
                <a:off x="2073164" y="1898589"/>
                <a:ext cx="248512" cy="256494"/>
              </a:xfrm>
              <a:custGeom>
                <a:avLst/>
                <a:gdLst/>
                <a:ahLst/>
                <a:cxnLst/>
                <a:rect l="l" t="t" r="r" b="b"/>
                <a:pathLst>
                  <a:path w="248512" h="256494" extrusionOk="0">
                    <a:moveTo>
                      <a:pt x="336" y="101713"/>
                    </a:moveTo>
                    <a:cubicBezTo>
                      <a:pt x="-3379" y="84377"/>
                      <a:pt x="24625" y="39610"/>
                      <a:pt x="39198" y="29418"/>
                    </a:cubicBezTo>
                    <a:cubicBezTo>
                      <a:pt x="56915" y="17131"/>
                      <a:pt x="76917" y="8654"/>
                      <a:pt x="97872" y="3510"/>
                    </a:cubicBezTo>
                    <a:cubicBezTo>
                      <a:pt x="142163" y="-7253"/>
                      <a:pt x="183121" y="7320"/>
                      <a:pt x="215601" y="39229"/>
                    </a:cubicBezTo>
                    <a:cubicBezTo>
                      <a:pt x="319042" y="140956"/>
                      <a:pt x="145592" y="256494"/>
                      <a:pt x="145592" y="256494"/>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99" name="Google Shape;1099;p37"/>
              <p:cNvSpPr/>
              <p:nvPr/>
            </p:nvSpPr>
            <p:spPr>
              <a:xfrm>
                <a:off x="2156177" y="1817994"/>
                <a:ext cx="96012" cy="96011"/>
              </a:xfrm>
              <a:custGeom>
                <a:avLst/>
                <a:gdLst/>
                <a:ahLst/>
                <a:cxnLst/>
                <a:rect l="l" t="t" r="r" b="b"/>
                <a:pathLst>
                  <a:path w="96012" h="96011" extrusionOk="0">
                    <a:moveTo>
                      <a:pt x="96012" y="48006"/>
                    </a:moveTo>
                    <a:cubicBezTo>
                      <a:pt x="96012" y="74519"/>
                      <a:pt x="74519" y="96012"/>
                      <a:pt x="48006" y="96012"/>
                    </a:cubicBezTo>
                    <a:cubicBezTo>
                      <a:pt x="21493" y="96012"/>
                      <a:pt x="0" y="74519"/>
                      <a:pt x="0" y="48006"/>
                    </a:cubicBezTo>
                    <a:cubicBezTo>
                      <a:pt x="0" y="21493"/>
                      <a:pt x="21493" y="0"/>
                      <a:pt x="48006" y="0"/>
                    </a:cubicBezTo>
                    <a:cubicBezTo>
                      <a:pt x="74519" y="0"/>
                      <a:pt x="96012" y="21493"/>
                      <a:pt x="96012"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0" name="Google Shape;1100;p37"/>
              <p:cNvSpPr/>
              <p:nvPr/>
            </p:nvSpPr>
            <p:spPr>
              <a:xfrm>
                <a:off x="2295432" y="1910862"/>
                <a:ext cx="96011" cy="96012"/>
              </a:xfrm>
              <a:custGeom>
                <a:avLst/>
                <a:gdLst/>
                <a:ahLst/>
                <a:cxnLst/>
                <a:rect l="l" t="t" r="r" b="b"/>
                <a:pathLst>
                  <a:path w="96011" h="96012" extrusionOk="0">
                    <a:moveTo>
                      <a:pt x="0" y="48006"/>
                    </a:moveTo>
                    <a:cubicBezTo>
                      <a:pt x="0" y="21431"/>
                      <a:pt x="21526" y="0"/>
                      <a:pt x="48006" y="0"/>
                    </a:cubicBezTo>
                    <a:cubicBezTo>
                      <a:pt x="74486" y="0"/>
                      <a:pt x="96012" y="21526"/>
                      <a:pt x="96012" y="48006"/>
                    </a:cubicBezTo>
                    <a:cubicBezTo>
                      <a:pt x="96012" y="74485"/>
                      <a:pt x="74486" y="96012"/>
                      <a:pt x="48006" y="96012"/>
                    </a:cubicBezTo>
                    <a:cubicBezTo>
                      <a:pt x="21526" y="96012"/>
                      <a:pt x="0" y="74581"/>
                      <a:pt x="0" y="480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1" name="Google Shape;1101;p37"/>
              <p:cNvSpPr/>
              <p:nvPr/>
            </p:nvSpPr>
            <p:spPr>
              <a:xfrm>
                <a:off x="2066236" y="1927089"/>
                <a:ext cx="223453" cy="440306"/>
              </a:xfrm>
              <a:custGeom>
                <a:avLst/>
                <a:gdLst/>
                <a:ahLst/>
                <a:cxnLst/>
                <a:rect l="l" t="t" r="r" b="b"/>
                <a:pathLst>
                  <a:path w="223453" h="440306" extrusionOk="0">
                    <a:moveTo>
                      <a:pt x="180619" y="116551"/>
                    </a:moveTo>
                    <a:cubicBezTo>
                      <a:pt x="180714" y="118933"/>
                      <a:pt x="182809" y="120647"/>
                      <a:pt x="185095" y="120457"/>
                    </a:cubicBezTo>
                    <a:cubicBezTo>
                      <a:pt x="194811" y="119504"/>
                      <a:pt x="217195" y="115504"/>
                      <a:pt x="222624" y="140745"/>
                    </a:cubicBezTo>
                    <a:cubicBezTo>
                      <a:pt x="228148" y="166272"/>
                      <a:pt x="204812" y="182941"/>
                      <a:pt x="190048" y="185131"/>
                    </a:cubicBezTo>
                    <a:cubicBezTo>
                      <a:pt x="185762" y="185703"/>
                      <a:pt x="165379" y="202467"/>
                      <a:pt x="162807" y="205896"/>
                    </a:cubicBezTo>
                    <a:cubicBezTo>
                      <a:pt x="154711" y="216373"/>
                      <a:pt x="174427" y="319434"/>
                      <a:pt x="178809" y="351533"/>
                    </a:cubicBezTo>
                    <a:cubicBezTo>
                      <a:pt x="187000" y="411445"/>
                      <a:pt x="98704" y="440306"/>
                      <a:pt x="98704" y="440306"/>
                    </a:cubicBezTo>
                    <a:cubicBezTo>
                      <a:pt x="98704" y="440306"/>
                      <a:pt x="48126" y="426876"/>
                      <a:pt x="42887" y="351533"/>
                    </a:cubicBezTo>
                    <a:cubicBezTo>
                      <a:pt x="42887" y="351533"/>
                      <a:pt x="45173" y="205801"/>
                      <a:pt x="44411" y="205134"/>
                    </a:cubicBezTo>
                    <a:cubicBezTo>
                      <a:pt x="31457" y="194275"/>
                      <a:pt x="-15311" y="193228"/>
                      <a:pt x="5073" y="91977"/>
                    </a:cubicBezTo>
                    <a:cubicBezTo>
                      <a:pt x="23932" y="-1749"/>
                      <a:pt x="91560" y="-1178"/>
                      <a:pt x="108895" y="346"/>
                    </a:cubicBezTo>
                    <a:cubicBezTo>
                      <a:pt x="123659" y="1680"/>
                      <a:pt x="173856" y="346"/>
                      <a:pt x="180619" y="116551"/>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2" name="Google Shape;1102;p37"/>
              <p:cNvSpPr/>
              <p:nvPr/>
            </p:nvSpPr>
            <p:spPr>
              <a:xfrm>
                <a:off x="2127316" y="1917239"/>
                <a:ext cx="133661" cy="99928"/>
              </a:xfrm>
              <a:custGeom>
                <a:avLst/>
                <a:gdLst/>
                <a:ahLst/>
                <a:cxnLst/>
                <a:rect l="l" t="t" r="r" b="b"/>
                <a:pathLst>
                  <a:path w="133661" h="99928" extrusionOk="0">
                    <a:moveTo>
                      <a:pt x="0" y="5434"/>
                    </a:moveTo>
                    <a:cubicBezTo>
                      <a:pt x="0" y="5434"/>
                      <a:pt x="20479" y="120496"/>
                      <a:pt x="128778" y="96684"/>
                    </a:cubicBezTo>
                    <a:cubicBezTo>
                      <a:pt x="128683" y="96684"/>
                      <a:pt x="172402" y="-27046"/>
                      <a:pt x="0" y="54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3" name="Google Shape;1103;p37"/>
              <p:cNvSpPr/>
              <p:nvPr/>
            </p:nvSpPr>
            <p:spPr>
              <a:xfrm>
                <a:off x="2244664" y="2065805"/>
                <a:ext cx="33813" cy="24508"/>
              </a:xfrm>
              <a:custGeom>
                <a:avLst/>
                <a:gdLst/>
                <a:ahLst/>
                <a:cxnLst/>
                <a:rect l="l" t="t" r="r" b="b"/>
                <a:pathLst>
                  <a:path w="33813" h="24508" extrusionOk="0">
                    <a:moveTo>
                      <a:pt x="33814" y="10411"/>
                    </a:moveTo>
                    <a:cubicBezTo>
                      <a:pt x="33814" y="10411"/>
                      <a:pt x="15621" y="-20640"/>
                      <a:pt x="0" y="24508"/>
                    </a:cubicBezTo>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4" name="Google Shape;1104;p37"/>
              <p:cNvSpPr/>
              <p:nvPr/>
            </p:nvSpPr>
            <p:spPr>
              <a:xfrm>
                <a:off x="2134841" y="1998536"/>
                <a:ext cx="20596" cy="15882"/>
              </a:xfrm>
              <a:custGeom>
                <a:avLst/>
                <a:gdLst/>
                <a:ahLst/>
                <a:cxnLst/>
                <a:rect l="l" t="t" r="r" b="b"/>
                <a:pathLst>
                  <a:path w="20596" h="15882" extrusionOk="0">
                    <a:moveTo>
                      <a:pt x="19145" y="15197"/>
                    </a:moveTo>
                    <a:cubicBezTo>
                      <a:pt x="22574" y="19197"/>
                      <a:pt x="19526" y="4529"/>
                      <a:pt x="14192" y="1576"/>
                    </a:cubicBezTo>
                    <a:cubicBezTo>
                      <a:pt x="8953" y="-1377"/>
                      <a:pt x="2572" y="-43"/>
                      <a:pt x="0" y="4433"/>
                    </a:cubicBezTo>
                    <a:cubicBezTo>
                      <a:pt x="0" y="4433"/>
                      <a:pt x="10954" y="5576"/>
                      <a:pt x="19145" y="1519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5" name="Google Shape;1105;p37"/>
              <p:cNvSpPr/>
              <p:nvPr/>
            </p:nvSpPr>
            <p:spPr>
              <a:xfrm>
                <a:off x="2084558" y="1984965"/>
                <a:ext cx="23231" cy="9817"/>
              </a:xfrm>
              <a:custGeom>
                <a:avLst/>
                <a:gdLst/>
                <a:ahLst/>
                <a:cxnLst/>
                <a:rect l="l" t="t" r="r" b="b"/>
                <a:pathLst>
                  <a:path w="23231" h="9817" extrusionOk="0">
                    <a:moveTo>
                      <a:pt x="1324" y="9622"/>
                    </a:moveTo>
                    <a:cubicBezTo>
                      <a:pt x="-3533" y="11432"/>
                      <a:pt x="6087" y="97"/>
                      <a:pt x="12183" y="2"/>
                    </a:cubicBezTo>
                    <a:cubicBezTo>
                      <a:pt x="18279" y="-94"/>
                      <a:pt x="23232" y="4097"/>
                      <a:pt x="23232" y="9336"/>
                    </a:cubicBezTo>
                    <a:cubicBezTo>
                      <a:pt x="23232" y="9336"/>
                      <a:pt x="13040" y="5145"/>
                      <a:pt x="1324" y="96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6" name="Google Shape;1106;p37"/>
              <p:cNvSpPr/>
              <p:nvPr/>
            </p:nvSpPr>
            <p:spPr>
              <a:xfrm>
                <a:off x="2131242" y="2024181"/>
                <a:ext cx="11991" cy="21059"/>
              </a:xfrm>
              <a:custGeom>
                <a:avLst/>
                <a:gdLst/>
                <a:ahLst/>
                <a:cxnLst/>
                <a:rect l="l" t="t" r="r" b="b"/>
                <a:pathLst>
                  <a:path w="8999" h="15804" extrusionOk="0">
                    <a:moveTo>
                      <a:pt x="8310" y="9045"/>
                    </a:moveTo>
                    <a:cubicBezTo>
                      <a:pt x="6976" y="13331"/>
                      <a:pt x="4214" y="16379"/>
                      <a:pt x="2118" y="15713"/>
                    </a:cubicBezTo>
                    <a:cubicBezTo>
                      <a:pt x="23" y="15046"/>
                      <a:pt x="-644" y="11045"/>
                      <a:pt x="690" y="6759"/>
                    </a:cubicBezTo>
                    <a:cubicBezTo>
                      <a:pt x="2023" y="2473"/>
                      <a:pt x="4785" y="-575"/>
                      <a:pt x="6881" y="92"/>
                    </a:cubicBezTo>
                    <a:cubicBezTo>
                      <a:pt x="8976" y="663"/>
                      <a:pt x="9643" y="4759"/>
                      <a:pt x="8310" y="9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7" name="Google Shape;1107;p37"/>
              <p:cNvSpPr/>
              <p:nvPr/>
            </p:nvSpPr>
            <p:spPr>
              <a:xfrm>
                <a:off x="2086775" y="2007961"/>
                <a:ext cx="11438" cy="20119"/>
              </a:xfrm>
              <a:custGeom>
                <a:avLst/>
                <a:gdLst/>
                <a:ahLst/>
                <a:cxnLst/>
                <a:rect l="l" t="t" r="r" b="b"/>
                <a:pathLst>
                  <a:path w="8584" h="15099" extrusionOk="0">
                    <a:moveTo>
                      <a:pt x="7891" y="8645"/>
                    </a:moveTo>
                    <a:cubicBezTo>
                      <a:pt x="6652" y="12741"/>
                      <a:pt x="3985" y="15598"/>
                      <a:pt x="1985" y="15027"/>
                    </a:cubicBezTo>
                    <a:cubicBezTo>
                      <a:pt x="-15" y="14455"/>
                      <a:pt x="-587" y="10550"/>
                      <a:pt x="652" y="6455"/>
                    </a:cubicBezTo>
                    <a:cubicBezTo>
                      <a:pt x="1890" y="2359"/>
                      <a:pt x="4557" y="-499"/>
                      <a:pt x="6557" y="73"/>
                    </a:cubicBezTo>
                    <a:cubicBezTo>
                      <a:pt x="8557" y="644"/>
                      <a:pt x="9224" y="4549"/>
                      <a:pt x="7891" y="86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8" name="Google Shape;1108;p37"/>
              <p:cNvSpPr/>
              <p:nvPr/>
            </p:nvSpPr>
            <p:spPr>
              <a:xfrm>
                <a:off x="2110672" y="2132223"/>
                <a:ext cx="69674" cy="30272"/>
              </a:xfrm>
              <a:custGeom>
                <a:avLst/>
                <a:gdLst/>
                <a:ahLst/>
                <a:cxnLst/>
                <a:rect l="l" t="t" r="r" b="b"/>
                <a:pathLst>
                  <a:path w="69674" h="30272" extrusionOk="0">
                    <a:moveTo>
                      <a:pt x="70" y="0"/>
                    </a:moveTo>
                    <a:cubicBezTo>
                      <a:pt x="70" y="0"/>
                      <a:pt x="44362" y="4477"/>
                      <a:pt x="66269" y="1143"/>
                    </a:cubicBezTo>
                    <a:cubicBezTo>
                      <a:pt x="88177" y="-2286"/>
                      <a:pt x="-2882" y="69152"/>
                      <a:pt x="70" y="0"/>
                    </a:cubicBez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09" name="Google Shape;1109;p37"/>
              <p:cNvSpPr/>
              <p:nvPr/>
            </p:nvSpPr>
            <p:spPr>
              <a:xfrm>
                <a:off x="2023112" y="4149142"/>
                <a:ext cx="120110" cy="168520"/>
              </a:xfrm>
              <a:custGeom>
                <a:avLst/>
                <a:gdLst/>
                <a:ahLst/>
                <a:cxnLst/>
                <a:rect l="l" t="t" r="r" b="b"/>
                <a:pathLst>
                  <a:path w="120110" h="168520" extrusionOk="0">
                    <a:moveTo>
                      <a:pt x="120110" y="2953"/>
                    </a:moveTo>
                    <a:lnTo>
                      <a:pt x="104204" y="115919"/>
                    </a:lnTo>
                    <a:cubicBezTo>
                      <a:pt x="104204" y="115919"/>
                      <a:pt x="78677" y="190881"/>
                      <a:pt x="54959" y="161830"/>
                    </a:cubicBezTo>
                    <a:cubicBezTo>
                      <a:pt x="31242" y="132779"/>
                      <a:pt x="7810" y="117443"/>
                      <a:pt x="7810" y="117443"/>
                    </a:cubicBezTo>
                    <a:lnTo>
                      <a:pt x="0" y="0"/>
                    </a:lnTo>
                    <a:lnTo>
                      <a:pt x="120110" y="2953"/>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0" name="Google Shape;1110;p37"/>
              <p:cNvSpPr/>
              <p:nvPr/>
            </p:nvSpPr>
            <p:spPr>
              <a:xfrm>
                <a:off x="2520889" y="4143237"/>
                <a:ext cx="101155" cy="135646"/>
              </a:xfrm>
              <a:custGeom>
                <a:avLst/>
                <a:gdLst/>
                <a:ahLst/>
                <a:cxnLst/>
                <a:rect l="l" t="t" r="r" b="b"/>
                <a:pathLst>
                  <a:path w="101155" h="135646" extrusionOk="0">
                    <a:moveTo>
                      <a:pt x="0" y="95"/>
                    </a:moveTo>
                    <a:lnTo>
                      <a:pt x="35147" y="112776"/>
                    </a:lnTo>
                    <a:cubicBezTo>
                      <a:pt x="35147" y="112776"/>
                      <a:pt x="61912" y="136207"/>
                      <a:pt x="71533" y="135636"/>
                    </a:cubicBezTo>
                    <a:cubicBezTo>
                      <a:pt x="89154" y="134493"/>
                      <a:pt x="98298" y="104204"/>
                      <a:pt x="98298" y="104204"/>
                    </a:cubicBezTo>
                    <a:lnTo>
                      <a:pt x="101156" y="0"/>
                    </a:lnTo>
                    <a:lnTo>
                      <a:pt x="0" y="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1" name="Google Shape;1111;p37"/>
              <p:cNvSpPr/>
              <p:nvPr/>
            </p:nvSpPr>
            <p:spPr>
              <a:xfrm>
                <a:off x="1926160" y="4247215"/>
                <a:ext cx="213243" cy="106333"/>
              </a:xfrm>
              <a:custGeom>
                <a:avLst/>
                <a:gdLst/>
                <a:ahLst/>
                <a:cxnLst/>
                <a:rect l="l" t="t" r="r" b="b"/>
                <a:pathLst>
                  <a:path w="213243" h="106333" extrusionOk="0">
                    <a:moveTo>
                      <a:pt x="96952" y="18799"/>
                    </a:moveTo>
                    <a:lnTo>
                      <a:pt x="2274" y="95475"/>
                    </a:lnTo>
                    <a:cubicBezTo>
                      <a:pt x="-2584" y="99095"/>
                      <a:pt x="845" y="105095"/>
                      <a:pt x="7799" y="105191"/>
                    </a:cubicBezTo>
                    <a:lnTo>
                      <a:pt x="147530" y="106333"/>
                    </a:lnTo>
                    <a:cubicBezTo>
                      <a:pt x="150864" y="106333"/>
                      <a:pt x="153912" y="104810"/>
                      <a:pt x="155055" y="102524"/>
                    </a:cubicBezTo>
                    <a:lnTo>
                      <a:pt x="165628" y="80902"/>
                    </a:lnTo>
                    <a:cubicBezTo>
                      <a:pt x="168676" y="74615"/>
                      <a:pt x="174772" y="74139"/>
                      <a:pt x="174200" y="80807"/>
                    </a:cubicBezTo>
                    <a:lnTo>
                      <a:pt x="179344" y="101666"/>
                    </a:lnTo>
                    <a:cubicBezTo>
                      <a:pt x="179058" y="105000"/>
                      <a:pt x="212491" y="104048"/>
                      <a:pt x="212777" y="101095"/>
                    </a:cubicBezTo>
                    <a:cubicBezTo>
                      <a:pt x="214586" y="82521"/>
                      <a:pt x="210776" y="21942"/>
                      <a:pt x="207442" y="4988"/>
                    </a:cubicBezTo>
                    <a:cubicBezTo>
                      <a:pt x="206966" y="2606"/>
                      <a:pt x="204490" y="606"/>
                      <a:pt x="201156" y="130"/>
                    </a:cubicBezTo>
                    <a:lnTo>
                      <a:pt x="201156" y="130"/>
                    </a:lnTo>
                    <a:cubicBezTo>
                      <a:pt x="198203" y="-346"/>
                      <a:pt x="195155" y="511"/>
                      <a:pt x="193346" y="2321"/>
                    </a:cubicBezTo>
                    <a:cubicBezTo>
                      <a:pt x="183916" y="11465"/>
                      <a:pt x="153721" y="38897"/>
                      <a:pt x="137719" y="33372"/>
                    </a:cubicBezTo>
                    <a:cubicBezTo>
                      <a:pt x="126956" y="29657"/>
                      <a:pt x="112954" y="22990"/>
                      <a:pt x="108668" y="19180"/>
                    </a:cubicBezTo>
                    <a:cubicBezTo>
                      <a:pt x="105620" y="16513"/>
                      <a:pt x="100191" y="16418"/>
                      <a:pt x="96952" y="1879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2" name="Google Shape;1112;p37"/>
              <p:cNvSpPr/>
              <p:nvPr/>
            </p:nvSpPr>
            <p:spPr>
              <a:xfrm>
                <a:off x="2539790" y="4242903"/>
                <a:ext cx="137273" cy="146375"/>
              </a:xfrm>
              <a:custGeom>
                <a:avLst/>
                <a:gdLst/>
                <a:ahLst/>
                <a:cxnLst/>
                <a:rect l="l" t="t" r="r" b="b"/>
                <a:pathLst>
                  <a:path w="137273" h="146375" extrusionOk="0">
                    <a:moveTo>
                      <a:pt x="80730" y="727"/>
                    </a:moveTo>
                    <a:lnTo>
                      <a:pt x="134451" y="90738"/>
                    </a:lnTo>
                    <a:cubicBezTo>
                      <a:pt x="140166" y="99501"/>
                      <a:pt x="137023" y="109979"/>
                      <a:pt x="126641" y="116074"/>
                    </a:cubicBezTo>
                    <a:cubicBezTo>
                      <a:pt x="109877" y="126076"/>
                      <a:pt x="96065" y="145983"/>
                      <a:pt x="85493" y="146364"/>
                    </a:cubicBezTo>
                    <a:cubicBezTo>
                      <a:pt x="66348" y="146936"/>
                      <a:pt x="36725" y="126742"/>
                      <a:pt x="19389" y="119218"/>
                    </a:cubicBezTo>
                    <a:cubicBezTo>
                      <a:pt x="7769" y="114170"/>
                      <a:pt x="-1280" y="106740"/>
                      <a:pt x="149" y="97024"/>
                    </a:cubicBezTo>
                    <a:lnTo>
                      <a:pt x="13484" y="6728"/>
                    </a:lnTo>
                    <a:cubicBezTo>
                      <a:pt x="13674" y="5584"/>
                      <a:pt x="15579" y="5204"/>
                      <a:pt x="16627" y="6061"/>
                    </a:cubicBezTo>
                    <a:lnTo>
                      <a:pt x="37201" y="24730"/>
                    </a:lnTo>
                    <a:cubicBezTo>
                      <a:pt x="43964" y="30826"/>
                      <a:pt x="62252" y="30064"/>
                      <a:pt x="66824" y="22730"/>
                    </a:cubicBezTo>
                    <a:cubicBezTo>
                      <a:pt x="70062" y="17491"/>
                      <a:pt x="77682" y="631"/>
                      <a:pt x="77682" y="631"/>
                    </a:cubicBezTo>
                    <a:cubicBezTo>
                      <a:pt x="78349" y="-226"/>
                      <a:pt x="80159" y="-226"/>
                      <a:pt x="80730" y="7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3" name="Google Shape;1113;p37"/>
              <p:cNvSpPr/>
              <p:nvPr/>
            </p:nvSpPr>
            <p:spPr>
              <a:xfrm>
                <a:off x="1955027" y="2647812"/>
                <a:ext cx="690544" cy="1529945"/>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4" name="Google Shape;1114;p37"/>
              <p:cNvSpPr/>
              <p:nvPr/>
            </p:nvSpPr>
            <p:spPr>
              <a:xfrm>
                <a:off x="2011415" y="2221758"/>
                <a:ext cx="427558" cy="457609"/>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5" name="Google Shape;1115;p37"/>
              <p:cNvSpPr/>
              <p:nvPr/>
            </p:nvSpPr>
            <p:spPr>
              <a:xfrm>
                <a:off x="1664696" y="2342048"/>
                <a:ext cx="371180" cy="270520"/>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6" name="Google Shape;1116;p37"/>
              <p:cNvSpPr/>
              <p:nvPr/>
            </p:nvSpPr>
            <p:spPr>
              <a:xfrm>
                <a:off x="1880521" y="2448333"/>
                <a:ext cx="236793" cy="224719"/>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D4603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7" name="Google Shape;1117;p37"/>
              <p:cNvSpPr/>
              <p:nvPr/>
            </p:nvSpPr>
            <p:spPr>
              <a:xfrm>
                <a:off x="1985775" y="2277890"/>
                <a:ext cx="410182" cy="498297"/>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18" name="Google Shape;1118;p37"/>
              <p:cNvSpPr/>
              <p:nvPr/>
            </p:nvSpPr>
            <p:spPr>
              <a:xfrm>
                <a:off x="2205135" y="2091170"/>
                <a:ext cx="99441" cy="99441"/>
              </a:xfrm>
              <a:custGeom>
                <a:avLst/>
                <a:gdLst/>
                <a:ahLst/>
                <a:cxnLst/>
                <a:rect l="l" t="t" r="r" b="b"/>
                <a:pathLst>
                  <a:path w="99441" h="99441" extrusionOk="0">
                    <a:moveTo>
                      <a:pt x="49721" y="99441"/>
                    </a:moveTo>
                    <a:cubicBezTo>
                      <a:pt x="22289" y="99441"/>
                      <a:pt x="0" y="77153"/>
                      <a:pt x="0" y="49721"/>
                    </a:cubicBezTo>
                    <a:cubicBezTo>
                      <a:pt x="0" y="22288"/>
                      <a:pt x="22289" y="0"/>
                      <a:pt x="49721" y="0"/>
                    </a:cubicBezTo>
                    <a:cubicBezTo>
                      <a:pt x="77152" y="0"/>
                      <a:pt x="99441" y="22288"/>
                      <a:pt x="99441" y="49721"/>
                    </a:cubicBezTo>
                    <a:cubicBezTo>
                      <a:pt x="99441" y="77153"/>
                      <a:pt x="77152" y="99441"/>
                      <a:pt x="49721" y="99441"/>
                    </a:cubicBezTo>
                    <a:close/>
                    <a:moveTo>
                      <a:pt x="49721" y="4477"/>
                    </a:moveTo>
                    <a:cubicBezTo>
                      <a:pt x="24765" y="4477"/>
                      <a:pt x="4381" y="24765"/>
                      <a:pt x="4381" y="49816"/>
                    </a:cubicBezTo>
                    <a:cubicBezTo>
                      <a:pt x="4381" y="74867"/>
                      <a:pt x="24670" y="95155"/>
                      <a:pt x="49721" y="95155"/>
                    </a:cubicBezTo>
                    <a:cubicBezTo>
                      <a:pt x="74771" y="95155"/>
                      <a:pt x="95060" y="74867"/>
                      <a:pt x="95060" y="49816"/>
                    </a:cubicBezTo>
                    <a:cubicBezTo>
                      <a:pt x="95060" y="24765"/>
                      <a:pt x="74676" y="4477"/>
                      <a:pt x="49721" y="4477"/>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119" name="Google Shape;1119;p37"/>
            <p:cNvSpPr/>
            <p:nvPr/>
          </p:nvSpPr>
          <p:spPr>
            <a:xfrm rot="-9414398">
              <a:off x="2144222" y="2053107"/>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120" name="Google Shape;1120;p37"/>
          <p:cNvGrpSpPr/>
          <p:nvPr/>
        </p:nvGrpSpPr>
        <p:grpSpPr>
          <a:xfrm>
            <a:off x="3306270" y="935629"/>
            <a:ext cx="1006579" cy="943208"/>
            <a:chOff x="1932280" y="1331475"/>
            <a:chExt cx="637200" cy="597084"/>
          </a:xfrm>
        </p:grpSpPr>
        <p:sp>
          <p:nvSpPr>
            <p:cNvPr id="1121" name="Google Shape;1121;p37"/>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2" name="Google Shape;1122;p37"/>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3" name="Google Shape;1123;p37"/>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4" name="Google Shape;1124;p37"/>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5" name="Google Shape;1125;p37"/>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6" name="Google Shape;1126;p37"/>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7" name="Google Shape;1127;p37"/>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8" name="Google Shape;1128;p37"/>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29" name="Google Shape;1129;p37"/>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0" name="Google Shape;1130;p37"/>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1" name="Google Shape;1131;p37"/>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2" name="Google Shape;1132;p37"/>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133" name="Google Shape;1133;p37"/>
          <p:cNvGrpSpPr/>
          <p:nvPr/>
        </p:nvGrpSpPr>
        <p:grpSpPr>
          <a:xfrm>
            <a:off x="2590127" y="2069188"/>
            <a:ext cx="1095236" cy="1458894"/>
            <a:chOff x="8029471" y="1308462"/>
            <a:chExt cx="617100" cy="822000"/>
          </a:xfrm>
        </p:grpSpPr>
        <p:sp>
          <p:nvSpPr>
            <p:cNvPr id="1134" name="Google Shape;1134;p37"/>
            <p:cNvSpPr/>
            <p:nvPr/>
          </p:nvSpPr>
          <p:spPr>
            <a:xfrm>
              <a:off x="8029471" y="1308462"/>
              <a:ext cx="617100" cy="8220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5" name="Google Shape;1135;p37"/>
            <p:cNvSpPr/>
            <p:nvPr/>
          </p:nvSpPr>
          <p:spPr>
            <a:xfrm>
              <a:off x="8079218" y="1651909"/>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6" name="Google Shape;1136;p37"/>
            <p:cNvSpPr/>
            <p:nvPr/>
          </p:nvSpPr>
          <p:spPr>
            <a:xfrm>
              <a:off x="8079218" y="1695916"/>
              <a:ext cx="5349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7" name="Google Shape;1137;p37"/>
            <p:cNvSpPr/>
            <p:nvPr/>
          </p:nvSpPr>
          <p:spPr>
            <a:xfrm>
              <a:off x="8079218" y="1738966"/>
              <a:ext cx="5349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8" name="Google Shape;1138;p37"/>
            <p:cNvSpPr/>
            <p:nvPr/>
          </p:nvSpPr>
          <p:spPr>
            <a:xfrm>
              <a:off x="8079218" y="1782973"/>
              <a:ext cx="3090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39" name="Google Shape;1139;p37"/>
            <p:cNvSpPr/>
            <p:nvPr/>
          </p:nvSpPr>
          <p:spPr>
            <a:xfrm>
              <a:off x="8079218" y="1826981"/>
              <a:ext cx="3090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0" name="Google Shape;1140;p37"/>
            <p:cNvSpPr/>
            <p:nvPr/>
          </p:nvSpPr>
          <p:spPr>
            <a:xfrm>
              <a:off x="8077305" y="1389780"/>
              <a:ext cx="204600" cy="204600"/>
            </a:xfrm>
            <a:prstGeom prst="ellipse">
              <a:avLst/>
            </a:prstGeom>
            <a:solidFill>
              <a:srgbClr val="FF494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1" name="Google Shape;1141;p37"/>
            <p:cNvSpPr/>
            <p:nvPr/>
          </p:nvSpPr>
          <p:spPr>
            <a:xfrm>
              <a:off x="8066781" y="1380213"/>
              <a:ext cx="224819" cy="223862"/>
            </a:xfrm>
            <a:custGeom>
              <a:avLst/>
              <a:gdLst/>
              <a:ahLst/>
              <a:cxnLst/>
              <a:rect l="l" t="t" r="r" b="b"/>
              <a:pathLst>
                <a:path w="257" h="257" extrusionOk="0">
                  <a:moveTo>
                    <a:pt x="129" y="257"/>
                  </a:moveTo>
                  <a:cubicBezTo>
                    <a:pt x="58" y="257"/>
                    <a:pt x="0" y="199"/>
                    <a:pt x="0" y="128"/>
                  </a:cubicBezTo>
                  <a:cubicBezTo>
                    <a:pt x="0" y="58"/>
                    <a:pt x="58" y="0"/>
                    <a:pt x="129" y="0"/>
                  </a:cubicBezTo>
                  <a:cubicBezTo>
                    <a:pt x="200" y="0"/>
                    <a:pt x="257" y="58"/>
                    <a:pt x="257" y="128"/>
                  </a:cubicBezTo>
                  <a:cubicBezTo>
                    <a:pt x="257" y="135"/>
                    <a:pt x="252" y="140"/>
                    <a:pt x="246" y="140"/>
                  </a:cubicBezTo>
                  <a:cubicBezTo>
                    <a:pt x="240" y="140"/>
                    <a:pt x="234" y="135"/>
                    <a:pt x="234" y="128"/>
                  </a:cubicBezTo>
                  <a:cubicBezTo>
                    <a:pt x="234" y="70"/>
                    <a:pt x="187" y="23"/>
                    <a:pt x="129" y="23"/>
                  </a:cubicBezTo>
                  <a:cubicBezTo>
                    <a:pt x="71" y="23"/>
                    <a:pt x="23" y="70"/>
                    <a:pt x="23" y="128"/>
                  </a:cubicBezTo>
                  <a:cubicBezTo>
                    <a:pt x="23" y="187"/>
                    <a:pt x="71" y="234"/>
                    <a:pt x="129" y="234"/>
                  </a:cubicBezTo>
                  <a:cubicBezTo>
                    <a:pt x="135" y="234"/>
                    <a:pt x="140" y="239"/>
                    <a:pt x="140" y="245"/>
                  </a:cubicBezTo>
                  <a:cubicBezTo>
                    <a:pt x="140" y="252"/>
                    <a:pt x="135" y="257"/>
                    <a:pt x="129" y="25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2" name="Google Shape;1142;p37"/>
            <p:cNvSpPr/>
            <p:nvPr/>
          </p:nvSpPr>
          <p:spPr>
            <a:xfrm>
              <a:off x="8114615" y="1428047"/>
              <a:ext cx="130200" cy="1281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3" name="Google Shape;1143;p37"/>
            <p:cNvSpPr/>
            <p:nvPr/>
          </p:nvSpPr>
          <p:spPr>
            <a:xfrm>
              <a:off x="8317430" y="1380213"/>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4" name="Google Shape;1144;p37"/>
            <p:cNvSpPr/>
            <p:nvPr/>
          </p:nvSpPr>
          <p:spPr>
            <a:xfrm>
              <a:off x="8317430" y="1424220"/>
              <a:ext cx="2964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5" name="Google Shape;1145;p37"/>
            <p:cNvSpPr/>
            <p:nvPr/>
          </p:nvSpPr>
          <p:spPr>
            <a:xfrm>
              <a:off x="8317430" y="1468227"/>
              <a:ext cx="296400" cy="13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6" name="Google Shape;1146;p37"/>
            <p:cNvSpPr/>
            <p:nvPr/>
          </p:nvSpPr>
          <p:spPr>
            <a:xfrm>
              <a:off x="8317430" y="1512234"/>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7" name="Google Shape;1147;p37"/>
            <p:cNvSpPr/>
            <p:nvPr/>
          </p:nvSpPr>
          <p:spPr>
            <a:xfrm>
              <a:off x="8317430" y="1557198"/>
              <a:ext cx="213300" cy="144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8" name="Google Shape;1148;p37"/>
            <p:cNvSpPr/>
            <p:nvPr/>
          </p:nvSpPr>
          <p:spPr>
            <a:xfrm>
              <a:off x="8190192" y="1887251"/>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49" name="Google Shape;1149;p37"/>
            <p:cNvSpPr/>
            <p:nvPr/>
          </p:nvSpPr>
          <p:spPr>
            <a:xfrm>
              <a:off x="8190192" y="1911168"/>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0" name="Google Shape;1150;p37"/>
            <p:cNvSpPr/>
            <p:nvPr/>
          </p:nvSpPr>
          <p:spPr>
            <a:xfrm>
              <a:off x="8190192"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1" name="Google Shape;1151;p37"/>
            <p:cNvSpPr/>
            <p:nvPr/>
          </p:nvSpPr>
          <p:spPr>
            <a:xfrm>
              <a:off x="8079218" y="1887251"/>
              <a:ext cx="79500" cy="795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2" name="Google Shape;1152;p37"/>
            <p:cNvSpPr/>
            <p:nvPr/>
          </p:nvSpPr>
          <p:spPr>
            <a:xfrm>
              <a:off x="8499198" y="1887251"/>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3" name="Google Shape;1153;p37"/>
            <p:cNvSpPr/>
            <p:nvPr/>
          </p:nvSpPr>
          <p:spPr>
            <a:xfrm>
              <a:off x="8499198" y="1911168"/>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4" name="Google Shape;1154;p37"/>
            <p:cNvSpPr/>
            <p:nvPr/>
          </p:nvSpPr>
          <p:spPr>
            <a:xfrm>
              <a:off x="8499198" y="1935085"/>
              <a:ext cx="831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5" name="Google Shape;1155;p37"/>
            <p:cNvSpPr/>
            <p:nvPr/>
          </p:nvSpPr>
          <p:spPr>
            <a:xfrm>
              <a:off x="8388224" y="1887251"/>
              <a:ext cx="79500" cy="795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6" name="Google Shape;1156;p37"/>
            <p:cNvSpPr/>
            <p:nvPr/>
          </p:nvSpPr>
          <p:spPr>
            <a:xfrm>
              <a:off x="8190192" y="1999182"/>
              <a:ext cx="1158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7" name="Google Shape;1157;p37"/>
            <p:cNvSpPr/>
            <p:nvPr/>
          </p:nvSpPr>
          <p:spPr>
            <a:xfrm>
              <a:off x="8190192" y="2023099"/>
              <a:ext cx="1158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8" name="Google Shape;1158;p37"/>
            <p:cNvSpPr/>
            <p:nvPr/>
          </p:nvSpPr>
          <p:spPr>
            <a:xfrm>
              <a:off x="8190192"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59" name="Google Shape;1159;p37"/>
            <p:cNvSpPr/>
            <p:nvPr/>
          </p:nvSpPr>
          <p:spPr>
            <a:xfrm>
              <a:off x="8079218" y="1999182"/>
              <a:ext cx="79500" cy="795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0" name="Google Shape;1160;p37"/>
            <p:cNvSpPr/>
            <p:nvPr/>
          </p:nvSpPr>
          <p:spPr>
            <a:xfrm>
              <a:off x="8499198" y="1999182"/>
              <a:ext cx="114900" cy="7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1" name="Google Shape;1161;p37"/>
            <p:cNvSpPr/>
            <p:nvPr/>
          </p:nvSpPr>
          <p:spPr>
            <a:xfrm>
              <a:off x="8499198" y="2023099"/>
              <a:ext cx="114900" cy="87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2" name="Google Shape;1162;p37"/>
            <p:cNvSpPr/>
            <p:nvPr/>
          </p:nvSpPr>
          <p:spPr>
            <a:xfrm>
              <a:off x="8499198" y="2047973"/>
              <a:ext cx="83100" cy="66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3" name="Google Shape;1163;p37"/>
            <p:cNvSpPr/>
            <p:nvPr/>
          </p:nvSpPr>
          <p:spPr>
            <a:xfrm>
              <a:off x="8388224" y="1999182"/>
              <a:ext cx="79500" cy="79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164" name="Google Shape;1164;p37"/>
          <p:cNvGrpSpPr/>
          <p:nvPr/>
        </p:nvGrpSpPr>
        <p:grpSpPr>
          <a:xfrm>
            <a:off x="2590122" y="803988"/>
            <a:ext cx="527345" cy="861391"/>
            <a:chOff x="6346165" y="636875"/>
            <a:chExt cx="308049" cy="503212"/>
          </a:xfrm>
        </p:grpSpPr>
        <p:sp>
          <p:nvSpPr>
            <p:cNvPr id="1165" name="Google Shape;1165;p37"/>
            <p:cNvSpPr/>
            <p:nvPr/>
          </p:nvSpPr>
          <p:spPr>
            <a:xfrm>
              <a:off x="6347122" y="707669"/>
              <a:ext cx="273610" cy="426678"/>
            </a:xfrm>
            <a:custGeom>
              <a:avLst/>
              <a:gdLst/>
              <a:ahLst/>
              <a:cxnLst/>
              <a:rect l="l" t="t" r="r" b="b"/>
              <a:pathLst>
                <a:path w="313" h="487" extrusionOk="0">
                  <a:moveTo>
                    <a:pt x="115" y="395"/>
                  </a:moveTo>
                  <a:cubicBezTo>
                    <a:pt x="111" y="399"/>
                    <a:pt x="109" y="403"/>
                    <a:pt x="106" y="406"/>
                  </a:cubicBezTo>
                  <a:cubicBezTo>
                    <a:pt x="79" y="435"/>
                    <a:pt x="34" y="470"/>
                    <a:pt x="11" y="487"/>
                  </a:cubicBezTo>
                  <a:cubicBezTo>
                    <a:pt x="8" y="485"/>
                    <a:pt x="4" y="483"/>
                    <a:pt x="0" y="480"/>
                  </a:cubicBezTo>
                  <a:cubicBezTo>
                    <a:pt x="5" y="452"/>
                    <a:pt x="16" y="396"/>
                    <a:pt x="29" y="359"/>
                  </a:cubicBezTo>
                  <a:cubicBezTo>
                    <a:pt x="31" y="356"/>
                    <a:pt x="32" y="351"/>
                    <a:pt x="35" y="346"/>
                  </a:cubicBezTo>
                  <a:cubicBezTo>
                    <a:pt x="71" y="277"/>
                    <a:pt x="234" y="51"/>
                    <a:pt x="266" y="6"/>
                  </a:cubicBezTo>
                  <a:cubicBezTo>
                    <a:pt x="269" y="2"/>
                    <a:pt x="273" y="0"/>
                    <a:pt x="276" y="2"/>
                  </a:cubicBezTo>
                  <a:cubicBezTo>
                    <a:pt x="310" y="23"/>
                    <a:pt x="310" y="23"/>
                    <a:pt x="310" y="23"/>
                  </a:cubicBezTo>
                  <a:cubicBezTo>
                    <a:pt x="313" y="24"/>
                    <a:pt x="313" y="29"/>
                    <a:pt x="311" y="34"/>
                  </a:cubicBezTo>
                  <a:cubicBezTo>
                    <a:pt x="286" y="82"/>
                    <a:pt x="159" y="331"/>
                    <a:pt x="115" y="39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6" name="Google Shape;1166;p37"/>
            <p:cNvSpPr/>
            <p:nvPr/>
          </p:nvSpPr>
          <p:spPr>
            <a:xfrm>
              <a:off x="6347122" y="1010936"/>
              <a:ext cx="100451" cy="123412"/>
            </a:xfrm>
            <a:custGeom>
              <a:avLst/>
              <a:gdLst/>
              <a:ahLst/>
              <a:cxnLst/>
              <a:rect l="l" t="t" r="r" b="b"/>
              <a:pathLst>
                <a:path w="115" h="141" extrusionOk="0">
                  <a:moveTo>
                    <a:pt x="115" y="49"/>
                  </a:moveTo>
                  <a:cubicBezTo>
                    <a:pt x="111" y="53"/>
                    <a:pt x="109" y="57"/>
                    <a:pt x="106" y="60"/>
                  </a:cubicBezTo>
                  <a:cubicBezTo>
                    <a:pt x="79" y="89"/>
                    <a:pt x="34" y="124"/>
                    <a:pt x="11" y="141"/>
                  </a:cubicBezTo>
                  <a:cubicBezTo>
                    <a:pt x="8" y="139"/>
                    <a:pt x="4" y="137"/>
                    <a:pt x="0" y="134"/>
                  </a:cubicBezTo>
                  <a:cubicBezTo>
                    <a:pt x="5" y="106"/>
                    <a:pt x="16" y="50"/>
                    <a:pt x="29" y="13"/>
                  </a:cubicBezTo>
                  <a:cubicBezTo>
                    <a:pt x="31" y="10"/>
                    <a:pt x="32" y="5"/>
                    <a:pt x="35" y="0"/>
                  </a:cubicBezTo>
                  <a:lnTo>
                    <a:pt x="115" y="49"/>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7" name="Google Shape;1167;p37"/>
            <p:cNvSpPr/>
            <p:nvPr/>
          </p:nvSpPr>
          <p:spPr>
            <a:xfrm>
              <a:off x="6346165" y="1122867"/>
              <a:ext cx="15307" cy="17220"/>
            </a:xfrm>
            <a:custGeom>
              <a:avLst/>
              <a:gdLst/>
              <a:ahLst/>
              <a:cxnLst/>
              <a:rect l="l" t="t" r="r" b="b"/>
              <a:pathLst>
                <a:path w="18" h="20" extrusionOk="0">
                  <a:moveTo>
                    <a:pt x="2" y="0"/>
                  </a:moveTo>
                  <a:cubicBezTo>
                    <a:pt x="0" y="13"/>
                    <a:pt x="0" y="13"/>
                    <a:pt x="0" y="13"/>
                  </a:cubicBezTo>
                  <a:cubicBezTo>
                    <a:pt x="0" y="17"/>
                    <a:pt x="4" y="20"/>
                    <a:pt x="8" y="17"/>
                  </a:cubicBezTo>
                  <a:cubicBezTo>
                    <a:pt x="18" y="10"/>
                    <a:pt x="18" y="10"/>
                    <a:pt x="18" y="10"/>
                  </a:cubicBezTo>
                  <a:lnTo>
                    <a:pt x="2"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8" name="Google Shape;1168;p37"/>
            <p:cNvSpPr/>
            <p:nvPr/>
          </p:nvSpPr>
          <p:spPr>
            <a:xfrm>
              <a:off x="6602554" y="636875"/>
              <a:ext cx="51660" cy="56444"/>
            </a:xfrm>
            <a:custGeom>
              <a:avLst/>
              <a:gdLst/>
              <a:ahLst/>
              <a:cxnLst/>
              <a:rect l="l" t="t" r="r" b="b"/>
              <a:pathLst>
                <a:path w="59" h="64" extrusionOk="0">
                  <a:moveTo>
                    <a:pt x="47" y="5"/>
                  </a:moveTo>
                  <a:cubicBezTo>
                    <a:pt x="47" y="5"/>
                    <a:pt x="47" y="5"/>
                    <a:pt x="47" y="5"/>
                  </a:cubicBezTo>
                  <a:cubicBezTo>
                    <a:pt x="37" y="0"/>
                    <a:pt x="26" y="3"/>
                    <a:pt x="20" y="12"/>
                  </a:cubicBezTo>
                  <a:cubicBezTo>
                    <a:pt x="0" y="44"/>
                    <a:pt x="0" y="44"/>
                    <a:pt x="0" y="44"/>
                  </a:cubicBezTo>
                  <a:cubicBezTo>
                    <a:pt x="33" y="64"/>
                    <a:pt x="33" y="64"/>
                    <a:pt x="33" y="64"/>
                  </a:cubicBezTo>
                  <a:cubicBezTo>
                    <a:pt x="53" y="32"/>
                    <a:pt x="53" y="32"/>
                    <a:pt x="53" y="32"/>
                  </a:cubicBezTo>
                  <a:cubicBezTo>
                    <a:pt x="59" y="23"/>
                    <a:pt x="56" y="11"/>
                    <a:pt x="47" y="5"/>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69" name="Google Shape;1169;p37"/>
            <p:cNvSpPr/>
            <p:nvPr/>
          </p:nvSpPr>
          <p:spPr>
            <a:xfrm>
              <a:off x="6569071" y="710539"/>
              <a:ext cx="81318" cy="192292"/>
            </a:xfrm>
            <a:custGeom>
              <a:avLst/>
              <a:gdLst/>
              <a:ahLst/>
              <a:cxnLst/>
              <a:rect l="l" t="t" r="r" b="b"/>
              <a:pathLst>
                <a:path w="93" h="220" extrusionOk="0">
                  <a:moveTo>
                    <a:pt x="0" y="216"/>
                  </a:moveTo>
                  <a:cubicBezTo>
                    <a:pt x="76" y="34"/>
                    <a:pt x="76" y="34"/>
                    <a:pt x="76" y="34"/>
                  </a:cubicBezTo>
                  <a:cubicBezTo>
                    <a:pt x="77" y="32"/>
                    <a:pt x="76" y="31"/>
                    <a:pt x="75" y="30"/>
                  </a:cubicBezTo>
                  <a:cubicBezTo>
                    <a:pt x="46" y="12"/>
                    <a:pt x="46" y="12"/>
                    <a:pt x="46" y="12"/>
                  </a:cubicBezTo>
                  <a:cubicBezTo>
                    <a:pt x="54" y="0"/>
                    <a:pt x="54" y="0"/>
                    <a:pt x="54" y="0"/>
                  </a:cubicBezTo>
                  <a:cubicBezTo>
                    <a:pt x="83" y="17"/>
                    <a:pt x="83" y="17"/>
                    <a:pt x="83" y="17"/>
                  </a:cubicBezTo>
                  <a:cubicBezTo>
                    <a:pt x="90" y="22"/>
                    <a:pt x="93" y="31"/>
                    <a:pt x="90" y="40"/>
                  </a:cubicBezTo>
                  <a:cubicBezTo>
                    <a:pt x="90" y="40"/>
                    <a:pt x="29" y="185"/>
                    <a:pt x="22" y="203"/>
                  </a:cubicBezTo>
                  <a:cubicBezTo>
                    <a:pt x="15" y="220"/>
                    <a:pt x="0" y="216"/>
                    <a:pt x="0" y="2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0" name="Google Shape;1170;p37"/>
            <p:cNvSpPr/>
            <p:nvPr/>
          </p:nvSpPr>
          <p:spPr>
            <a:xfrm>
              <a:off x="6566201" y="677055"/>
              <a:ext cx="74621" cy="62184"/>
            </a:xfrm>
            <a:custGeom>
              <a:avLst/>
              <a:gdLst/>
              <a:ahLst/>
              <a:cxnLst/>
              <a:rect l="l" t="t" r="r" b="b"/>
              <a:pathLst>
                <a:path w="85" h="71" extrusionOk="0">
                  <a:moveTo>
                    <a:pt x="83" y="39"/>
                  </a:moveTo>
                  <a:cubicBezTo>
                    <a:pt x="21" y="2"/>
                    <a:pt x="21" y="2"/>
                    <a:pt x="21" y="2"/>
                  </a:cubicBezTo>
                  <a:cubicBezTo>
                    <a:pt x="19" y="0"/>
                    <a:pt x="16" y="2"/>
                    <a:pt x="14" y="4"/>
                  </a:cubicBezTo>
                  <a:cubicBezTo>
                    <a:pt x="2" y="25"/>
                    <a:pt x="2" y="25"/>
                    <a:pt x="2" y="25"/>
                  </a:cubicBezTo>
                  <a:cubicBezTo>
                    <a:pt x="0" y="28"/>
                    <a:pt x="0" y="31"/>
                    <a:pt x="2" y="32"/>
                  </a:cubicBezTo>
                  <a:cubicBezTo>
                    <a:pt x="64" y="70"/>
                    <a:pt x="64" y="70"/>
                    <a:pt x="64" y="70"/>
                  </a:cubicBezTo>
                  <a:cubicBezTo>
                    <a:pt x="67" y="71"/>
                    <a:pt x="70" y="70"/>
                    <a:pt x="71" y="67"/>
                  </a:cubicBezTo>
                  <a:cubicBezTo>
                    <a:pt x="84" y="47"/>
                    <a:pt x="84" y="47"/>
                    <a:pt x="84" y="47"/>
                  </a:cubicBezTo>
                  <a:cubicBezTo>
                    <a:pt x="85" y="44"/>
                    <a:pt x="85" y="41"/>
                    <a:pt x="83" y="39"/>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171" name="Google Shape;1171;p37"/>
          <p:cNvGrpSpPr/>
          <p:nvPr/>
        </p:nvGrpSpPr>
        <p:grpSpPr>
          <a:xfrm>
            <a:off x="2323167" y="724399"/>
            <a:ext cx="405067" cy="405067"/>
            <a:chOff x="1404969" y="1106377"/>
            <a:chExt cx="415198" cy="415198"/>
          </a:xfrm>
        </p:grpSpPr>
        <p:sp>
          <p:nvSpPr>
            <p:cNvPr id="1172" name="Google Shape;1172;p37"/>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3" name="Google Shape;1173;p37"/>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174" name="Google Shape;1174;p37"/>
          <p:cNvSpPr/>
          <p:nvPr/>
        </p:nvSpPr>
        <p:spPr>
          <a:xfrm>
            <a:off x="1658302" y="699006"/>
            <a:ext cx="325411" cy="536751"/>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75" name="Google Shape;1175;p37"/>
          <p:cNvSpPr/>
          <p:nvPr/>
        </p:nvSpPr>
        <p:spPr>
          <a:xfrm>
            <a:off x="2059880" y="1381549"/>
            <a:ext cx="153608" cy="2533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FD3F0515-86EC-0053-B656-4033B7C387A5}"/>
              </a:ext>
            </a:extLst>
          </p:cNvPr>
          <p:cNvSpPr txBox="1"/>
          <p:nvPr/>
        </p:nvSpPr>
        <p:spPr>
          <a:xfrm>
            <a:off x="5164015" y="1896708"/>
            <a:ext cx="1055077" cy="769441"/>
          </a:xfrm>
          <a:prstGeom prst="rect">
            <a:avLst/>
          </a:prstGeom>
          <a:noFill/>
        </p:spPr>
        <p:txBody>
          <a:bodyPr wrap="square" rtlCol="0">
            <a:spAutoFit/>
          </a:bodyPr>
          <a:lstStyle/>
          <a:p>
            <a:r>
              <a:rPr lang="en-US" sz="4400" dirty="0">
                <a:solidFill>
                  <a:schemeClr val="lt1"/>
                </a:solidFill>
                <a:latin typeface="Baloo 2 ExtraBold"/>
                <a:cs typeface="Baloo 2 ExtraBold"/>
                <a:sym typeface="Baloo 2 ExtraBold"/>
              </a:rPr>
              <a:t>05</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0">
          <a:extLst>
            <a:ext uri="{FF2B5EF4-FFF2-40B4-BE49-F238E27FC236}">
              <a16:creationId xmlns:a16="http://schemas.microsoft.com/office/drawing/2014/main" id="{6CE6BD66-2650-AA80-C677-737E261BBF5D}"/>
            </a:ext>
          </a:extLst>
        </p:cNvPr>
        <p:cNvGrpSpPr/>
        <p:nvPr/>
      </p:nvGrpSpPr>
      <p:grpSpPr>
        <a:xfrm>
          <a:off x="0" y="0"/>
          <a:ext cx="0" cy="0"/>
          <a:chOff x="0" y="0"/>
          <a:chExt cx="0" cy="0"/>
        </a:xfrm>
      </p:grpSpPr>
      <p:sp>
        <p:nvSpPr>
          <p:cNvPr id="891" name="Google Shape;891;p33">
            <a:extLst>
              <a:ext uri="{FF2B5EF4-FFF2-40B4-BE49-F238E27FC236}">
                <a16:creationId xmlns:a16="http://schemas.microsoft.com/office/drawing/2014/main" id="{67124687-EF3E-5B2C-3BF9-03DF63D1D797}"/>
              </a:ext>
            </a:extLst>
          </p:cNvPr>
          <p:cNvSpPr txBox="1">
            <a:spLocks noGrp="1"/>
          </p:cNvSpPr>
          <p:nvPr>
            <p:ph type="title"/>
          </p:nvPr>
        </p:nvSpPr>
        <p:spPr>
          <a:xfrm>
            <a:off x="1337221" y="4371682"/>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Summary</a:t>
            </a:r>
          </a:p>
        </p:txBody>
      </p:sp>
      <p:sp>
        <p:nvSpPr>
          <p:cNvPr id="892" name="Google Shape;892;p33">
            <a:extLst>
              <a:ext uri="{FF2B5EF4-FFF2-40B4-BE49-F238E27FC236}">
                <a16:creationId xmlns:a16="http://schemas.microsoft.com/office/drawing/2014/main" id="{6B80B656-BAB6-68B3-B8FF-B043BE18465D}"/>
              </a:ext>
            </a:extLst>
          </p:cNvPr>
          <p:cNvSpPr txBox="1">
            <a:spLocks noGrp="1"/>
          </p:cNvSpPr>
          <p:nvPr>
            <p:ph type="subTitle" idx="1"/>
          </p:nvPr>
        </p:nvSpPr>
        <p:spPr>
          <a:xfrm>
            <a:off x="99061" y="401648"/>
            <a:ext cx="6400800" cy="3611294"/>
          </a:xfrm>
          <a:prstGeom prst="rect">
            <a:avLst/>
          </a:prstGeom>
        </p:spPr>
        <p:txBody>
          <a:bodyPr spcFirstLastPara="1" wrap="square" lIns="91425" tIns="91425" rIns="91425" bIns="91425" anchor="t" anchorCtr="0">
            <a:noAutofit/>
          </a:bodyPr>
          <a:lstStyle/>
          <a:p>
            <a:pPr>
              <a:lnSpc>
                <a:spcPct val="150000"/>
              </a:lnSpc>
              <a:buFont typeface="Courier New" panose="02070309020205020404" pitchFamily="49" charset="0"/>
              <a:buChar char="o"/>
            </a:pPr>
            <a:r>
              <a:rPr lang="en-US" sz="1300" dirty="0"/>
              <a:t>Every action we take on a digital device—sending a message, watching a video, or saving a file—involves converting real-world information into a format that computers understand: binary (0s and 1s). This session introduces the core concepts behind digital data representation, such as the binary system, data types, character encoding, and how multimedia is stored.</a:t>
            </a:r>
          </a:p>
          <a:p>
            <a:pPr>
              <a:lnSpc>
                <a:spcPct val="150000"/>
              </a:lnSpc>
              <a:buFont typeface="Courier New" panose="02070309020205020404" pitchFamily="49" charset="0"/>
              <a:buChar char="o"/>
            </a:pPr>
            <a:r>
              <a:rPr lang="en-US" sz="1300" dirty="0"/>
              <a:t>We begin by defining </a:t>
            </a:r>
            <a:r>
              <a:rPr lang="en-US" sz="1300" b="1" dirty="0"/>
              <a:t>data</a:t>
            </a:r>
            <a:r>
              <a:rPr lang="en-US" sz="1300" dirty="0"/>
              <a:t> as any form of meaningful information—text, images, sound—that must be translated into binary for a computer to process. Computers operate using the </a:t>
            </a:r>
            <a:r>
              <a:rPr lang="en-US" sz="1300" b="1" dirty="0"/>
              <a:t>binary system</a:t>
            </a:r>
            <a:r>
              <a:rPr lang="en-US" sz="1300" dirty="0"/>
              <a:t>, a language of 0s and 1s where each digit (bit) represents the smallest unit of data. These bits combine into </a:t>
            </a:r>
            <a:r>
              <a:rPr lang="en-US" sz="1300" b="1" dirty="0"/>
              <a:t>bytes</a:t>
            </a:r>
            <a:r>
              <a:rPr lang="en-US" sz="1300" dirty="0"/>
              <a:t> (8 bits), which are the building blocks for storing larger data like characters and images.</a:t>
            </a:r>
          </a:p>
        </p:txBody>
      </p:sp>
      <p:pic>
        <p:nvPicPr>
          <p:cNvPr id="3" name="Picture 2">
            <a:extLst>
              <a:ext uri="{FF2B5EF4-FFF2-40B4-BE49-F238E27FC236}">
                <a16:creationId xmlns:a16="http://schemas.microsoft.com/office/drawing/2014/main" id="{63B241F3-DCA6-5E59-A90B-349532A21D56}"/>
              </a:ext>
            </a:extLst>
          </p:cNvPr>
          <p:cNvPicPr>
            <a:picLocks noChangeAspect="1"/>
          </p:cNvPicPr>
          <p:nvPr/>
        </p:nvPicPr>
        <p:blipFill>
          <a:blip r:embed="rId3"/>
          <a:stretch>
            <a:fillRect/>
          </a:stretch>
        </p:blipFill>
        <p:spPr>
          <a:xfrm>
            <a:off x="6122670" y="1358427"/>
            <a:ext cx="3173730" cy="3173730"/>
          </a:xfrm>
          <a:prstGeom prst="rect">
            <a:avLst/>
          </a:prstGeom>
        </p:spPr>
      </p:pic>
    </p:spTree>
    <p:extLst>
      <p:ext uri="{BB962C8B-B14F-4D97-AF65-F5344CB8AC3E}">
        <p14:creationId xmlns:p14="http://schemas.microsoft.com/office/powerpoint/2010/main" val="411202139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sitting cross legged with a computer and a question mark&#10;&#10;AI-generated content may be incorrect.">
            <a:extLst>
              <a:ext uri="{FF2B5EF4-FFF2-40B4-BE49-F238E27FC236}">
                <a16:creationId xmlns:a16="http://schemas.microsoft.com/office/drawing/2014/main" id="{6C7D4BF8-7A11-C1C1-1971-DFEBA94212C8}"/>
              </a:ext>
            </a:extLst>
          </p:cNvPr>
          <p:cNvPicPr>
            <a:picLocks noChangeAspect="1"/>
          </p:cNvPicPr>
          <p:nvPr/>
        </p:nvPicPr>
        <p:blipFill>
          <a:blip r:embed="rId2"/>
          <a:stretch>
            <a:fillRect/>
          </a:stretch>
        </p:blipFill>
        <p:spPr>
          <a:xfrm>
            <a:off x="1630680" y="0"/>
            <a:ext cx="6202680" cy="5143500"/>
          </a:xfrm>
          <a:prstGeom prst="rect">
            <a:avLst/>
          </a:prstGeom>
        </p:spPr>
      </p:pic>
      <p:sp>
        <p:nvSpPr>
          <p:cNvPr id="4" name="Google Shape;1080;p37">
            <a:extLst>
              <a:ext uri="{FF2B5EF4-FFF2-40B4-BE49-F238E27FC236}">
                <a16:creationId xmlns:a16="http://schemas.microsoft.com/office/drawing/2014/main" id="{75D61BDB-234C-3149-DB28-40A6709AC78C}"/>
              </a:ext>
            </a:extLst>
          </p:cNvPr>
          <p:cNvSpPr txBox="1">
            <a:spLocks/>
          </p:cNvSpPr>
          <p:nvPr/>
        </p:nvSpPr>
        <p:spPr>
          <a:xfrm>
            <a:off x="3130974" y="4065300"/>
            <a:ext cx="3765125" cy="1078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dirty="0">
                <a:solidFill>
                  <a:schemeClr val="dk1"/>
                </a:solidFill>
                <a:latin typeface="Baloo 2 ExtraBold"/>
                <a:cs typeface="Baloo 2 ExtraBold"/>
                <a:sym typeface="Baloo 2 ExtraBold"/>
              </a:rPr>
              <a:t>Any Questions?!</a:t>
            </a:r>
          </a:p>
        </p:txBody>
      </p:sp>
    </p:spTree>
    <p:extLst>
      <p:ext uri="{BB962C8B-B14F-4D97-AF65-F5344CB8AC3E}">
        <p14:creationId xmlns:p14="http://schemas.microsoft.com/office/powerpoint/2010/main" val="205917309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80;p37">
            <a:extLst>
              <a:ext uri="{FF2B5EF4-FFF2-40B4-BE49-F238E27FC236}">
                <a16:creationId xmlns:a16="http://schemas.microsoft.com/office/drawing/2014/main" id="{07F6DA43-DAF7-D3AF-F15C-CB7338185E71}"/>
              </a:ext>
            </a:extLst>
          </p:cNvPr>
          <p:cNvSpPr txBox="1">
            <a:spLocks/>
          </p:cNvSpPr>
          <p:nvPr/>
        </p:nvSpPr>
        <p:spPr>
          <a:xfrm>
            <a:off x="624840" y="326360"/>
            <a:ext cx="5890259" cy="10782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600" dirty="0">
                <a:solidFill>
                  <a:schemeClr val="lt1"/>
                </a:solidFill>
                <a:latin typeface="Baloo 2 ExtraBold"/>
                <a:cs typeface="Baloo 2 ExtraBold"/>
                <a:sym typeface="Baloo 2 ExtraBold"/>
              </a:rPr>
              <a:t>Books &amp; Text Resources</a:t>
            </a:r>
          </a:p>
        </p:txBody>
      </p:sp>
      <p:sp>
        <p:nvSpPr>
          <p:cNvPr id="3" name="Google Shape;892;p33">
            <a:extLst>
              <a:ext uri="{FF2B5EF4-FFF2-40B4-BE49-F238E27FC236}">
                <a16:creationId xmlns:a16="http://schemas.microsoft.com/office/drawing/2014/main" id="{B60CB6AA-051F-7F63-1832-10F8CD9D80D0}"/>
              </a:ext>
            </a:extLst>
          </p:cNvPr>
          <p:cNvSpPr txBox="1">
            <a:spLocks/>
          </p:cNvSpPr>
          <p:nvPr/>
        </p:nvSpPr>
        <p:spPr>
          <a:xfrm>
            <a:off x="1013461" y="1544419"/>
            <a:ext cx="6400800" cy="280136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200000"/>
              </a:lnSpc>
              <a:buClr>
                <a:srgbClr val="4C69B2"/>
              </a:buClr>
              <a:buFont typeface="Courier New" panose="02070309020205020404" pitchFamily="49" charset="0"/>
              <a:buChar char="o"/>
            </a:pPr>
            <a:r>
              <a:rPr lang="en-US" sz="1600" dirty="0">
                <a:solidFill>
                  <a:schemeClr val="dk1"/>
                </a:solidFill>
                <a:latin typeface="DM Sans"/>
                <a:sym typeface="DM Sans"/>
              </a:rPr>
              <a:t>CS50 Notes – Harvard University</a:t>
            </a:r>
          </a:p>
          <a:p>
            <a:pPr>
              <a:lnSpc>
                <a:spcPct val="200000"/>
              </a:lnSpc>
              <a:buClr>
                <a:srgbClr val="4C69B2"/>
              </a:buClr>
              <a:buFont typeface="Courier New" panose="02070309020205020404" pitchFamily="49" charset="0"/>
              <a:buChar char="o"/>
            </a:pPr>
            <a:r>
              <a:rPr lang="en-US" sz="1600" dirty="0">
                <a:solidFill>
                  <a:schemeClr val="dk1"/>
                </a:solidFill>
                <a:latin typeface="DM Sans"/>
                <a:sym typeface="DM Sans"/>
              </a:rPr>
              <a:t>Computer Science Field Guide – University of Canterbury</a:t>
            </a:r>
          </a:p>
          <a:p>
            <a:pPr>
              <a:lnSpc>
                <a:spcPct val="200000"/>
              </a:lnSpc>
              <a:buClr>
                <a:srgbClr val="4C69B2"/>
              </a:buClr>
              <a:buFont typeface="Courier New" panose="02070309020205020404" pitchFamily="49" charset="0"/>
              <a:buChar char="o"/>
            </a:pPr>
            <a:r>
              <a:rPr lang="en-US" sz="1600" dirty="0">
                <a:solidFill>
                  <a:schemeClr val="dk1"/>
                </a:solidFill>
                <a:latin typeface="DM Sans"/>
                <a:sym typeface="DM Sans"/>
              </a:rPr>
              <a:t>BBC Bitesize: Data Representation</a:t>
            </a:r>
          </a:p>
        </p:txBody>
      </p:sp>
    </p:spTree>
    <p:extLst>
      <p:ext uri="{BB962C8B-B14F-4D97-AF65-F5344CB8AC3E}">
        <p14:creationId xmlns:p14="http://schemas.microsoft.com/office/powerpoint/2010/main" val="2529972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oogle Shape;1354;p46">
            <a:extLst>
              <a:ext uri="{FF2B5EF4-FFF2-40B4-BE49-F238E27FC236}">
                <a16:creationId xmlns:a16="http://schemas.microsoft.com/office/drawing/2014/main" id="{3A8E34B3-FA32-3916-AAD8-23CB075C19E7}"/>
              </a:ext>
            </a:extLst>
          </p:cNvPr>
          <p:cNvGrpSpPr/>
          <p:nvPr/>
        </p:nvGrpSpPr>
        <p:grpSpPr>
          <a:xfrm>
            <a:off x="4984885" y="952956"/>
            <a:ext cx="3460669" cy="3679360"/>
            <a:chOff x="4977785" y="924631"/>
            <a:chExt cx="3460669" cy="3679360"/>
          </a:xfrm>
        </p:grpSpPr>
        <p:grpSp>
          <p:nvGrpSpPr>
            <p:cNvPr id="6" name="Google Shape;1355;p46">
              <a:extLst>
                <a:ext uri="{FF2B5EF4-FFF2-40B4-BE49-F238E27FC236}">
                  <a16:creationId xmlns:a16="http://schemas.microsoft.com/office/drawing/2014/main" id="{22699D10-E739-4D2B-D3FB-5B48796CA0D9}"/>
                </a:ext>
              </a:extLst>
            </p:cNvPr>
            <p:cNvGrpSpPr/>
            <p:nvPr/>
          </p:nvGrpSpPr>
          <p:grpSpPr>
            <a:xfrm>
              <a:off x="5409492" y="1599100"/>
              <a:ext cx="1988668" cy="1400059"/>
              <a:chOff x="3622711" y="1331469"/>
              <a:chExt cx="959226" cy="675313"/>
            </a:xfrm>
          </p:grpSpPr>
          <p:sp>
            <p:nvSpPr>
              <p:cNvPr id="64" name="Google Shape;1356;p46">
                <a:extLst>
                  <a:ext uri="{FF2B5EF4-FFF2-40B4-BE49-F238E27FC236}">
                    <a16:creationId xmlns:a16="http://schemas.microsoft.com/office/drawing/2014/main" id="{6B55CFC1-6642-77C1-DDDF-153B6ADA4C03}"/>
                  </a:ext>
                </a:extLst>
              </p:cNvPr>
              <p:cNvSpPr/>
              <p:nvPr/>
            </p:nvSpPr>
            <p:spPr>
              <a:xfrm>
                <a:off x="3622711" y="1331469"/>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5" name="Google Shape;1357;p46">
                <a:extLst>
                  <a:ext uri="{FF2B5EF4-FFF2-40B4-BE49-F238E27FC236}">
                    <a16:creationId xmlns:a16="http://schemas.microsoft.com/office/drawing/2014/main" id="{B853CE81-D383-F681-23D0-4ADFEFA76F1C}"/>
                  </a:ext>
                </a:extLst>
              </p:cNvPr>
              <p:cNvSpPr/>
              <p:nvPr/>
            </p:nvSpPr>
            <p:spPr>
              <a:xfrm>
                <a:off x="3728165" y="1367972"/>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rgbClr val="41578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6" name="Google Shape;1358;p46">
                <a:extLst>
                  <a:ext uri="{FF2B5EF4-FFF2-40B4-BE49-F238E27FC236}">
                    <a16:creationId xmlns:a16="http://schemas.microsoft.com/office/drawing/2014/main" id="{C1E8F91F-1CAF-DC9F-0B49-F784B0B8AB6E}"/>
                  </a:ext>
                </a:extLst>
              </p:cNvPr>
              <p:cNvSpPr/>
              <p:nvPr/>
            </p:nvSpPr>
            <p:spPr>
              <a:xfrm>
                <a:off x="3963408" y="1513985"/>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7" name="Google Shape;1359;p46">
                <a:extLst>
                  <a:ext uri="{FF2B5EF4-FFF2-40B4-BE49-F238E27FC236}">
                    <a16:creationId xmlns:a16="http://schemas.microsoft.com/office/drawing/2014/main" id="{C9CA3D66-7ABD-23F6-EBAA-F3EB37FFF6D7}"/>
                  </a:ext>
                </a:extLst>
              </p:cNvPr>
              <p:cNvSpPr/>
              <p:nvPr/>
            </p:nvSpPr>
            <p:spPr>
              <a:xfrm>
                <a:off x="4083059" y="1597131"/>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8" name="Google Shape;1360;p46">
                <a:extLst>
                  <a:ext uri="{FF2B5EF4-FFF2-40B4-BE49-F238E27FC236}">
                    <a16:creationId xmlns:a16="http://schemas.microsoft.com/office/drawing/2014/main" id="{648436EC-62DD-F52D-C3A6-932DECF184CF}"/>
                  </a:ext>
                </a:extLst>
              </p:cNvPr>
              <p:cNvSpPr/>
              <p:nvPr/>
            </p:nvSpPr>
            <p:spPr>
              <a:xfrm>
                <a:off x="4208792" y="144503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9" name="Google Shape;1361;p46">
                <a:extLst>
                  <a:ext uri="{FF2B5EF4-FFF2-40B4-BE49-F238E27FC236}">
                    <a16:creationId xmlns:a16="http://schemas.microsoft.com/office/drawing/2014/main" id="{3167335A-EBA6-ABE1-FBFD-948F6B23BA1E}"/>
                  </a:ext>
                </a:extLst>
              </p:cNvPr>
              <p:cNvSpPr/>
              <p:nvPr/>
            </p:nvSpPr>
            <p:spPr>
              <a:xfrm>
                <a:off x="4332497" y="1516013"/>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0" name="Google Shape;1362;p46">
                <a:extLst>
                  <a:ext uri="{FF2B5EF4-FFF2-40B4-BE49-F238E27FC236}">
                    <a16:creationId xmlns:a16="http://schemas.microsoft.com/office/drawing/2014/main" id="{EE2DD7CB-95E4-6556-F72B-368CF1E5D697}"/>
                  </a:ext>
                </a:extLst>
              </p:cNvPr>
              <p:cNvSpPr/>
              <p:nvPr/>
            </p:nvSpPr>
            <p:spPr>
              <a:xfrm>
                <a:off x="4458231" y="1351748"/>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1" name="Google Shape;1363;p46">
                <a:extLst>
                  <a:ext uri="{FF2B5EF4-FFF2-40B4-BE49-F238E27FC236}">
                    <a16:creationId xmlns:a16="http://schemas.microsoft.com/office/drawing/2014/main" id="{B55392CD-7298-A9B0-5FB4-775A6FBB202D}"/>
                  </a:ext>
                </a:extLst>
              </p:cNvPr>
              <p:cNvSpPr/>
              <p:nvPr/>
            </p:nvSpPr>
            <p:spPr>
              <a:xfrm>
                <a:off x="3709914" y="167825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2" name="Google Shape;1364;p46">
                <a:extLst>
                  <a:ext uri="{FF2B5EF4-FFF2-40B4-BE49-F238E27FC236}">
                    <a16:creationId xmlns:a16="http://schemas.microsoft.com/office/drawing/2014/main" id="{70A49B6E-2749-1831-0449-FE26637F7E7D}"/>
                  </a:ext>
                </a:extLst>
              </p:cNvPr>
              <p:cNvSpPr/>
              <p:nvPr/>
            </p:nvSpPr>
            <p:spPr>
              <a:xfrm>
                <a:off x="3701802" y="1765453"/>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3" name="Google Shape;1365;p46">
                <a:extLst>
                  <a:ext uri="{FF2B5EF4-FFF2-40B4-BE49-F238E27FC236}">
                    <a16:creationId xmlns:a16="http://schemas.microsoft.com/office/drawing/2014/main" id="{311E7433-9EAC-471A-33F9-98FD767BD660}"/>
                  </a:ext>
                </a:extLst>
              </p:cNvPr>
              <p:cNvSpPr/>
              <p:nvPr/>
            </p:nvSpPr>
            <p:spPr>
              <a:xfrm>
                <a:off x="3825507" y="1694474"/>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4" name="Google Shape;1366;p46">
                <a:extLst>
                  <a:ext uri="{FF2B5EF4-FFF2-40B4-BE49-F238E27FC236}">
                    <a16:creationId xmlns:a16="http://schemas.microsoft.com/office/drawing/2014/main" id="{459F009A-C385-C933-B013-6C923418A1B5}"/>
                  </a:ext>
                </a:extLst>
              </p:cNvPr>
              <p:cNvSpPr/>
              <p:nvPr/>
            </p:nvSpPr>
            <p:spPr>
              <a:xfrm>
                <a:off x="3947185" y="1621467"/>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5" name="Google Shape;1367;p46">
                <a:extLst>
                  <a:ext uri="{FF2B5EF4-FFF2-40B4-BE49-F238E27FC236}">
                    <a16:creationId xmlns:a16="http://schemas.microsoft.com/office/drawing/2014/main" id="{743D2BE2-C3A8-EBB7-5393-446C4CF8E883}"/>
                  </a:ext>
                </a:extLst>
              </p:cNvPr>
              <p:cNvSpPr/>
              <p:nvPr/>
            </p:nvSpPr>
            <p:spPr>
              <a:xfrm>
                <a:off x="4072918" y="1678250"/>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6" name="Google Shape;1368;p46">
                <a:extLst>
                  <a:ext uri="{FF2B5EF4-FFF2-40B4-BE49-F238E27FC236}">
                    <a16:creationId xmlns:a16="http://schemas.microsoft.com/office/drawing/2014/main" id="{51081673-EA88-A716-6FAF-D11B4C23F091}"/>
                  </a:ext>
                </a:extLst>
              </p:cNvPr>
              <p:cNvSpPr/>
              <p:nvPr/>
            </p:nvSpPr>
            <p:spPr>
              <a:xfrm>
                <a:off x="4196624" y="1548460"/>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7" name="Google Shape;1369;p46">
                <a:extLst>
                  <a:ext uri="{FF2B5EF4-FFF2-40B4-BE49-F238E27FC236}">
                    <a16:creationId xmlns:a16="http://schemas.microsoft.com/office/drawing/2014/main" id="{CE90082E-1A5C-9BFE-D1CB-B4288BE7B459}"/>
                  </a:ext>
                </a:extLst>
              </p:cNvPr>
              <p:cNvSpPr/>
              <p:nvPr/>
            </p:nvSpPr>
            <p:spPr>
              <a:xfrm>
                <a:off x="4318302" y="1609299"/>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 name="Google Shape;1370;p46">
                <a:extLst>
                  <a:ext uri="{FF2B5EF4-FFF2-40B4-BE49-F238E27FC236}">
                    <a16:creationId xmlns:a16="http://schemas.microsoft.com/office/drawing/2014/main" id="{86326D28-1A5F-4999-1EAA-1CFA38F34F2B}"/>
                  </a:ext>
                </a:extLst>
              </p:cNvPr>
              <p:cNvSpPr/>
              <p:nvPr/>
            </p:nvSpPr>
            <p:spPr>
              <a:xfrm>
                <a:off x="4442007" y="1459230"/>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7" name="Google Shape;1371;p46">
              <a:extLst>
                <a:ext uri="{FF2B5EF4-FFF2-40B4-BE49-F238E27FC236}">
                  <a16:creationId xmlns:a16="http://schemas.microsoft.com/office/drawing/2014/main" id="{DA5C9D9C-7F41-9916-0DE8-60AD851E1EF3}"/>
                </a:ext>
              </a:extLst>
            </p:cNvPr>
            <p:cNvGrpSpPr/>
            <p:nvPr/>
          </p:nvGrpSpPr>
          <p:grpSpPr>
            <a:xfrm flipH="1">
              <a:off x="6979971" y="1968812"/>
              <a:ext cx="1458483" cy="2635179"/>
              <a:chOff x="5132143" y="1520276"/>
              <a:chExt cx="1241051" cy="2242324"/>
            </a:xfrm>
          </p:grpSpPr>
          <p:sp>
            <p:nvSpPr>
              <p:cNvPr id="37" name="Google Shape;1372;p46">
                <a:extLst>
                  <a:ext uri="{FF2B5EF4-FFF2-40B4-BE49-F238E27FC236}">
                    <a16:creationId xmlns:a16="http://schemas.microsoft.com/office/drawing/2014/main" id="{EE1BECBF-84D4-EA89-B2F1-91325932EFD6}"/>
                  </a:ext>
                </a:extLst>
              </p:cNvPr>
              <p:cNvSpPr/>
              <p:nvPr/>
            </p:nvSpPr>
            <p:spPr>
              <a:xfrm flipH="1">
                <a:off x="5171192" y="3562026"/>
                <a:ext cx="209023" cy="187554"/>
              </a:xfrm>
              <a:custGeom>
                <a:avLst/>
                <a:gdLst/>
                <a:ahLst/>
                <a:cxnLst/>
                <a:rect l="l" t="t" r="r" b="b"/>
                <a:pathLst>
                  <a:path w="273" h="245" extrusionOk="0">
                    <a:moveTo>
                      <a:pt x="0" y="10"/>
                    </a:moveTo>
                    <a:lnTo>
                      <a:pt x="14" y="190"/>
                    </a:lnTo>
                    <a:lnTo>
                      <a:pt x="273" y="245"/>
                    </a:lnTo>
                    <a:lnTo>
                      <a:pt x="141" y="111"/>
                    </a:lnTo>
                    <a:lnTo>
                      <a:pt x="109" y="0"/>
                    </a:lnTo>
                    <a:lnTo>
                      <a:pt x="0" y="1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8" name="Google Shape;1373;p46">
                <a:extLst>
                  <a:ext uri="{FF2B5EF4-FFF2-40B4-BE49-F238E27FC236}">
                    <a16:creationId xmlns:a16="http://schemas.microsoft.com/office/drawing/2014/main" id="{C81B679C-FB39-F8BA-F66B-365E24FFEC9E}"/>
                  </a:ext>
                </a:extLst>
              </p:cNvPr>
              <p:cNvSpPr/>
              <p:nvPr/>
            </p:nvSpPr>
            <p:spPr>
              <a:xfrm flipH="1">
                <a:off x="5132143" y="3634751"/>
                <a:ext cx="265681" cy="127843"/>
              </a:xfrm>
              <a:custGeom>
                <a:avLst/>
                <a:gdLst/>
                <a:ahLst/>
                <a:cxnLst/>
                <a:rect l="l" t="t" r="r" b="b"/>
                <a:pathLst>
                  <a:path w="347" h="167" extrusionOk="0">
                    <a:moveTo>
                      <a:pt x="164" y="0"/>
                    </a:moveTo>
                    <a:lnTo>
                      <a:pt x="347" y="162"/>
                    </a:lnTo>
                    <a:lnTo>
                      <a:pt x="0" y="167"/>
                    </a:lnTo>
                    <a:lnTo>
                      <a:pt x="23" y="2"/>
                    </a:lnTo>
                    <a:lnTo>
                      <a:pt x="93" y="69"/>
                    </a:lnTo>
                    <a:lnTo>
                      <a:pt x="16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9" name="Google Shape;1374;p46">
                <a:extLst>
                  <a:ext uri="{FF2B5EF4-FFF2-40B4-BE49-F238E27FC236}">
                    <a16:creationId xmlns:a16="http://schemas.microsoft.com/office/drawing/2014/main" id="{853D32E1-B7B8-B44A-F510-73D3D577CB04}"/>
                  </a:ext>
                </a:extLst>
              </p:cNvPr>
              <p:cNvSpPr/>
              <p:nvPr/>
            </p:nvSpPr>
            <p:spPr>
              <a:xfrm flipH="1">
                <a:off x="5245460" y="3649296"/>
                <a:ext cx="26798" cy="19138"/>
              </a:xfrm>
              <a:custGeom>
                <a:avLst/>
                <a:gdLst/>
                <a:ahLst/>
                <a:cxnLst/>
                <a:rect l="l" t="t" r="r" b="b"/>
                <a:pathLst>
                  <a:path w="35" h="25" extrusionOk="0">
                    <a:moveTo>
                      <a:pt x="3" y="25"/>
                    </a:moveTo>
                    <a:lnTo>
                      <a:pt x="0" y="20"/>
                    </a:lnTo>
                    <a:lnTo>
                      <a:pt x="33" y="0"/>
                    </a:lnTo>
                    <a:lnTo>
                      <a:pt x="35" y="4"/>
                    </a:lnTo>
                    <a:lnTo>
                      <a:pt x="3"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0" name="Google Shape;1375;p46">
                <a:extLst>
                  <a:ext uri="{FF2B5EF4-FFF2-40B4-BE49-F238E27FC236}">
                    <a16:creationId xmlns:a16="http://schemas.microsoft.com/office/drawing/2014/main" id="{EC1DABDF-934F-6789-4C5E-98FA2CCD8E79}"/>
                  </a:ext>
                </a:extLst>
              </p:cNvPr>
              <p:cNvSpPr/>
              <p:nvPr/>
            </p:nvSpPr>
            <p:spPr>
              <a:xfrm flipH="1">
                <a:off x="5224021" y="3660013"/>
                <a:ext cx="26798" cy="19138"/>
              </a:xfrm>
              <a:custGeom>
                <a:avLst/>
                <a:gdLst/>
                <a:ahLst/>
                <a:cxnLst/>
                <a:rect l="l" t="t" r="r" b="b"/>
                <a:pathLst>
                  <a:path w="35" h="25" extrusionOk="0">
                    <a:moveTo>
                      <a:pt x="5" y="25"/>
                    </a:moveTo>
                    <a:lnTo>
                      <a:pt x="0" y="20"/>
                    </a:lnTo>
                    <a:lnTo>
                      <a:pt x="32" y="0"/>
                    </a:lnTo>
                    <a:lnTo>
                      <a:pt x="35" y="4"/>
                    </a:lnTo>
                    <a:lnTo>
                      <a:pt x="5" y="25"/>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1" name="Google Shape;1376;p46">
                <a:extLst>
                  <a:ext uri="{FF2B5EF4-FFF2-40B4-BE49-F238E27FC236}">
                    <a16:creationId xmlns:a16="http://schemas.microsoft.com/office/drawing/2014/main" id="{63C6458A-04B6-6496-BCC4-5AEEEF2D6F85}"/>
                  </a:ext>
                </a:extLst>
              </p:cNvPr>
              <p:cNvSpPr/>
              <p:nvPr/>
            </p:nvSpPr>
            <p:spPr>
              <a:xfrm flipH="1">
                <a:off x="5749192" y="3588825"/>
                <a:ext cx="205194" cy="168415"/>
              </a:xfrm>
              <a:custGeom>
                <a:avLst/>
                <a:gdLst/>
                <a:ahLst/>
                <a:cxnLst/>
                <a:rect l="l" t="t" r="r" b="b"/>
                <a:pathLst>
                  <a:path w="268" h="220" extrusionOk="0">
                    <a:moveTo>
                      <a:pt x="245" y="7"/>
                    </a:moveTo>
                    <a:lnTo>
                      <a:pt x="268" y="160"/>
                    </a:lnTo>
                    <a:lnTo>
                      <a:pt x="0" y="220"/>
                    </a:lnTo>
                    <a:lnTo>
                      <a:pt x="144" y="84"/>
                    </a:lnTo>
                    <a:lnTo>
                      <a:pt x="134" y="0"/>
                    </a:lnTo>
                    <a:lnTo>
                      <a:pt x="245" y="7"/>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2" name="Google Shape;1377;p46">
                <a:extLst>
                  <a:ext uri="{FF2B5EF4-FFF2-40B4-BE49-F238E27FC236}">
                    <a16:creationId xmlns:a16="http://schemas.microsoft.com/office/drawing/2014/main" id="{56AF80B3-73F8-09B7-1247-032FDDE5E85E}"/>
                  </a:ext>
                </a:extLst>
              </p:cNvPr>
              <p:cNvSpPr/>
              <p:nvPr/>
            </p:nvSpPr>
            <p:spPr>
              <a:xfrm flipH="1">
                <a:off x="5738472" y="3645474"/>
                <a:ext cx="236587" cy="117125"/>
              </a:xfrm>
              <a:custGeom>
                <a:avLst/>
                <a:gdLst/>
                <a:ahLst/>
                <a:cxnLst/>
                <a:rect l="l" t="t" r="r" b="b"/>
                <a:pathLst>
                  <a:path w="309" h="153" extrusionOk="0">
                    <a:moveTo>
                      <a:pt x="159" y="0"/>
                    </a:moveTo>
                    <a:lnTo>
                      <a:pt x="0" y="153"/>
                    </a:lnTo>
                    <a:lnTo>
                      <a:pt x="309" y="151"/>
                    </a:lnTo>
                    <a:lnTo>
                      <a:pt x="286" y="7"/>
                    </a:lnTo>
                    <a:lnTo>
                      <a:pt x="238" y="72"/>
                    </a:lnTo>
                    <a:lnTo>
                      <a:pt x="159"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3" name="Google Shape;1378;p46">
                <a:extLst>
                  <a:ext uri="{FF2B5EF4-FFF2-40B4-BE49-F238E27FC236}">
                    <a16:creationId xmlns:a16="http://schemas.microsoft.com/office/drawing/2014/main" id="{358A97D6-CECD-C286-A696-031B474B55D4}"/>
                  </a:ext>
                </a:extLst>
              </p:cNvPr>
              <p:cNvSpPr/>
              <p:nvPr/>
            </p:nvSpPr>
            <p:spPr>
              <a:xfrm flipH="1">
                <a:off x="5851789" y="3660019"/>
                <a:ext cx="26032" cy="17607"/>
              </a:xfrm>
              <a:custGeom>
                <a:avLst/>
                <a:gdLst/>
                <a:ahLst/>
                <a:cxnLst/>
                <a:rect l="l" t="t" r="r" b="b"/>
                <a:pathLst>
                  <a:path w="34" h="23" extrusionOk="0">
                    <a:moveTo>
                      <a:pt x="32" y="23"/>
                    </a:moveTo>
                    <a:lnTo>
                      <a:pt x="0" y="4"/>
                    </a:lnTo>
                    <a:lnTo>
                      <a:pt x="2" y="0"/>
                    </a:lnTo>
                    <a:lnTo>
                      <a:pt x="34"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4" name="Google Shape;1379;p46">
                <a:extLst>
                  <a:ext uri="{FF2B5EF4-FFF2-40B4-BE49-F238E27FC236}">
                    <a16:creationId xmlns:a16="http://schemas.microsoft.com/office/drawing/2014/main" id="{80408B97-B85C-607D-EC86-8D97526DEA00}"/>
                  </a:ext>
                </a:extLst>
              </p:cNvPr>
              <p:cNvSpPr/>
              <p:nvPr/>
            </p:nvSpPr>
            <p:spPr>
              <a:xfrm flipH="1">
                <a:off x="5872461" y="3670737"/>
                <a:ext cx="26798" cy="17607"/>
              </a:xfrm>
              <a:custGeom>
                <a:avLst/>
                <a:gdLst/>
                <a:ahLst/>
                <a:cxnLst/>
                <a:rect l="l" t="t" r="r" b="b"/>
                <a:pathLst>
                  <a:path w="35" h="23" extrusionOk="0">
                    <a:moveTo>
                      <a:pt x="32" y="23"/>
                    </a:moveTo>
                    <a:lnTo>
                      <a:pt x="0" y="4"/>
                    </a:lnTo>
                    <a:lnTo>
                      <a:pt x="2" y="0"/>
                    </a:lnTo>
                    <a:lnTo>
                      <a:pt x="35" y="18"/>
                    </a:lnTo>
                    <a:lnTo>
                      <a:pt x="32" y="23"/>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5" name="Google Shape;1380;p46">
                <a:extLst>
                  <a:ext uri="{FF2B5EF4-FFF2-40B4-BE49-F238E27FC236}">
                    <a16:creationId xmlns:a16="http://schemas.microsoft.com/office/drawing/2014/main" id="{E4650A9D-3190-FDAC-E8B6-22851B7B7574}"/>
                  </a:ext>
                </a:extLst>
              </p:cNvPr>
              <p:cNvSpPr/>
              <p:nvPr/>
            </p:nvSpPr>
            <p:spPr>
              <a:xfrm rot="-633488" flipH="1">
                <a:off x="5673471" y="1766217"/>
                <a:ext cx="128195" cy="253687"/>
              </a:xfrm>
              <a:custGeom>
                <a:avLst/>
                <a:gdLst/>
                <a:ahLst/>
                <a:cxnLst/>
                <a:rect l="l" t="t" r="r" b="b"/>
                <a:pathLst>
                  <a:path w="145" h="287" extrusionOk="0">
                    <a:moveTo>
                      <a:pt x="145" y="0"/>
                    </a:moveTo>
                    <a:cubicBezTo>
                      <a:pt x="144" y="45"/>
                      <a:pt x="144" y="45"/>
                      <a:pt x="144" y="45"/>
                    </a:cubicBezTo>
                    <a:cubicBezTo>
                      <a:pt x="144" y="46"/>
                      <a:pt x="144" y="46"/>
                      <a:pt x="144" y="46"/>
                    </a:cubicBezTo>
                    <a:cubicBezTo>
                      <a:pt x="142" y="140"/>
                      <a:pt x="142" y="140"/>
                      <a:pt x="142" y="140"/>
                    </a:cubicBezTo>
                    <a:cubicBezTo>
                      <a:pt x="138" y="156"/>
                      <a:pt x="90" y="287"/>
                      <a:pt x="37" y="284"/>
                    </a:cubicBezTo>
                    <a:cubicBezTo>
                      <a:pt x="5" y="283"/>
                      <a:pt x="0" y="232"/>
                      <a:pt x="2" y="194"/>
                    </a:cubicBezTo>
                    <a:cubicBezTo>
                      <a:pt x="2" y="187"/>
                      <a:pt x="2" y="180"/>
                      <a:pt x="3" y="174"/>
                    </a:cubicBezTo>
                    <a:cubicBezTo>
                      <a:pt x="4" y="161"/>
                      <a:pt x="5" y="152"/>
                      <a:pt x="5" y="152"/>
                    </a:cubicBezTo>
                    <a:cubicBezTo>
                      <a:pt x="6" y="148"/>
                      <a:pt x="6" y="148"/>
                      <a:pt x="6" y="148"/>
                    </a:cubicBezTo>
                    <a:cubicBezTo>
                      <a:pt x="19" y="95"/>
                      <a:pt x="19" y="95"/>
                      <a:pt x="19" y="95"/>
                    </a:cubicBezTo>
                    <a:cubicBezTo>
                      <a:pt x="20" y="93"/>
                      <a:pt x="21" y="90"/>
                      <a:pt x="22" y="87"/>
                    </a:cubicBezTo>
                    <a:cubicBezTo>
                      <a:pt x="29" y="75"/>
                      <a:pt x="39" y="64"/>
                      <a:pt x="51" y="54"/>
                    </a:cubicBezTo>
                    <a:cubicBezTo>
                      <a:pt x="89" y="24"/>
                      <a:pt x="145" y="0"/>
                      <a:pt x="145" y="0"/>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6" name="Google Shape;1381;p46">
                <a:extLst>
                  <a:ext uri="{FF2B5EF4-FFF2-40B4-BE49-F238E27FC236}">
                    <a16:creationId xmlns:a16="http://schemas.microsoft.com/office/drawing/2014/main" id="{FEA17B85-3EEF-5FF3-2597-9F237F962A0B}"/>
                  </a:ext>
                </a:extLst>
              </p:cNvPr>
              <p:cNvSpPr/>
              <p:nvPr/>
            </p:nvSpPr>
            <p:spPr>
              <a:xfrm>
                <a:off x="5738480" y="1670962"/>
                <a:ext cx="0" cy="1720"/>
              </a:xfrm>
              <a:custGeom>
                <a:avLst/>
                <a:gdLst/>
                <a:ahLst/>
                <a:cxnLst/>
                <a:rect l="l" t="t" r="r" b="b"/>
                <a:pathLst>
                  <a:path w="120000" h="1" extrusionOk="0">
                    <a:moveTo>
                      <a:pt x="0" y="0"/>
                    </a:moveTo>
                    <a:cubicBezTo>
                      <a:pt x="0" y="0"/>
                      <a:pt x="0" y="0"/>
                      <a:pt x="0" y="0"/>
                    </a:cubicBezTo>
                    <a:cubicBezTo>
                      <a:pt x="0" y="0"/>
                      <a:pt x="0" y="1"/>
                      <a:pt x="0" y="1"/>
                    </a:cubicBezTo>
                    <a:cubicBezTo>
                      <a:pt x="0" y="1"/>
                      <a:pt x="0" y="1"/>
                      <a:pt x="0" y="1"/>
                    </a:cubicBezTo>
                    <a:cubicBezTo>
                      <a:pt x="0" y="1"/>
                      <a:pt x="0" y="0"/>
                      <a:pt x="0" y="0"/>
                    </a:cubicBezTo>
                  </a:path>
                </a:pathLst>
              </a:custGeom>
              <a:solidFill>
                <a:srgbClr val="FFBFA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7" name="Google Shape;1382;p46">
                <a:extLst>
                  <a:ext uri="{FF2B5EF4-FFF2-40B4-BE49-F238E27FC236}">
                    <a16:creationId xmlns:a16="http://schemas.microsoft.com/office/drawing/2014/main" id="{74FF4974-9E66-FE4E-32FE-655F13B786C6}"/>
                  </a:ext>
                </a:extLst>
              </p:cNvPr>
              <p:cNvSpPr/>
              <p:nvPr/>
            </p:nvSpPr>
            <p:spPr>
              <a:xfrm rot="-633489" flipH="1">
                <a:off x="5671050" y="1807722"/>
                <a:ext cx="125496" cy="130217"/>
              </a:xfrm>
              <a:custGeom>
                <a:avLst/>
                <a:gdLst/>
                <a:ahLst/>
                <a:cxnLst/>
                <a:rect l="l" t="t" r="r" b="b"/>
                <a:pathLst>
                  <a:path w="142" h="148" extrusionOk="0">
                    <a:moveTo>
                      <a:pt x="142" y="0"/>
                    </a:moveTo>
                    <a:cubicBezTo>
                      <a:pt x="119" y="40"/>
                      <a:pt x="59" y="105"/>
                      <a:pt x="10" y="108"/>
                    </a:cubicBezTo>
                    <a:cubicBezTo>
                      <a:pt x="9" y="108"/>
                      <a:pt x="8" y="108"/>
                      <a:pt x="7" y="108"/>
                    </a:cubicBezTo>
                    <a:cubicBezTo>
                      <a:pt x="6" y="108"/>
                      <a:pt x="5" y="108"/>
                      <a:pt x="3" y="108"/>
                    </a:cubicBezTo>
                    <a:cubicBezTo>
                      <a:pt x="3" y="111"/>
                      <a:pt x="2" y="118"/>
                      <a:pt x="1" y="128"/>
                    </a:cubicBezTo>
                    <a:cubicBezTo>
                      <a:pt x="0" y="134"/>
                      <a:pt x="0" y="141"/>
                      <a:pt x="0" y="148"/>
                    </a:cubicBezTo>
                    <a:cubicBezTo>
                      <a:pt x="103" y="112"/>
                      <a:pt x="138" y="12"/>
                      <a:pt x="142" y="0"/>
                    </a:cubicBezTo>
                    <a:cubicBezTo>
                      <a:pt x="142" y="0"/>
                      <a:pt x="142" y="0"/>
                      <a:pt x="142" y="0"/>
                    </a:cubicBezTo>
                    <a:cubicBezTo>
                      <a:pt x="142" y="0"/>
                      <a:pt x="142" y="0"/>
                      <a:pt x="142"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8" name="Google Shape;1383;p46">
                <a:extLst>
                  <a:ext uri="{FF2B5EF4-FFF2-40B4-BE49-F238E27FC236}">
                    <a16:creationId xmlns:a16="http://schemas.microsoft.com/office/drawing/2014/main" id="{B53D9058-8208-3E6B-D8B4-9031D4FC2EFD}"/>
                  </a:ext>
                </a:extLst>
              </p:cNvPr>
              <p:cNvSpPr/>
              <p:nvPr/>
            </p:nvSpPr>
            <p:spPr>
              <a:xfrm rot="-633481" flipH="1">
                <a:off x="5635960" y="1614358"/>
                <a:ext cx="237497" cy="284723"/>
              </a:xfrm>
              <a:custGeom>
                <a:avLst/>
                <a:gdLst/>
                <a:ahLst/>
                <a:cxnLst/>
                <a:rect l="l" t="t" r="r" b="b"/>
                <a:pathLst>
                  <a:path w="269" h="322" extrusionOk="0">
                    <a:moveTo>
                      <a:pt x="257" y="204"/>
                    </a:moveTo>
                    <a:cubicBezTo>
                      <a:pt x="238" y="243"/>
                      <a:pt x="173" y="317"/>
                      <a:pt x="121" y="320"/>
                    </a:cubicBezTo>
                    <a:cubicBezTo>
                      <a:pt x="98" y="322"/>
                      <a:pt x="48" y="292"/>
                      <a:pt x="21" y="259"/>
                    </a:cubicBezTo>
                    <a:cubicBezTo>
                      <a:pt x="15" y="251"/>
                      <a:pt x="10" y="236"/>
                      <a:pt x="8" y="218"/>
                    </a:cubicBezTo>
                    <a:cubicBezTo>
                      <a:pt x="7" y="213"/>
                      <a:pt x="6" y="208"/>
                      <a:pt x="5" y="203"/>
                    </a:cubicBezTo>
                    <a:cubicBezTo>
                      <a:pt x="0" y="151"/>
                      <a:pt x="4" y="86"/>
                      <a:pt x="5" y="75"/>
                    </a:cubicBezTo>
                    <a:cubicBezTo>
                      <a:pt x="11" y="46"/>
                      <a:pt x="55" y="22"/>
                      <a:pt x="104" y="15"/>
                    </a:cubicBezTo>
                    <a:cubicBezTo>
                      <a:pt x="202" y="0"/>
                      <a:pt x="223" y="46"/>
                      <a:pt x="223" y="46"/>
                    </a:cubicBezTo>
                    <a:cubicBezTo>
                      <a:pt x="228" y="57"/>
                      <a:pt x="234" y="59"/>
                      <a:pt x="245" y="87"/>
                    </a:cubicBezTo>
                    <a:cubicBezTo>
                      <a:pt x="264" y="133"/>
                      <a:pt x="269" y="180"/>
                      <a:pt x="257" y="204"/>
                    </a:cubicBezTo>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49" name="Google Shape;1384;p46">
                <a:extLst>
                  <a:ext uri="{FF2B5EF4-FFF2-40B4-BE49-F238E27FC236}">
                    <a16:creationId xmlns:a16="http://schemas.microsoft.com/office/drawing/2014/main" id="{CA44CBFE-75FE-C491-5D6A-FB61316CC4AB}"/>
                  </a:ext>
                </a:extLst>
              </p:cNvPr>
              <p:cNvSpPr/>
              <p:nvPr/>
            </p:nvSpPr>
            <p:spPr>
              <a:xfrm rot="-633479" flipH="1">
                <a:off x="5700559" y="1773589"/>
                <a:ext cx="39808" cy="22265"/>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0" name="Google Shape;1385;p46">
                <a:extLst>
                  <a:ext uri="{FF2B5EF4-FFF2-40B4-BE49-F238E27FC236}">
                    <a16:creationId xmlns:a16="http://schemas.microsoft.com/office/drawing/2014/main" id="{120DE37C-FF98-4362-F084-7E666AF2E670}"/>
                  </a:ext>
                </a:extLst>
              </p:cNvPr>
              <p:cNvSpPr/>
              <p:nvPr/>
            </p:nvSpPr>
            <p:spPr>
              <a:xfrm rot="-633483" flipH="1">
                <a:off x="5851296" y="1772282"/>
                <a:ext cx="24290" cy="16193"/>
              </a:xfrm>
              <a:custGeom>
                <a:avLst/>
                <a:gdLst/>
                <a:ahLst/>
                <a:cxnLst/>
                <a:rect l="l" t="t" r="r" b="b"/>
                <a:pathLst>
                  <a:path w="27" h="18" extrusionOk="0">
                    <a:moveTo>
                      <a:pt x="8" y="0"/>
                    </a:moveTo>
                    <a:cubicBezTo>
                      <a:pt x="5" y="0"/>
                      <a:pt x="3" y="1"/>
                      <a:pt x="0" y="2"/>
                    </a:cubicBezTo>
                    <a:cubicBezTo>
                      <a:pt x="1" y="7"/>
                      <a:pt x="2" y="12"/>
                      <a:pt x="3" y="17"/>
                    </a:cubicBezTo>
                    <a:cubicBezTo>
                      <a:pt x="4" y="18"/>
                      <a:pt x="6" y="18"/>
                      <a:pt x="8" y="18"/>
                    </a:cubicBezTo>
                    <a:cubicBezTo>
                      <a:pt x="8" y="18"/>
                      <a:pt x="9" y="18"/>
                      <a:pt x="9" y="18"/>
                    </a:cubicBezTo>
                    <a:cubicBezTo>
                      <a:pt x="19" y="18"/>
                      <a:pt x="27" y="10"/>
                      <a:pt x="27" y="10"/>
                    </a:cubicBezTo>
                    <a:cubicBezTo>
                      <a:pt x="27" y="10"/>
                      <a:pt x="20" y="1"/>
                      <a:pt x="9" y="0"/>
                    </a:cubicBezTo>
                    <a:cubicBezTo>
                      <a:pt x="9" y="0"/>
                      <a:pt x="8" y="0"/>
                      <a:pt x="8"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1" name="Google Shape;1386;p46">
                <a:extLst>
                  <a:ext uri="{FF2B5EF4-FFF2-40B4-BE49-F238E27FC236}">
                    <a16:creationId xmlns:a16="http://schemas.microsoft.com/office/drawing/2014/main" id="{BDE3A0D8-6F09-79BF-7179-EB4F507444FB}"/>
                  </a:ext>
                </a:extLst>
              </p:cNvPr>
              <p:cNvSpPr/>
              <p:nvPr/>
            </p:nvSpPr>
            <p:spPr>
              <a:xfrm rot="-633483" flipH="1">
                <a:off x="5827115" y="1742475"/>
                <a:ext cx="18892" cy="3778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2" name="Google Shape;1387;p46">
                <a:extLst>
                  <a:ext uri="{FF2B5EF4-FFF2-40B4-BE49-F238E27FC236}">
                    <a16:creationId xmlns:a16="http://schemas.microsoft.com/office/drawing/2014/main" id="{57BBDAA7-5130-D7F1-6A2A-8F91DB932AD4}"/>
                  </a:ext>
                </a:extLst>
              </p:cNvPr>
              <p:cNvSpPr/>
              <p:nvPr/>
            </p:nvSpPr>
            <p:spPr>
              <a:xfrm rot="-633483" flipH="1">
                <a:off x="5761344" y="1743130"/>
                <a:ext cx="18217" cy="3778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3" name="Google Shape;1388;p46">
                <a:extLst>
                  <a:ext uri="{FF2B5EF4-FFF2-40B4-BE49-F238E27FC236}">
                    <a16:creationId xmlns:a16="http://schemas.microsoft.com/office/drawing/2014/main" id="{D76F26BF-882B-055B-ECAD-C4E44EA76A02}"/>
                  </a:ext>
                </a:extLst>
              </p:cNvPr>
              <p:cNvSpPr/>
              <p:nvPr/>
            </p:nvSpPr>
            <p:spPr>
              <a:xfrm rot="-633481" flipH="1">
                <a:off x="5716394" y="1692684"/>
                <a:ext cx="62073" cy="57349"/>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4" name="Google Shape;1389;p46">
                <a:extLst>
                  <a:ext uri="{FF2B5EF4-FFF2-40B4-BE49-F238E27FC236}">
                    <a16:creationId xmlns:a16="http://schemas.microsoft.com/office/drawing/2014/main" id="{984B93C6-EF40-C5B9-AF4B-29C2B581D3AC}"/>
                  </a:ext>
                </a:extLst>
              </p:cNvPr>
              <p:cNvSpPr/>
              <p:nvPr/>
            </p:nvSpPr>
            <p:spPr>
              <a:xfrm rot="-633480" flipH="1">
                <a:off x="5819509" y="1698490"/>
                <a:ext cx="43181" cy="49253"/>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5" name="Google Shape;1390;p46">
                <a:extLst>
                  <a:ext uri="{FF2B5EF4-FFF2-40B4-BE49-F238E27FC236}">
                    <a16:creationId xmlns:a16="http://schemas.microsoft.com/office/drawing/2014/main" id="{5EF2ED41-898C-7A1D-F869-E60CC9E04C11}"/>
                  </a:ext>
                </a:extLst>
              </p:cNvPr>
              <p:cNvSpPr/>
              <p:nvPr/>
            </p:nvSpPr>
            <p:spPr>
              <a:xfrm rot="-633491" flipH="1">
                <a:off x="5600603" y="1703363"/>
                <a:ext cx="85216" cy="148277"/>
              </a:xfrm>
              <a:custGeom>
                <a:avLst/>
                <a:gdLst/>
                <a:ahLst/>
                <a:cxnLst/>
                <a:rect l="l" t="t" r="r" b="b"/>
                <a:pathLst>
                  <a:path w="76" h="133" extrusionOk="0">
                    <a:moveTo>
                      <a:pt x="0" y="50"/>
                    </a:moveTo>
                    <a:cubicBezTo>
                      <a:pt x="0" y="50"/>
                      <a:pt x="7" y="8"/>
                      <a:pt x="32" y="4"/>
                    </a:cubicBezTo>
                    <a:cubicBezTo>
                      <a:pt x="58" y="0"/>
                      <a:pt x="76" y="133"/>
                      <a:pt x="6" y="92"/>
                    </a:cubicBezTo>
                    <a:lnTo>
                      <a:pt x="0" y="50"/>
                    </a:lnTo>
                    <a:close/>
                  </a:path>
                </a:pathLst>
              </a:custGeom>
              <a:solidFill>
                <a:srgbClr val="B4725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6" name="Google Shape;1391;p46">
                <a:extLst>
                  <a:ext uri="{FF2B5EF4-FFF2-40B4-BE49-F238E27FC236}">
                    <a16:creationId xmlns:a16="http://schemas.microsoft.com/office/drawing/2014/main" id="{6CF06E9F-9005-70C6-162D-B5CB1509B426}"/>
                  </a:ext>
                </a:extLst>
              </p:cNvPr>
              <p:cNvSpPr/>
              <p:nvPr/>
            </p:nvSpPr>
            <p:spPr>
              <a:xfrm rot="-633480" flipH="1">
                <a:off x="5591390" y="1546767"/>
                <a:ext cx="311041" cy="236819"/>
              </a:xfrm>
              <a:custGeom>
                <a:avLst/>
                <a:gdLst/>
                <a:ahLst/>
                <a:cxnLst/>
                <a:rect l="l" t="t" r="r" b="b"/>
                <a:pathLst>
                  <a:path w="352" h="268" extrusionOk="0">
                    <a:moveTo>
                      <a:pt x="284" y="209"/>
                    </a:moveTo>
                    <a:cubicBezTo>
                      <a:pt x="284" y="209"/>
                      <a:pt x="240" y="202"/>
                      <a:pt x="234" y="166"/>
                    </a:cubicBezTo>
                    <a:cubicBezTo>
                      <a:pt x="219" y="176"/>
                      <a:pt x="149" y="190"/>
                      <a:pt x="103" y="173"/>
                    </a:cubicBezTo>
                    <a:cubicBezTo>
                      <a:pt x="113" y="185"/>
                      <a:pt x="145" y="206"/>
                      <a:pt x="145" y="206"/>
                    </a:cubicBezTo>
                    <a:cubicBezTo>
                      <a:pt x="18" y="221"/>
                      <a:pt x="0" y="135"/>
                      <a:pt x="0" y="135"/>
                    </a:cubicBezTo>
                    <a:cubicBezTo>
                      <a:pt x="0" y="135"/>
                      <a:pt x="77" y="30"/>
                      <a:pt x="170" y="18"/>
                    </a:cubicBezTo>
                    <a:cubicBezTo>
                      <a:pt x="276" y="0"/>
                      <a:pt x="276" y="51"/>
                      <a:pt x="276" y="51"/>
                    </a:cubicBezTo>
                    <a:cubicBezTo>
                      <a:pt x="276" y="51"/>
                      <a:pt x="301" y="49"/>
                      <a:pt x="326" y="68"/>
                    </a:cubicBezTo>
                    <a:cubicBezTo>
                      <a:pt x="352" y="88"/>
                      <a:pt x="323" y="169"/>
                      <a:pt x="323" y="169"/>
                    </a:cubicBezTo>
                    <a:cubicBezTo>
                      <a:pt x="323" y="169"/>
                      <a:pt x="302" y="186"/>
                      <a:pt x="302" y="206"/>
                    </a:cubicBezTo>
                    <a:cubicBezTo>
                      <a:pt x="301" y="268"/>
                      <a:pt x="301" y="268"/>
                      <a:pt x="301" y="268"/>
                    </a:cubicBezTo>
                    <a:cubicBezTo>
                      <a:pt x="301" y="268"/>
                      <a:pt x="281" y="231"/>
                      <a:pt x="284" y="20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7" name="Google Shape;1392;p46">
                <a:extLst>
                  <a:ext uri="{FF2B5EF4-FFF2-40B4-BE49-F238E27FC236}">
                    <a16:creationId xmlns:a16="http://schemas.microsoft.com/office/drawing/2014/main" id="{66C4E751-519F-223F-5C3A-8F6E6437B0F5}"/>
                  </a:ext>
                </a:extLst>
              </p:cNvPr>
              <p:cNvSpPr/>
              <p:nvPr/>
            </p:nvSpPr>
            <p:spPr>
              <a:xfrm flipH="1">
                <a:off x="6014420" y="2256924"/>
                <a:ext cx="358774" cy="165973"/>
              </a:xfrm>
              <a:custGeom>
                <a:avLst/>
                <a:gdLst/>
                <a:ahLst/>
                <a:cxnLst/>
                <a:rect l="l" t="t" r="r" b="b"/>
                <a:pathLst>
                  <a:path w="350879" h="162321" extrusionOk="0">
                    <a:moveTo>
                      <a:pt x="350880" y="72485"/>
                    </a:moveTo>
                    <a:cubicBezTo>
                      <a:pt x="320971" y="49244"/>
                      <a:pt x="291634" y="25146"/>
                      <a:pt x="263154" y="0"/>
                    </a:cubicBezTo>
                    <a:lnTo>
                      <a:pt x="154188" y="57912"/>
                    </a:lnTo>
                    <a:lnTo>
                      <a:pt x="146283" y="61531"/>
                    </a:lnTo>
                    <a:cubicBezTo>
                      <a:pt x="145616" y="62103"/>
                      <a:pt x="144854" y="62674"/>
                      <a:pt x="144187" y="63246"/>
                    </a:cubicBezTo>
                    <a:lnTo>
                      <a:pt x="133519" y="68866"/>
                    </a:lnTo>
                    <a:cubicBezTo>
                      <a:pt x="132567" y="69247"/>
                      <a:pt x="131805" y="69818"/>
                      <a:pt x="131043" y="70485"/>
                    </a:cubicBezTo>
                    <a:cubicBezTo>
                      <a:pt x="118184" y="73628"/>
                      <a:pt x="49604" y="90869"/>
                      <a:pt x="39412" y="98298"/>
                    </a:cubicBezTo>
                    <a:cubicBezTo>
                      <a:pt x="22077" y="102203"/>
                      <a:pt x="1788" y="107251"/>
                      <a:pt x="74" y="111442"/>
                    </a:cubicBezTo>
                    <a:cubicBezTo>
                      <a:pt x="-2212" y="117157"/>
                      <a:pt x="49223" y="113824"/>
                      <a:pt x="62558" y="114300"/>
                    </a:cubicBezTo>
                    <a:lnTo>
                      <a:pt x="65034" y="115633"/>
                    </a:lnTo>
                    <a:cubicBezTo>
                      <a:pt x="60939" y="118777"/>
                      <a:pt x="37317" y="126873"/>
                      <a:pt x="37317" y="126873"/>
                    </a:cubicBezTo>
                    <a:cubicBezTo>
                      <a:pt x="36174" y="127349"/>
                      <a:pt x="3503" y="140779"/>
                      <a:pt x="8646" y="145066"/>
                    </a:cubicBezTo>
                    <a:cubicBezTo>
                      <a:pt x="13790" y="149447"/>
                      <a:pt x="87323" y="125063"/>
                      <a:pt x="71892" y="130302"/>
                    </a:cubicBezTo>
                    <a:cubicBezTo>
                      <a:pt x="70845" y="130683"/>
                      <a:pt x="9408" y="148209"/>
                      <a:pt x="15123" y="155829"/>
                    </a:cubicBezTo>
                    <a:cubicBezTo>
                      <a:pt x="18933" y="160877"/>
                      <a:pt x="73702" y="144113"/>
                      <a:pt x="76274" y="144685"/>
                    </a:cubicBezTo>
                    <a:cubicBezTo>
                      <a:pt x="78846" y="145256"/>
                      <a:pt x="29697" y="154972"/>
                      <a:pt x="34173" y="161449"/>
                    </a:cubicBezTo>
                    <a:cubicBezTo>
                      <a:pt x="36174" y="164211"/>
                      <a:pt x="60748" y="159734"/>
                      <a:pt x="68749" y="157448"/>
                    </a:cubicBezTo>
                    <a:cubicBezTo>
                      <a:pt x="75702" y="155448"/>
                      <a:pt x="98277" y="149542"/>
                      <a:pt x="133233" y="138113"/>
                    </a:cubicBezTo>
                    <a:cubicBezTo>
                      <a:pt x="172476" y="129254"/>
                      <a:pt x="266774" y="106013"/>
                      <a:pt x="350880" y="72485"/>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8" name="Google Shape;1393;p46">
                <a:extLst>
                  <a:ext uri="{FF2B5EF4-FFF2-40B4-BE49-F238E27FC236}">
                    <a16:creationId xmlns:a16="http://schemas.microsoft.com/office/drawing/2014/main" id="{E38F52FF-A251-5F95-EB65-066A1D0FC2F6}"/>
                  </a:ext>
                </a:extLst>
              </p:cNvPr>
              <p:cNvSpPr/>
              <p:nvPr/>
            </p:nvSpPr>
            <p:spPr>
              <a:xfrm flipH="1">
                <a:off x="5807241" y="1918418"/>
                <a:ext cx="314098" cy="447837"/>
              </a:xfrm>
              <a:custGeom>
                <a:avLst/>
                <a:gdLst/>
                <a:ahLst/>
                <a:cxnLst/>
                <a:rect l="l" t="t" r="r" b="b"/>
                <a:pathLst>
                  <a:path w="307186" h="437982" extrusionOk="0">
                    <a:moveTo>
                      <a:pt x="206026" y="37552"/>
                    </a:moveTo>
                    <a:cubicBezTo>
                      <a:pt x="183070" y="84415"/>
                      <a:pt x="98965" y="280725"/>
                      <a:pt x="98965" y="280725"/>
                    </a:cubicBezTo>
                    <a:lnTo>
                      <a:pt x="0" y="336066"/>
                    </a:lnTo>
                    <a:lnTo>
                      <a:pt x="65532" y="437983"/>
                    </a:lnTo>
                    <a:cubicBezTo>
                      <a:pt x="65532" y="437983"/>
                      <a:pt x="158687" y="416171"/>
                      <a:pt x="205264" y="373880"/>
                    </a:cubicBezTo>
                    <a:cubicBezTo>
                      <a:pt x="250222" y="333208"/>
                      <a:pt x="307848" y="64984"/>
                      <a:pt x="307181" y="976"/>
                    </a:cubicBezTo>
                    <a:cubicBezTo>
                      <a:pt x="307181" y="976"/>
                      <a:pt x="228981" y="-9406"/>
                      <a:pt x="206026" y="37552"/>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59" name="Google Shape;1394;p46">
                <a:extLst>
                  <a:ext uri="{FF2B5EF4-FFF2-40B4-BE49-F238E27FC236}">
                    <a16:creationId xmlns:a16="http://schemas.microsoft.com/office/drawing/2014/main" id="{5E0D2FF1-41A3-B404-C7E9-E5574183C0A0}"/>
                  </a:ext>
                </a:extLst>
              </p:cNvPr>
              <p:cNvSpPr/>
              <p:nvPr/>
            </p:nvSpPr>
            <p:spPr>
              <a:xfrm flipH="1">
                <a:off x="5256844" y="2341951"/>
                <a:ext cx="706081" cy="1266029"/>
              </a:xfrm>
              <a:custGeom>
                <a:avLst/>
                <a:gdLst/>
                <a:ahLst/>
                <a:cxnLst/>
                <a:rect l="l" t="t" r="r" b="b"/>
                <a:pathLst>
                  <a:path w="690544" h="1529945" extrusionOk="0">
                    <a:moveTo>
                      <a:pt x="380506" y="10668"/>
                    </a:moveTo>
                    <a:cubicBezTo>
                      <a:pt x="423845" y="87344"/>
                      <a:pt x="446800" y="143542"/>
                      <a:pt x="471755" y="241078"/>
                    </a:cubicBezTo>
                    <a:cubicBezTo>
                      <a:pt x="500711" y="354139"/>
                      <a:pt x="676924" y="1310830"/>
                      <a:pt x="690545" y="1516475"/>
                    </a:cubicBezTo>
                    <a:cubicBezTo>
                      <a:pt x="654921" y="1525048"/>
                      <a:pt x="554909" y="1523810"/>
                      <a:pt x="532334" y="1522571"/>
                    </a:cubicBezTo>
                    <a:cubicBezTo>
                      <a:pt x="460706" y="1317307"/>
                      <a:pt x="303163" y="639128"/>
                      <a:pt x="272492" y="509778"/>
                    </a:cubicBezTo>
                    <a:cubicBezTo>
                      <a:pt x="267730" y="489871"/>
                      <a:pt x="237059" y="494252"/>
                      <a:pt x="239441" y="514540"/>
                    </a:cubicBezTo>
                    <a:cubicBezTo>
                      <a:pt x="256871" y="662273"/>
                      <a:pt x="168670" y="1295781"/>
                      <a:pt x="215438" y="1522952"/>
                    </a:cubicBezTo>
                    <a:cubicBezTo>
                      <a:pt x="196769" y="1532477"/>
                      <a:pt x="83802" y="1530382"/>
                      <a:pt x="62180" y="1527620"/>
                    </a:cubicBezTo>
                    <a:cubicBezTo>
                      <a:pt x="38749" y="1274254"/>
                      <a:pt x="-85933" y="315278"/>
                      <a:pt x="102185" y="4381"/>
                    </a:cubicBezTo>
                    <a:cubicBezTo>
                      <a:pt x="188291" y="-7430"/>
                      <a:pt x="293257" y="8096"/>
                      <a:pt x="380506" y="1066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0" name="Google Shape;1395;p46">
                <a:extLst>
                  <a:ext uri="{FF2B5EF4-FFF2-40B4-BE49-F238E27FC236}">
                    <a16:creationId xmlns:a16="http://schemas.microsoft.com/office/drawing/2014/main" id="{BA84AA0E-62BA-9A16-278D-37A37C1C4AB7}"/>
                  </a:ext>
                </a:extLst>
              </p:cNvPr>
              <p:cNvSpPr/>
              <p:nvPr/>
            </p:nvSpPr>
            <p:spPr>
              <a:xfrm flipH="1">
                <a:off x="5468122" y="1896751"/>
                <a:ext cx="437178" cy="613196"/>
              </a:xfrm>
              <a:custGeom>
                <a:avLst/>
                <a:gdLst/>
                <a:ahLst/>
                <a:cxnLst/>
                <a:rect l="l" t="t" r="r" b="b"/>
                <a:pathLst>
                  <a:path w="427558" h="457609" extrusionOk="0">
                    <a:moveTo>
                      <a:pt x="83135" y="23717"/>
                    </a:moveTo>
                    <a:cubicBezTo>
                      <a:pt x="85611" y="29813"/>
                      <a:pt x="-2971" y="218599"/>
                      <a:pt x="77" y="278130"/>
                    </a:cubicBezTo>
                    <a:cubicBezTo>
                      <a:pt x="3125" y="338137"/>
                      <a:pt x="44082" y="439102"/>
                      <a:pt x="40844" y="448056"/>
                    </a:cubicBezTo>
                    <a:cubicBezTo>
                      <a:pt x="40844" y="448056"/>
                      <a:pt x="170765" y="476250"/>
                      <a:pt x="427559" y="435769"/>
                    </a:cubicBezTo>
                    <a:cubicBezTo>
                      <a:pt x="411176" y="289465"/>
                      <a:pt x="353740" y="140494"/>
                      <a:pt x="327261" y="66199"/>
                    </a:cubicBezTo>
                    <a:cubicBezTo>
                      <a:pt x="327261" y="66199"/>
                      <a:pt x="245250" y="1619"/>
                      <a:pt x="223533" y="0"/>
                    </a:cubicBezTo>
                    <a:cubicBezTo>
                      <a:pt x="223438" y="0"/>
                      <a:pt x="184386" y="53816"/>
                      <a:pt x="83135" y="23717"/>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1" name="Google Shape;1396;p46">
                <a:extLst>
                  <a:ext uri="{FF2B5EF4-FFF2-40B4-BE49-F238E27FC236}">
                    <a16:creationId xmlns:a16="http://schemas.microsoft.com/office/drawing/2014/main" id="{F39BC3B2-E10D-7805-0027-C6F56B08F966}"/>
                  </a:ext>
                </a:extLst>
              </p:cNvPr>
              <p:cNvSpPr/>
              <p:nvPr/>
            </p:nvSpPr>
            <p:spPr>
              <a:xfrm flipH="1">
                <a:off x="5880077" y="2029496"/>
                <a:ext cx="379532" cy="276607"/>
              </a:xfrm>
              <a:custGeom>
                <a:avLst/>
                <a:gdLst/>
                <a:ahLst/>
                <a:cxnLst/>
                <a:rect l="l" t="t" r="r" b="b"/>
                <a:pathLst>
                  <a:path w="371180" h="270520" extrusionOk="0">
                    <a:moveTo>
                      <a:pt x="371180" y="270521"/>
                    </a:moveTo>
                    <a:lnTo>
                      <a:pt x="310030" y="68877"/>
                    </a:lnTo>
                    <a:cubicBezTo>
                      <a:pt x="304981" y="52208"/>
                      <a:pt x="291265" y="39730"/>
                      <a:pt x="274216" y="36111"/>
                    </a:cubicBezTo>
                    <a:lnTo>
                      <a:pt x="26470" y="487"/>
                    </a:lnTo>
                    <a:cubicBezTo>
                      <a:pt x="10183" y="-2942"/>
                      <a:pt x="-3819" y="12298"/>
                      <a:pt x="943" y="28300"/>
                    </a:cubicBezTo>
                    <a:lnTo>
                      <a:pt x="52664" y="201750"/>
                    </a:lnTo>
                    <a:cubicBezTo>
                      <a:pt x="54950" y="209371"/>
                      <a:pt x="61046" y="215086"/>
                      <a:pt x="68761" y="216895"/>
                    </a:cubicBezTo>
                    <a:lnTo>
                      <a:pt x="371180" y="27052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2" name="Google Shape;1397;p46">
                <a:extLst>
                  <a:ext uri="{FF2B5EF4-FFF2-40B4-BE49-F238E27FC236}">
                    <a16:creationId xmlns:a16="http://schemas.microsoft.com/office/drawing/2014/main" id="{B08B4638-2A06-B994-782C-8B8F5EAEB6B1}"/>
                  </a:ext>
                </a:extLst>
              </p:cNvPr>
              <p:cNvSpPr/>
              <p:nvPr/>
            </p:nvSpPr>
            <p:spPr>
              <a:xfrm flipH="1">
                <a:off x="5793761" y="2148459"/>
                <a:ext cx="242121" cy="229775"/>
              </a:xfrm>
              <a:custGeom>
                <a:avLst/>
                <a:gdLst/>
                <a:ahLst/>
                <a:cxnLst/>
                <a:rect l="l" t="t" r="r" b="b"/>
                <a:pathLst>
                  <a:path w="236793" h="224719" extrusionOk="0">
                    <a:moveTo>
                      <a:pt x="204980" y="224720"/>
                    </a:moveTo>
                    <a:cubicBezTo>
                      <a:pt x="99158" y="152235"/>
                      <a:pt x="39626" y="95371"/>
                      <a:pt x="28292" y="85369"/>
                    </a:cubicBezTo>
                    <a:cubicBezTo>
                      <a:pt x="21815" y="79654"/>
                      <a:pt x="4098" y="60319"/>
                      <a:pt x="5527" y="57080"/>
                    </a:cubicBezTo>
                    <a:cubicBezTo>
                      <a:pt x="8861" y="49650"/>
                      <a:pt x="44865" y="87750"/>
                      <a:pt x="44008" y="85179"/>
                    </a:cubicBezTo>
                    <a:cubicBezTo>
                      <a:pt x="43055" y="82702"/>
                      <a:pt x="-2379" y="43269"/>
                      <a:pt x="98" y="37268"/>
                    </a:cubicBezTo>
                    <a:cubicBezTo>
                      <a:pt x="3908" y="28124"/>
                      <a:pt x="53819" y="72891"/>
                      <a:pt x="54676" y="73654"/>
                    </a:cubicBezTo>
                    <a:cubicBezTo>
                      <a:pt x="67916" y="84512"/>
                      <a:pt x="5241" y="32696"/>
                      <a:pt x="6289" y="25743"/>
                    </a:cubicBezTo>
                    <a:cubicBezTo>
                      <a:pt x="7337" y="18885"/>
                      <a:pt x="37626" y="40506"/>
                      <a:pt x="38674" y="41269"/>
                    </a:cubicBezTo>
                    <a:cubicBezTo>
                      <a:pt x="38674" y="41269"/>
                      <a:pt x="63439" y="61366"/>
                      <a:pt x="65344" y="59842"/>
                    </a:cubicBezTo>
                    <a:cubicBezTo>
                      <a:pt x="67154" y="58318"/>
                      <a:pt x="24672" y="1168"/>
                      <a:pt x="32102" y="25"/>
                    </a:cubicBezTo>
                    <a:cubicBezTo>
                      <a:pt x="39531" y="-1118"/>
                      <a:pt x="74393" y="36982"/>
                      <a:pt x="82965" y="45079"/>
                    </a:cubicBezTo>
                    <a:cubicBezTo>
                      <a:pt x="91538" y="53175"/>
                      <a:pt x="106587" y="61080"/>
                      <a:pt x="111445" y="60319"/>
                    </a:cubicBezTo>
                    <a:cubicBezTo>
                      <a:pt x="115541" y="59652"/>
                      <a:pt x="118970" y="41745"/>
                      <a:pt x="114874" y="32601"/>
                    </a:cubicBezTo>
                    <a:cubicBezTo>
                      <a:pt x="114874" y="32601"/>
                      <a:pt x="135829" y="54604"/>
                      <a:pt x="142211" y="73082"/>
                    </a:cubicBezTo>
                    <a:cubicBezTo>
                      <a:pt x="145544" y="82797"/>
                      <a:pt x="147640" y="95180"/>
                      <a:pt x="147640" y="95180"/>
                    </a:cubicBezTo>
                    <a:lnTo>
                      <a:pt x="236794" y="154045"/>
                    </a:lnTo>
                    <a:lnTo>
                      <a:pt x="204980" y="22472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3" name="Google Shape;1398;p46">
                <a:extLst>
                  <a:ext uri="{FF2B5EF4-FFF2-40B4-BE49-F238E27FC236}">
                    <a16:creationId xmlns:a16="http://schemas.microsoft.com/office/drawing/2014/main" id="{3439152B-2129-A86B-0D8F-4A0EC0945F30}"/>
                  </a:ext>
                </a:extLst>
              </p:cNvPr>
              <p:cNvSpPr/>
              <p:nvPr/>
            </p:nvSpPr>
            <p:spPr>
              <a:xfrm flipH="1">
                <a:off x="5512087" y="1963933"/>
                <a:ext cx="419411" cy="509509"/>
              </a:xfrm>
              <a:custGeom>
                <a:avLst/>
                <a:gdLst/>
                <a:ahLst/>
                <a:cxnLst/>
                <a:rect l="l" t="t" r="r" b="b"/>
                <a:pathLst>
                  <a:path w="410182" h="498297" extrusionOk="0">
                    <a:moveTo>
                      <a:pt x="283369" y="73313"/>
                    </a:moveTo>
                    <a:cubicBezTo>
                      <a:pt x="283369" y="73313"/>
                      <a:pt x="306419" y="-21556"/>
                      <a:pt x="348996" y="4543"/>
                    </a:cubicBezTo>
                    <a:cubicBezTo>
                      <a:pt x="421100" y="48644"/>
                      <a:pt x="449866" y="263051"/>
                      <a:pt x="319564" y="482984"/>
                    </a:cubicBezTo>
                    <a:cubicBezTo>
                      <a:pt x="277273" y="554326"/>
                      <a:pt x="0" y="353253"/>
                      <a:pt x="0" y="353253"/>
                    </a:cubicBezTo>
                    <a:lnTo>
                      <a:pt x="65627" y="250288"/>
                    </a:lnTo>
                    <a:lnTo>
                      <a:pt x="215360" y="343252"/>
                    </a:lnTo>
                    <a:lnTo>
                      <a:pt x="283369" y="73313"/>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8" name="Google Shape;1399;p46">
              <a:extLst>
                <a:ext uri="{FF2B5EF4-FFF2-40B4-BE49-F238E27FC236}">
                  <a16:creationId xmlns:a16="http://schemas.microsoft.com/office/drawing/2014/main" id="{F2B42033-6223-45D9-433F-D20024C4C38E}"/>
                </a:ext>
              </a:extLst>
            </p:cNvPr>
            <p:cNvGrpSpPr/>
            <p:nvPr/>
          </p:nvGrpSpPr>
          <p:grpSpPr>
            <a:xfrm>
              <a:off x="4977785" y="1035662"/>
              <a:ext cx="676370" cy="1142272"/>
              <a:chOff x="2757910" y="1240337"/>
              <a:chExt cx="676370" cy="1142272"/>
            </a:xfrm>
          </p:grpSpPr>
          <p:sp>
            <p:nvSpPr>
              <p:cNvPr id="29" name="Google Shape;1400;p46">
                <a:extLst>
                  <a:ext uri="{FF2B5EF4-FFF2-40B4-BE49-F238E27FC236}">
                    <a16:creationId xmlns:a16="http://schemas.microsoft.com/office/drawing/2014/main" id="{941853A0-D122-CC37-D517-3DA59F7AE453}"/>
                  </a:ext>
                </a:extLst>
              </p:cNvPr>
              <p:cNvSpPr/>
              <p:nvPr/>
            </p:nvSpPr>
            <p:spPr>
              <a:xfrm>
                <a:off x="2757910" y="1240337"/>
                <a:ext cx="676370" cy="870576"/>
              </a:xfrm>
              <a:custGeom>
                <a:avLst/>
                <a:gdLst/>
                <a:ahLst/>
                <a:cxnLst/>
                <a:rect l="l" t="t" r="r" b="b"/>
                <a:pathLst>
                  <a:path w="774" h="996" extrusionOk="0">
                    <a:moveTo>
                      <a:pt x="774" y="387"/>
                    </a:moveTo>
                    <a:cubicBezTo>
                      <a:pt x="774" y="173"/>
                      <a:pt x="601" y="0"/>
                      <a:pt x="387" y="0"/>
                    </a:cubicBezTo>
                    <a:cubicBezTo>
                      <a:pt x="173" y="0"/>
                      <a:pt x="0" y="173"/>
                      <a:pt x="0" y="387"/>
                    </a:cubicBezTo>
                    <a:cubicBezTo>
                      <a:pt x="0" y="462"/>
                      <a:pt x="22" y="533"/>
                      <a:pt x="59" y="592"/>
                    </a:cubicBezTo>
                    <a:cubicBezTo>
                      <a:pt x="59" y="592"/>
                      <a:pt x="59" y="592"/>
                      <a:pt x="59" y="592"/>
                    </a:cubicBezTo>
                    <a:cubicBezTo>
                      <a:pt x="59" y="592"/>
                      <a:pt x="61" y="595"/>
                      <a:pt x="64" y="600"/>
                    </a:cubicBezTo>
                    <a:cubicBezTo>
                      <a:pt x="65" y="602"/>
                      <a:pt x="66" y="603"/>
                      <a:pt x="67" y="605"/>
                    </a:cubicBezTo>
                    <a:cubicBezTo>
                      <a:pt x="99" y="654"/>
                      <a:pt x="211" y="835"/>
                      <a:pt x="211" y="996"/>
                    </a:cubicBezTo>
                    <a:cubicBezTo>
                      <a:pt x="334" y="996"/>
                      <a:pt x="334" y="996"/>
                      <a:pt x="334" y="996"/>
                    </a:cubicBezTo>
                    <a:cubicBezTo>
                      <a:pt x="464" y="996"/>
                      <a:pt x="464" y="996"/>
                      <a:pt x="464" y="996"/>
                    </a:cubicBezTo>
                    <a:cubicBezTo>
                      <a:pt x="563" y="996"/>
                      <a:pt x="563" y="996"/>
                      <a:pt x="563" y="996"/>
                    </a:cubicBezTo>
                    <a:cubicBezTo>
                      <a:pt x="563" y="808"/>
                      <a:pt x="716" y="592"/>
                      <a:pt x="716" y="592"/>
                    </a:cubicBezTo>
                    <a:cubicBezTo>
                      <a:pt x="716" y="592"/>
                      <a:pt x="716" y="592"/>
                      <a:pt x="716" y="592"/>
                    </a:cubicBezTo>
                    <a:cubicBezTo>
                      <a:pt x="753" y="533"/>
                      <a:pt x="774" y="462"/>
                      <a:pt x="774" y="387"/>
                    </a:cubicBezTo>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0" name="Google Shape;1401;p46">
                <a:extLst>
                  <a:ext uri="{FF2B5EF4-FFF2-40B4-BE49-F238E27FC236}">
                    <a16:creationId xmlns:a16="http://schemas.microsoft.com/office/drawing/2014/main" id="{877DD175-4B84-6D46-EA3B-E4AAB70DF745}"/>
                  </a:ext>
                </a:extLst>
              </p:cNvPr>
              <p:cNvSpPr/>
              <p:nvPr/>
            </p:nvSpPr>
            <p:spPr>
              <a:xfrm>
                <a:off x="2940636" y="2078385"/>
                <a:ext cx="320487" cy="227689"/>
              </a:xfrm>
              <a:custGeom>
                <a:avLst/>
                <a:gdLst/>
                <a:ahLst/>
                <a:cxnLst/>
                <a:rect l="l" t="t" r="r" b="b"/>
                <a:pathLst>
                  <a:path w="335" h="238" extrusionOk="0">
                    <a:moveTo>
                      <a:pt x="196" y="0"/>
                    </a:moveTo>
                    <a:lnTo>
                      <a:pt x="139" y="0"/>
                    </a:lnTo>
                    <a:lnTo>
                      <a:pt x="0" y="0"/>
                    </a:lnTo>
                    <a:lnTo>
                      <a:pt x="0" y="165"/>
                    </a:lnTo>
                    <a:lnTo>
                      <a:pt x="90" y="238"/>
                    </a:lnTo>
                    <a:lnTo>
                      <a:pt x="139" y="238"/>
                    </a:lnTo>
                    <a:lnTo>
                      <a:pt x="196" y="238"/>
                    </a:lnTo>
                    <a:lnTo>
                      <a:pt x="245" y="238"/>
                    </a:lnTo>
                    <a:lnTo>
                      <a:pt x="335" y="165"/>
                    </a:lnTo>
                    <a:lnTo>
                      <a:pt x="335" y="0"/>
                    </a:lnTo>
                    <a:lnTo>
                      <a:pt x="196"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1" name="Google Shape;1402;p46">
                <a:extLst>
                  <a:ext uri="{FF2B5EF4-FFF2-40B4-BE49-F238E27FC236}">
                    <a16:creationId xmlns:a16="http://schemas.microsoft.com/office/drawing/2014/main" id="{27BA286D-4111-3820-F4F6-6A70EC4F1499}"/>
                  </a:ext>
                </a:extLst>
              </p:cNvPr>
              <p:cNvSpPr/>
              <p:nvPr/>
            </p:nvSpPr>
            <p:spPr>
              <a:xfrm>
                <a:off x="2924372" y="1697628"/>
                <a:ext cx="322400" cy="369276"/>
              </a:xfrm>
              <a:custGeom>
                <a:avLst/>
                <a:gdLst/>
                <a:ahLst/>
                <a:cxnLst/>
                <a:rect l="l" t="t" r="r" b="b"/>
                <a:pathLst>
                  <a:path w="369" h="422" extrusionOk="0">
                    <a:moveTo>
                      <a:pt x="103" y="422"/>
                    </a:moveTo>
                    <a:cubicBezTo>
                      <a:pt x="0" y="41"/>
                      <a:pt x="0" y="41"/>
                      <a:pt x="0" y="41"/>
                    </a:cubicBezTo>
                    <a:cubicBezTo>
                      <a:pt x="10" y="49"/>
                      <a:pt x="10" y="49"/>
                      <a:pt x="10" y="49"/>
                    </a:cubicBezTo>
                    <a:cubicBezTo>
                      <a:pt x="11" y="50"/>
                      <a:pt x="66" y="92"/>
                      <a:pt x="109" y="87"/>
                    </a:cubicBezTo>
                    <a:cubicBezTo>
                      <a:pt x="86" y="49"/>
                      <a:pt x="96" y="27"/>
                      <a:pt x="103" y="18"/>
                    </a:cubicBezTo>
                    <a:cubicBezTo>
                      <a:pt x="114" y="4"/>
                      <a:pt x="135" y="0"/>
                      <a:pt x="150" y="8"/>
                    </a:cubicBezTo>
                    <a:cubicBezTo>
                      <a:pt x="164" y="16"/>
                      <a:pt x="168" y="33"/>
                      <a:pt x="160" y="54"/>
                    </a:cubicBezTo>
                    <a:cubicBezTo>
                      <a:pt x="152" y="73"/>
                      <a:pt x="140" y="86"/>
                      <a:pt x="123" y="92"/>
                    </a:cubicBezTo>
                    <a:cubicBezTo>
                      <a:pt x="128" y="98"/>
                      <a:pt x="133" y="105"/>
                      <a:pt x="139" y="111"/>
                    </a:cubicBezTo>
                    <a:cubicBezTo>
                      <a:pt x="168" y="143"/>
                      <a:pt x="196" y="138"/>
                      <a:pt x="214" y="128"/>
                    </a:cubicBezTo>
                    <a:cubicBezTo>
                      <a:pt x="230" y="119"/>
                      <a:pt x="243" y="104"/>
                      <a:pt x="253" y="88"/>
                    </a:cubicBezTo>
                    <a:cubicBezTo>
                      <a:pt x="246" y="85"/>
                      <a:pt x="241" y="82"/>
                      <a:pt x="238" y="80"/>
                    </a:cubicBezTo>
                    <a:cubicBezTo>
                      <a:pt x="216" y="67"/>
                      <a:pt x="204" y="45"/>
                      <a:pt x="209" y="27"/>
                    </a:cubicBezTo>
                    <a:cubicBezTo>
                      <a:pt x="213" y="15"/>
                      <a:pt x="225" y="8"/>
                      <a:pt x="242" y="7"/>
                    </a:cubicBezTo>
                    <a:cubicBezTo>
                      <a:pt x="259" y="7"/>
                      <a:pt x="270" y="15"/>
                      <a:pt x="274" y="29"/>
                    </a:cubicBezTo>
                    <a:cubicBezTo>
                      <a:pt x="278" y="43"/>
                      <a:pt x="274" y="63"/>
                      <a:pt x="265" y="83"/>
                    </a:cubicBezTo>
                    <a:cubicBezTo>
                      <a:pt x="307" y="92"/>
                      <a:pt x="347" y="61"/>
                      <a:pt x="360" y="49"/>
                    </a:cubicBezTo>
                    <a:cubicBezTo>
                      <a:pt x="369" y="41"/>
                      <a:pt x="369" y="41"/>
                      <a:pt x="369" y="41"/>
                    </a:cubicBezTo>
                    <a:cubicBezTo>
                      <a:pt x="293" y="422"/>
                      <a:pt x="293" y="422"/>
                      <a:pt x="293" y="422"/>
                    </a:cubicBezTo>
                    <a:cubicBezTo>
                      <a:pt x="285" y="420"/>
                      <a:pt x="285" y="420"/>
                      <a:pt x="285" y="420"/>
                    </a:cubicBezTo>
                    <a:cubicBezTo>
                      <a:pt x="356" y="63"/>
                      <a:pt x="356" y="63"/>
                      <a:pt x="356" y="63"/>
                    </a:cubicBezTo>
                    <a:cubicBezTo>
                      <a:pt x="316" y="94"/>
                      <a:pt x="283" y="95"/>
                      <a:pt x="261" y="90"/>
                    </a:cubicBezTo>
                    <a:cubicBezTo>
                      <a:pt x="251" y="108"/>
                      <a:pt x="236" y="125"/>
                      <a:pt x="218" y="135"/>
                    </a:cubicBezTo>
                    <a:cubicBezTo>
                      <a:pt x="189" y="151"/>
                      <a:pt x="159" y="145"/>
                      <a:pt x="133" y="117"/>
                    </a:cubicBezTo>
                    <a:cubicBezTo>
                      <a:pt x="125" y="109"/>
                      <a:pt x="119" y="101"/>
                      <a:pt x="114" y="94"/>
                    </a:cubicBezTo>
                    <a:cubicBezTo>
                      <a:pt x="77" y="101"/>
                      <a:pt x="34" y="76"/>
                      <a:pt x="15" y="63"/>
                    </a:cubicBezTo>
                    <a:cubicBezTo>
                      <a:pt x="111" y="420"/>
                      <a:pt x="111" y="420"/>
                      <a:pt x="111" y="420"/>
                    </a:cubicBezTo>
                    <a:cubicBezTo>
                      <a:pt x="103" y="422"/>
                      <a:pt x="103" y="422"/>
                      <a:pt x="103" y="422"/>
                    </a:cubicBezTo>
                    <a:moveTo>
                      <a:pt x="133" y="12"/>
                    </a:moveTo>
                    <a:cubicBezTo>
                      <a:pt x="125" y="12"/>
                      <a:pt x="115" y="16"/>
                      <a:pt x="110" y="23"/>
                    </a:cubicBezTo>
                    <a:cubicBezTo>
                      <a:pt x="99" y="37"/>
                      <a:pt x="102" y="59"/>
                      <a:pt x="118" y="85"/>
                    </a:cubicBezTo>
                    <a:cubicBezTo>
                      <a:pt x="133" y="80"/>
                      <a:pt x="145" y="69"/>
                      <a:pt x="152" y="51"/>
                    </a:cubicBezTo>
                    <a:cubicBezTo>
                      <a:pt x="159" y="34"/>
                      <a:pt x="156" y="21"/>
                      <a:pt x="146" y="15"/>
                    </a:cubicBezTo>
                    <a:cubicBezTo>
                      <a:pt x="142" y="13"/>
                      <a:pt x="138" y="12"/>
                      <a:pt x="133" y="12"/>
                    </a:cubicBezTo>
                    <a:moveTo>
                      <a:pt x="244" y="16"/>
                    </a:moveTo>
                    <a:cubicBezTo>
                      <a:pt x="243" y="16"/>
                      <a:pt x="243" y="16"/>
                      <a:pt x="243" y="16"/>
                    </a:cubicBezTo>
                    <a:cubicBezTo>
                      <a:pt x="229" y="16"/>
                      <a:pt x="220" y="21"/>
                      <a:pt x="217" y="30"/>
                    </a:cubicBezTo>
                    <a:cubicBezTo>
                      <a:pt x="214" y="43"/>
                      <a:pt x="224" y="62"/>
                      <a:pt x="242" y="73"/>
                    </a:cubicBezTo>
                    <a:cubicBezTo>
                      <a:pt x="247" y="76"/>
                      <a:pt x="252" y="79"/>
                      <a:pt x="257" y="80"/>
                    </a:cubicBezTo>
                    <a:cubicBezTo>
                      <a:pt x="265" y="62"/>
                      <a:pt x="269" y="44"/>
                      <a:pt x="266" y="31"/>
                    </a:cubicBezTo>
                    <a:cubicBezTo>
                      <a:pt x="263" y="21"/>
                      <a:pt x="255" y="16"/>
                      <a:pt x="244" y="16"/>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2" name="Google Shape;1403;p46">
                <a:extLst>
                  <a:ext uri="{FF2B5EF4-FFF2-40B4-BE49-F238E27FC236}">
                    <a16:creationId xmlns:a16="http://schemas.microsoft.com/office/drawing/2014/main" id="{F172DE88-FDF1-612C-E2F0-A88489B0CCC6}"/>
                  </a:ext>
                </a:extLst>
              </p:cNvPr>
              <p:cNvSpPr/>
              <p:nvPr/>
            </p:nvSpPr>
            <p:spPr>
              <a:xfrm>
                <a:off x="2942549" y="1733025"/>
                <a:ext cx="304223" cy="323357"/>
              </a:xfrm>
              <a:custGeom>
                <a:avLst/>
                <a:gdLst/>
                <a:ahLst/>
                <a:cxnLst/>
                <a:rect l="l" t="t" r="r" b="b"/>
                <a:pathLst>
                  <a:path w="348" h="369" extrusionOk="0">
                    <a:moveTo>
                      <a:pt x="0" y="77"/>
                    </a:moveTo>
                    <a:cubicBezTo>
                      <a:pt x="78" y="369"/>
                      <a:pt x="78" y="369"/>
                      <a:pt x="78" y="369"/>
                    </a:cubicBezTo>
                    <a:cubicBezTo>
                      <a:pt x="87" y="369"/>
                      <a:pt x="87" y="369"/>
                      <a:pt x="87" y="369"/>
                    </a:cubicBezTo>
                    <a:cubicBezTo>
                      <a:pt x="9" y="77"/>
                      <a:pt x="9" y="77"/>
                      <a:pt x="9" y="77"/>
                    </a:cubicBezTo>
                    <a:cubicBezTo>
                      <a:pt x="6" y="77"/>
                      <a:pt x="3" y="77"/>
                      <a:pt x="0" y="77"/>
                    </a:cubicBezTo>
                    <a:moveTo>
                      <a:pt x="348" y="0"/>
                    </a:moveTo>
                    <a:cubicBezTo>
                      <a:pt x="339" y="8"/>
                      <a:pt x="339" y="8"/>
                      <a:pt x="339" y="8"/>
                    </a:cubicBezTo>
                    <a:cubicBezTo>
                      <a:pt x="328" y="18"/>
                      <a:pt x="295" y="43"/>
                      <a:pt x="260" y="43"/>
                    </a:cubicBezTo>
                    <a:cubicBezTo>
                      <a:pt x="254" y="43"/>
                      <a:pt x="249" y="43"/>
                      <a:pt x="244" y="42"/>
                    </a:cubicBezTo>
                    <a:cubicBezTo>
                      <a:pt x="248" y="34"/>
                      <a:pt x="250" y="26"/>
                      <a:pt x="252" y="18"/>
                    </a:cubicBezTo>
                    <a:cubicBezTo>
                      <a:pt x="249" y="20"/>
                      <a:pt x="245" y="22"/>
                      <a:pt x="242" y="24"/>
                    </a:cubicBezTo>
                    <a:cubicBezTo>
                      <a:pt x="240" y="29"/>
                      <a:pt x="238" y="34"/>
                      <a:pt x="236" y="39"/>
                    </a:cubicBezTo>
                    <a:cubicBezTo>
                      <a:pt x="232" y="38"/>
                      <a:pt x="228" y="36"/>
                      <a:pt x="224" y="34"/>
                    </a:cubicBezTo>
                    <a:cubicBezTo>
                      <a:pt x="221" y="35"/>
                      <a:pt x="218" y="37"/>
                      <a:pt x="215" y="38"/>
                    </a:cubicBezTo>
                    <a:cubicBezTo>
                      <a:pt x="215" y="38"/>
                      <a:pt x="216" y="39"/>
                      <a:pt x="217" y="39"/>
                    </a:cubicBezTo>
                    <a:cubicBezTo>
                      <a:pt x="220" y="41"/>
                      <a:pt x="225" y="44"/>
                      <a:pt x="232" y="47"/>
                    </a:cubicBezTo>
                    <a:cubicBezTo>
                      <a:pt x="222" y="63"/>
                      <a:pt x="209" y="78"/>
                      <a:pt x="193" y="87"/>
                    </a:cubicBezTo>
                    <a:cubicBezTo>
                      <a:pt x="185" y="91"/>
                      <a:pt x="176" y="94"/>
                      <a:pt x="165" y="94"/>
                    </a:cubicBezTo>
                    <a:cubicBezTo>
                      <a:pt x="151" y="94"/>
                      <a:pt x="135" y="88"/>
                      <a:pt x="118" y="70"/>
                    </a:cubicBezTo>
                    <a:cubicBezTo>
                      <a:pt x="117" y="70"/>
                      <a:pt x="117" y="69"/>
                      <a:pt x="116" y="68"/>
                    </a:cubicBezTo>
                    <a:cubicBezTo>
                      <a:pt x="113" y="69"/>
                      <a:pt x="110" y="69"/>
                      <a:pt x="107" y="70"/>
                    </a:cubicBezTo>
                    <a:cubicBezTo>
                      <a:pt x="108" y="72"/>
                      <a:pt x="110" y="74"/>
                      <a:pt x="112" y="76"/>
                    </a:cubicBezTo>
                    <a:cubicBezTo>
                      <a:pt x="128" y="94"/>
                      <a:pt x="147" y="103"/>
                      <a:pt x="165" y="103"/>
                    </a:cubicBezTo>
                    <a:cubicBezTo>
                      <a:pt x="176" y="103"/>
                      <a:pt x="186" y="100"/>
                      <a:pt x="197" y="94"/>
                    </a:cubicBezTo>
                    <a:cubicBezTo>
                      <a:pt x="215" y="84"/>
                      <a:pt x="230" y="67"/>
                      <a:pt x="240" y="49"/>
                    </a:cubicBezTo>
                    <a:cubicBezTo>
                      <a:pt x="246" y="51"/>
                      <a:pt x="253" y="52"/>
                      <a:pt x="261" y="52"/>
                    </a:cubicBezTo>
                    <a:cubicBezTo>
                      <a:pt x="281" y="52"/>
                      <a:pt x="306" y="45"/>
                      <a:pt x="335" y="22"/>
                    </a:cubicBezTo>
                    <a:cubicBezTo>
                      <a:pt x="266" y="369"/>
                      <a:pt x="266" y="369"/>
                      <a:pt x="266" y="369"/>
                    </a:cubicBezTo>
                    <a:cubicBezTo>
                      <a:pt x="275" y="369"/>
                      <a:pt x="275" y="369"/>
                      <a:pt x="275" y="369"/>
                    </a:cubicBezTo>
                    <a:cubicBezTo>
                      <a:pt x="348" y="0"/>
                      <a:pt x="348" y="0"/>
                      <a:pt x="34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3" name="Google Shape;1404;p46">
                <a:extLst>
                  <a:ext uri="{FF2B5EF4-FFF2-40B4-BE49-F238E27FC236}">
                    <a16:creationId xmlns:a16="http://schemas.microsoft.com/office/drawing/2014/main" id="{38A15F2B-F473-2163-5EE9-D5AE438A3A14}"/>
                  </a:ext>
                </a:extLst>
              </p:cNvPr>
              <p:cNvSpPr/>
              <p:nvPr/>
            </p:nvSpPr>
            <p:spPr>
              <a:xfrm>
                <a:off x="2904282" y="2056382"/>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4" name="Google Shape;1405;p46">
                <a:extLst>
                  <a:ext uri="{FF2B5EF4-FFF2-40B4-BE49-F238E27FC236}">
                    <a16:creationId xmlns:a16="http://schemas.microsoft.com/office/drawing/2014/main" id="{77646BF1-63CA-9CB3-113D-4BF08FD124B8}"/>
                  </a:ext>
                </a:extLst>
              </p:cNvPr>
              <p:cNvSpPr/>
              <p:nvPr/>
            </p:nvSpPr>
            <p:spPr>
              <a:xfrm>
                <a:off x="2904282" y="2118566"/>
                <a:ext cx="393194" cy="41137"/>
              </a:xfrm>
              <a:custGeom>
                <a:avLst/>
                <a:gdLst/>
                <a:ahLst/>
                <a:cxnLst/>
                <a:rect l="l" t="t" r="r" b="b"/>
                <a:pathLst>
                  <a:path w="450" h="47" extrusionOk="0">
                    <a:moveTo>
                      <a:pt x="425" y="0"/>
                    </a:moveTo>
                    <a:cubicBezTo>
                      <a:pt x="25" y="0"/>
                      <a:pt x="25" y="0"/>
                      <a:pt x="25" y="0"/>
                    </a:cubicBezTo>
                    <a:cubicBezTo>
                      <a:pt x="12" y="0"/>
                      <a:pt x="0" y="11"/>
                      <a:pt x="0" y="23"/>
                    </a:cubicBezTo>
                    <a:cubicBezTo>
                      <a:pt x="0" y="36"/>
                      <a:pt x="12" y="47"/>
                      <a:pt x="25" y="47"/>
                    </a:cubicBezTo>
                    <a:cubicBezTo>
                      <a:pt x="425" y="47"/>
                      <a:pt x="425" y="47"/>
                      <a:pt x="425" y="47"/>
                    </a:cubicBezTo>
                    <a:cubicBezTo>
                      <a:pt x="438" y="47"/>
                      <a:pt x="450" y="36"/>
                      <a:pt x="450" y="23"/>
                    </a:cubicBezTo>
                    <a:cubicBezTo>
                      <a:pt x="450" y="11"/>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5" name="Google Shape;1406;p46">
                <a:extLst>
                  <a:ext uri="{FF2B5EF4-FFF2-40B4-BE49-F238E27FC236}">
                    <a16:creationId xmlns:a16="http://schemas.microsoft.com/office/drawing/2014/main" id="{9DDBEB1F-F387-467D-12EC-333F925DE524}"/>
                  </a:ext>
                </a:extLst>
              </p:cNvPr>
              <p:cNvSpPr/>
              <p:nvPr/>
            </p:nvSpPr>
            <p:spPr>
              <a:xfrm>
                <a:off x="2904282" y="2181706"/>
                <a:ext cx="393194" cy="40180"/>
              </a:xfrm>
              <a:custGeom>
                <a:avLst/>
                <a:gdLst/>
                <a:ahLst/>
                <a:cxnLst/>
                <a:rect l="l" t="t" r="r" b="b"/>
                <a:pathLst>
                  <a:path w="450" h="46" extrusionOk="0">
                    <a:moveTo>
                      <a:pt x="425" y="0"/>
                    </a:moveTo>
                    <a:cubicBezTo>
                      <a:pt x="25" y="0"/>
                      <a:pt x="25" y="0"/>
                      <a:pt x="25" y="0"/>
                    </a:cubicBezTo>
                    <a:cubicBezTo>
                      <a:pt x="12" y="0"/>
                      <a:pt x="0" y="10"/>
                      <a:pt x="0" y="23"/>
                    </a:cubicBezTo>
                    <a:cubicBezTo>
                      <a:pt x="0" y="36"/>
                      <a:pt x="12" y="46"/>
                      <a:pt x="25" y="46"/>
                    </a:cubicBezTo>
                    <a:cubicBezTo>
                      <a:pt x="425" y="46"/>
                      <a:pt x="425" y="46"/>
                      <a:pt x="425" y="46"/>
                    </a:cubicBezTo>
                    <a:cubicBezTo>
                      <a:pt x="438" y="46"/>
                      <a:pt x="450" y="36"/>
                      <a:pt x="450" y="23"/>
                    </a:cubicBezTo>
                    <a:cubicBezTo>
                      <a:pt x="450" y="10"/>
                      <a:pt x="438" y="0"/>
                      <a:pt x="42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36" name="Google Shape;1407;p46">
                <a:extLst>
                  <a:ext uri="{FF2B5EF4-FFF2-40B4-BE49-F238E27FC236}">
                    <a16:creationId xmlns:a16="http://schemas.microsoft.com/office/drawing/2014/main" id="{3C0467E5-37B8-7BEC-0AE5-578C89AA4030}"/>
                  </a:ext>
                </a:extLst>
              </p:cNvPr>
              <p:cNvSpPr/>
              <p:nvPr/>
            </p:nvSpPr>
            <p:spPr>
              <a:xfrm>
                <a:off x="3026737" y="2306074"/>
                <a:ext cx="148285" cy="76534"/>
              </a:xfrm>
              <a:custGeom>
                <a:avLst/>
                <a:gdLst/>
                <a:ahLst/>
                <a:cxnLst/>
                <a:rect l="l" t="t" r="r" b="b"/>
                <a:pathLst>
                  <a:path w="170" h="87" extrusionOk="0">
                    <a:moveTo>
                      <a:pt x="0" y="0"/>
                    </a:moveTo>
                    <a:cubicBezTo>
                      <a:pt x="0" y="2"/>
                      <a:pt x="0" y="2"/>
                      <a:pt x="0" y="2"/>
                    </a:cubicBezTo>
                    <a:cubicBezTo>
                      <a:pt x="0" y="49"/>
                      <a:pt x="38" y="87"/>
                      <a:pt x="85" y="87"/>
                    </a:cubicBezTo>
                    <a:cubicBezTo>
                      <a:pt x="132" y="87"/>
                      <a:pt x="170" y="49"/>
                      <a:pt x="170" y="2"/>
                    </a:cubicBezTo>
                    <a:cubicBezTo>
                      <a:pt x="170" y="0"/>
                      <a:pt x="170" y="0"/>
                      <a:pt x="170" y="0"/>
                    </a:cubicBez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9" name="Google Shape;1408;p46">
              <a:extLst>
                <a:ext uri="{FF2B5EF4-FFF2-40B4-BE49-F238E27FC236}">
                  <a16:creationId xmlns:a16="http://schemas.microsoft.com/office/drawing/2014/main" id="{BEC8F37E-F2C3-319F-3F83-426DEEFF69CD}"/>
                </a:ext>
              </a:extLst>
            </p:cNvPr>
            <p:cNvGrpSpPr/>
            <p:nvPr/>
          </p:nvGrpSpPr>
          <p:grpSpPr>
            <a:xfrm>
              <a:off x="5954721" y="2930236"/>
              <a:ext cx="821542" cy="769820"/>
              <a:chOff x="1932280" y="1331475"/>
              <a:chExt cx="637200" cy="597084"/>
            </a:xfrm>
          </p:grpSpPr>
          <p:sp>
            <p:nvSpPr>
              <p:cNvPr id="17" name="Google Shape;1409;p46">
                <a:extLst>
                  <a:ext uri="{FF2B5EF4-FFF2-40B4-BE49-F238E27FC236}">
                    <a16:creationId xmlns:a16="http://schemas.microsoft.com/office/drawing/2014/main" id="{D03A14B5-2B02-FE1C-301B-1F0C6CC3758A}"/>
                  </a:ext>
                </a:extLst>
              </p:cNvPr>
              <p:cNvSpPr/>
              <p:nvPr/>
            </p:nvSpPr>
            <p:spPr>
              <a:xfrm>
                <a:off x="1932280" y="1393658"/>
                <a:ext cx="637200" cy="5349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8" name="Google Shape;1410;p46">
                <a:extLst>
                  <a:ext uri="{FF2B5EF4-FFF2-40B4-BE49-F238E27FC236}">
                    <a16:creationId xmlns:a16="http://schemas.microsoft.com/office/drawing/2014/main" id="{142B1E0C-FBD9-DE01-A29E-A92096A41888}"/>
                  </a:ext>
                </a:extLst>
              </p:cNvPr>
              <p:cNvSpPr/>
              <p:nvPr/>
            </p:nvSpPr>
            <p:spPr>
              <a:xfrm>
                <a:off x="2033687" y="1869127"/>
                <a:ext cx="993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9" name="Google Shape;1411;p46">
                <a:extLst>
                  <a:ext uri="{FF2B5EF4-FFF2-40B4-BE49-F238E27FC236}">
                    <a16:creationId xmlns:a16="http://schemas.microsoft.com/office/drawing/2014/main" id="{483E6D95-6CA5-C566-9EDD-E616026191C4}"/>
                  </a:ext>
                </a:extLst>
              </p:cNvPr>
              <p:cNvSpPr/>
              <p:nvPr/>
            </p:nvSpPr>
            <p:spPr>
              <a:xfrm>
                <a:off x="1977243" y="1857647"/>
                <a:ext cx="38400" cy="39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0" name="Google Shape;1412;p46">
                <a:extLst>
                  <a:ext uri="{FF2B5EF4-FFF2-40B4-BE49-F238E27FC236}">
                    <a16:creationId xmlns:a16="http://schemas.microsoft.com/office/drawing/2014/main" id="{46B0508F-C6E1-C8B0-6F50-BBF2D2525AFF}"/>
                  </a:ext>
                </a:extLst>
              </p:cNvPr>
              <p:cNvSpPr/>
              <p:nvPr/>
            </p:nvSpPr>
            <p:spPr>
              <a:xfrm>
                <a:off x="2432621" y="1869127"/>
                <a:ext cx="100500" cy="16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1" name="Google Shape;1413;p46">
                <a:extLst>
                  <a:ext uri="{FF2B5EF4-FFF2-40B4-BE49-F238E27FC236}">
                    <a16:creationId xmlns:a16="http://schemas.microsoft.com/office/drawing/2014/main" id="{ED3ABA85-1B0F-F3F2-228A-CECC2C327D79}"/>
                  </a:ext>
                </a:extLst>
              </p:cNvPr>
              <p:cNvSpPr/>
              <p:nvPr/>
            </p:nvSpPr>
            <p:spPr>
              <a:xfrm>
                <a:off x="2377133" y="1857647"/>
                <a:ext cx="39300" cy="39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2" name="Google Shape;1414;p46">
                <a:extLst>
                  <a:ext uri="{FF2B5EF4-FFF2-40B4-BE49-F238E27FC236}">
                    <a16:creationId xmlns:a16="http://schemas.microsoft.com/office/drawing/2014/main" id="{CAFFBA77-8383-9255-F0B8-0F946BFA621F}"/>
                  </a:ext>
                </a:extLst>
              </p:cNvPr>
              <p:cNvSpPr/>
              <p:nvPr/>
            </p:nvSpPr>
            <p:spPr>
              <a:xfrm>
                <a:off x="1932280" y="1331475"/>
                <a:ext cx="637146" cy="62184"/>
              </a:xfrm>
              <a:custGeom>
                <a:avLst/>
                <a:gdLst/>
                <a:ahLst/>
                <a:cxnLst/>
                <a:rect l="l" t="t" r="r" b="b"/>
                <a:pathLst>
                  <a:path w="729" h="71" extrusionOk="0">
                    <a:moveTo>
                      <a:pt x="695" y="0"/>
                    </a:moveTo>
                    <a:cubicBezTo>
                      <a:pt x="33" y="0"/>
                      <a:pt x="33" y="0"/>
                      <a:pt x="33" y="0"/>
                    </a:cubicBezTo>
                    <a:cubicBezTo>
                      <a:pt x="15" y="0"/>
                      <a:pt x="0" y="15"/>
                      <a:pt x="0" y="34"/>
                    </a:cubicBezTo>
                    <a:cubicBezTo>
                      <a:pt x="0" y="71"/>
                      <a:pt x="0" y="71"/>
                      <a:pt x="0" y="71"/>
                    </a:cubicBezTo>
                    <a:cubicBezTo>
                      <a:pt x="729" y="71"/>
                      <a:pt x="729" y="71"/>
                      <a:pt x="729" y="71"/>
                    </a:cubicBezTo>
                    <a:cubicBezTo>
                      <a:pt x="729" y="34"/>
                      <a:pt x="729" y="34"/>
                      <a:pt x="729" y="34"/>
                    </a:cubicBezTo>
                    <a:cubicBezTo>
                      <a:pt x="729" y="15"/>
                      <a:pt x="714" y="0"/>
                      <a:pt x="695"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3" name="Google Shape;1415;p46">
                <a:extLst>
                  <a:ext uri="{FF2B5EF4-FFF2-40B4-BE49-F238E27FC236}">
                    <a16:creationId xmlns:a16="http://schemas.microsoft.com/office/drawing/2014/main" id="{A20CFA7F-0FA1-652D-07A0-63EF57F6C145}"/>
                  </a:ext>
                </a:extLst>
              </p:cNvPr>
              <p:cNvSpPr/>
              <p:nvPr/>
            </p:nvSpPr>
            <p:spPr>
              <a:xfrm>
                <a:off x="1959067"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4" name="Google Shape;1416;p46">
                <a:extLst>
                  <a:ext uri="{FF2B5EF4-FFF2-40B4-BE49-F238E27FC236}">
                    <a16:creationId xmlns:a16="http://schemas.microsoft.com/office/drawing/2014/main" id="{75AB8C3D-57A8-2F03-DDE5-504E33D8F0A1}"/>
                  </a:ext>
                </a:extLst>
              </p:cNvPr>
              <p:cNvSpPr/>
              <p:nvPr/>
            </p:nvSpPr>
            <p:spPr>
              <a:xfrm>
                <a:off x="2003074" y="1348695"/>
                <a:ext cx="288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5" name="Google Shape;1417;p46">
                <a:extLst>
                  <a:ext uri="{FF2B5EF4-FFF2-40B4-BE49-F238E27FC236}">
                    <a16:creationId xmlns:a16="http://schemas.microsoft.com/office/drawing/2014/main" id="{068E13E8-CE02-2642-B37D-358E92F843B5}"/>
                  </a:ext>
                </a:extLst>
              </p:cNvPr>
              <p:cNvSpPr/>
              <p:nvPr/>
            </p:nvSpPr>
            <p:spPr>
              <a:xfrm>
                <a:off x="2047081" y="1348695"/>
                <a:ext cx="29700" cy="2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6" name="Google Shape;1418;p46">
                <a:extLst>
                  <a:ext uri="{FF2B5EF4-FFF2-40B4-BE49-F238E27FC236}">
                    <a16:creationId xmlns:a16="http://schemas.microsoft.com/office/drawing/2014/main" id="{B403F18A-E656-DCA3-4CFC-686194580DA7}"/>
                  </a:ext>
                </a:extLst>
              </p:cNvPr>
              <p:cNvSpPr/>
              <p:nvPr/>
            </p:nvSpPr>
            <p:spPr>
              <a:xfrm>
                <a:off x="2045167" y="1431925"/>
                <a:ext cx="411300" cy="411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7" name="Google Shape;1419;p46">
                <a:extLst>
                  <a:ext uri="{FF2B5EF4-FFF2-40B4-BE49-F238E27FC236}">
                    <a16:creationId xmlns:a16="http://schemas.microsoft.com/office/drawing/2014/main" id="{3DFA21F8-DD03-C605-88E3-B93A32305847}"/>
                  </a:ext>
                </a:extLst>
              </p:cNvPr>
              <p:cNvSpPr/>
              <p:nvPr/>
            </p:nvSpPr>
            <p:spPr>
              <a:xfrm>
                <a:off x="2115004" y="1502719"/>
                <a:ext cx="264042" cy="264042"/>
              </a:xfrm>
              <a:custGeom>
                <a:avLst/>
                <a:gdLst/>
                <a:ahLst/>
                <a:cxnLst/>
                <a:rect l="l" t="t" r="r" b="b"/>
                <a:pathLst>
                  <a:path w="302" h="301" extrusionOk="0">
                    <a:moveTo>
                      <a:pt x="151" y="151"/>
                    </a:moveTo>
                    <a:cubicBezTo>
                      <a:pt x="95" y="10"/>
                      <a:pt x="95" y="10"/>
                      <a:pt x="95" y="10"/>
                    </a:cubicBezTo>
                    <a:cubicBezTo>
                      <a:pt x="113" y="4"/>
                      <a:pt x="131" y="0"/>
                      <a:pt x="151" y="0"/>
                    </a:cubicBezTo>
                    <a:cubicBezTo>
                      <a:pt x="234" y="0"/>
                      <a:pt x="302" y="67"/>
                      <a:pt x="302" y="151"/>
                    </a:cubicBezTo>
                    <a:cubicBezTo>
                      <a:pt x="302" y="234"/>
                      <a:pt x="234" y="301"/>
                      <a:pt x="151" y="301"/>
                    </a:cubicBezTo>
                    <a:cubicBezTo>
                      <a:pt x="68" y="301"/>
                      <a:pt x="0" y="234"/>
                      <a:pt x="0" y="151"/>
                    </a:cubicBezTo>
                    <a:cubicBezTo>
                      <a:pt x="0" y="142"/>
                      <a:pt x="1" y="134"/>
                      <a:pt x="2" y="126"/>
                    </a:cubicBezTo>
                    <a:lnTo>
                      <a:pt x="151" y="151"/>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28" name="Google Shape;1420;p46">
                <a:extLst>
                  <a:ext uri="{FF2B5EF4-FFF2-40B4-BE49-F238E27FC236}">
                    <a16:creationId xmlns:a16="http://schemas.microsoft.com/office/drawing/2014/main" id="{C27D7B00-797F-93A2-AA57-A9E4E3E00F17}"/>
                  </a:ext>
                </a:extLst>
              </p:cNvPr>
              <p:cNvSpPr/>
              <p:nvPr/>
            </p:nvSpPr>
            <p:spPr>
              <a:xfrm>
                <a:off x="2093958" y="1495066"/>
                <a:ext cx="130108" cy="123412"/>
              </a:xfrm>
              <a:custGeom>
                <a:avLst/>
                <a:gdLst/>
                <a:ahLst/>
                <a:cxnLst/>
                <a:rect l="l" t="t" r="r" b="b"/>
                <a:pathLst>
                  <a:path w="149" h="141" extrusionOk="0">
                    <a:moveTo>
                      <a:pt x="0" y="116"/>
                    </a:moveTo>
                    <a:cubicBezTo>
                      <a:pt x="9" y="63"/>
                      <a:pt x="45" y="20"/>
                      <a:pt x="93" y="0"/>
                    </a:cubicBezTo>
                    <a:cubicBezTo>
                      <a:pt x="149" y="141"/>
                      <a:pt x="149" y="141"/>
                      <a:pt x="149" y="141"/>
                    </a:cubicBezTo>
                    <a:lnTo>
                      <a:pt x="0" y="11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 name="Google Shape;1421;p46">
              <a:extLst>
                <a:ext uri="{FF2B5EF4-FFF2-40B4-BE49-F238E27FC236}">
                  <a16:creationId xmlns:a16="http://schemas.microsoft.com/office/drawing/2014/main" id="{67107B39-54CE-F21E-0D7E-49842B125BC5}"/>
                </a:ext>
              </a:extLst>
            </p:cNvPr>
            <p:cNvSpPr/>
            <p:nvPr/>
          </p:nvSpPr>
          <p:spPr>
            <a:xfrm>
              <a:off x="6979977" y="3349174"/>
              <a:ext cx="232055" cy="38276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1422;p46">
              <a:extLst>
                <a:ext uri="{FF2B5EF4-FFF2-40B4-BE49-F238E27FC236}">
                  <a16:creationId xmlns:a16="http://schemas.microsoft.com/office/drawing/2014/main" id="{7189095B-AF72-4EAC-E321-BA62AEE26355}"/>
                </a:ext>
              </a:extLst>
            </p:cNvPr>
            <p:cNvSpPr/>
            <p:nvPr/>
          </p:nvSpPr>
          <p:spPr>
            <a:xfrm>
              <a:off x="6594533" y="924631"/>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 name="Google Shape;1423;p46">
              <a:extLst>
                <a:ext uri="{FF2B5EF4-FFF2-40B4-BE49-F238E27FC236}">
                  <a16:creationId xmlns:a16="http://schemas.microsoft.com/office/drawing/2014/main" id="{4B605FA6-9558-D60F-4806-5C6165C0A01C}"/>
                </a:ext>
              </a:extLst>
            </p:cNvPr>
            <p:cNvSpPr/>
            <p:nvPr/>
          </p:nvSpPr>
          <p:spPr>
            <a:xfrm>
              <a:off x="5875411" y="1319404"/>
              <a:ext cx="200575" cy="197948"/>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 name="Google Shape;1424;p46">
              <a:extLst>
                <a:ext uri="{FF2B5EF4-FFF2-40B4-BE49-F238E27FC236}">
                  <a16:creationId xmlns:a16="http://schemas.microsoft.com/office/drawing/2014/main" id="{CE1A8DD9-3CCE-1248-6D95-870D2F62AE17}"/>
                </a:ext>
              </a:extLst>
            </p:cNvPr>
            <p:cNvSpPr/>
            <p:nvPr/>
          </p:nvSpPr>
          <p:spPr>
            <a:xfrm>
              <a:off x="5619684" y="3111425"/>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4" name="Google Shape;1425;p46">
              <a:extLst>
                <a:ext uri="{FF2B5EF4-FFF2-40B4-BE49-F238E27FC236}">
                  <a16:creationId xmlns:a16="http://schemas.microsoft.com/office/drawing/2014/main" id="{DFC81268-8366-6383-C32A-7B651E171050}"/>
                </a:ext>
              </a:extLst>
            </p:cNvPr>
            <p:cNvGrpSpPr/>
            <p:nvPr/>
          </p:nvGrpSpPr>
          <p:grpSpPr>
            <a:xfrm>
              <a:off x="7530569" y="1422202"/>
              <a:ext cx="415198" cy="415198"/>
              <a:chOff x="1404969" y="1106377"/>
              <a:chExt cx="415198" cy="415198"/>
            </a:xfrm>
          </p:grpSpPr>
          <p:sp>
            <p:nvSpPr>
              <p:cNvPr id="15" name="Google Shape;1426;p46">
                <a:extLst>
                  <a:ext uri="{FF2B5EF4-FFF2-40B4-BE49-F238E27FC236}">
                    <a16:creationId xmlns:a16="http://schemas.microsoft.com/office/drawing/2014/main" id="{ACA16342-1838-0592-92FF-1B738C08E8A3}"/>
                  </a:ext>
                </a:extLst>
              </p:cNvPr>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6" name="Google Shape;1427;p46">
                <a:extLst>
                  <a:ext uri="{FF2B5EF4-FFF2-40B4-BE49-F238E27FC236}">
                    <a16:creationId xmlns:a16="http://schemas.microsoft.com/office/drawing/2014/main" id="{43F06B2F-85AA-E470-A382-C033C7953863}"/>
                  </a:ext>
                </a:extLst>
              </p:cNvPr>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79" name="Google Shape;1340;p46">
            <a:extLst>
              <a:ext uri="{FF2B5EF4-FFF2-40B4-BE49-F238E27FC236}">
                <a16:creationId xmlns:a16="http://schemas.microsoft.com/office/drawing/2014/main" id="{20B6DACE-3CDA-D304-BA3C-13F7D37AC9DD}"/>
              </a:ext>
            </a:extLst>
          </p:cNvPr>
          <p:cNvSpPr txBox="1">
            <a:spLocks noGrp="1"/>
          </p:cNvSpPr>
          <p:nvPr>
            <p:ph type="title"/>
          </p:nvPr>
        </p:nvSpPr>
        <p:spPr>
          <a:xfrm>
            <a:off x="728632" y="1224612"/>
            <a:ext cx="44481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dirty="0"/>
              <a:t>Thanks!</a:t>
            </a:r>
            <a:endParaRPr sz="6000" dirty="0"/>
          </a:p>
        </p:txBody>
      </p:sp>
      <p:sp>
        <p:nvSpPr>
          <p:cNvPr id="80" name="Google Shape;1341;p46">
            <a:extLst>
              <a:ext uri="{FF2B5EF4-FFF2-40B4-BE49-F238E27FC236}">
                <a16:creationId xmlns:a16="http://schemas.microsoft.com/office/drawing/2014/main" id="{09AA56CC-DD09-4544-B104-4D9BAE48B1E0}"/>
              </a:ext>
            </a:extLst>
          </p:cNvPr>
          <p:cNvSpPr txBox="1">
            <a:spLocks noGrp="1"/>
          </p:cNvSpPr>
          <p:nvPr>
            <p:ph type="subTitle" idx="1"/>
          </p:nvPr>
        </p:nvSpPr>
        <p:spPr>
          <a:xfrm>
            <a:off x="2216722" y="2386487"/>
            <a:ext cx="2972238" cy="105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DM Sans Medium"/>
                <a:ea typeface="DM Sans Medium"/>
                <a:cs typeface="DM Sans Medium"/>
                <a:sym typeface="DM Sans Medium"/>
              </a:rPr>
              <a:t>Prepared by:</a:t>
            </a:r>
            <a:endParaRPr sz="2000" dirty="0">
              <a:latin typeface="DM Sans Medium"/>
              <a:ea typeface="DM Sans Medium"/>
              <a:cs typeface="DM Sans Medium"/>
              <a:sym typeface="DM Sans Medium"/>
            </a:endParaRPr>
          </a:p>
          <a:p>
            <a:pPr marL="0" lvl="0" indent="0" algn="l" rtl="0">
              <a:spcBef>
                <a:spcPts val="0"/>
              </a:spcBef>
              <a:spcAft>
                <a:spcPts val="0"/>
              </a:spcAft>
              <a:buNone/>
            </a:pPr>
            <a:r>
              <a:rPr lang="en-US" dirty="0"/>
              <a:t>Youssef Walid Roby</a:t>
            </a:r>
            <a:endParaRPr dirty="0"/>
          </a:p>
          <a:p>
            <a:pPr marL="0" lvl="0" indent="0" algn="l" rtl="0">
              <a:spcBef>
                <a:spcPts val="0"/>
              </a:spcBef>
              <a:spcAft>
                <a:spcPts val="0"/>
              </a:spcAft>
              <a:buNone/>
            </a:pPr>
            <a:r>
              <a:rPr lang="en-US" dirty="0"/>
              <a:t>joewaleedalroby@gmail.com</a:t>
            </a:r>
            <a:endParaRPr dirty="0"/>
          </a:p>
        </p:txBody>
      </p:sp>
      <p:grpSp>
        <p:nvGrpSpPr>
          <p:cNvPr id="81" name="Google Shape;1343;p46">
            <a:extLst>
              <a:ext uri="{FF2B5EF4-FFF2-40B4-BE49-F238E27FC236}">
                <a16:creationId xmlns:a16="http://schemas.microsoft.com/office/drawing/2014/main" id="{F8A81928-715C-EF42-BFA2-5585AFBA1366}"/>
              </a:ext>
            </a:extLst>
          </p:cNvPr>
          <p:cNvGrpSpPr/>
          <p:nvPr/>
        </p:nvGrpSpPr>
        <p:grpSpPr>
          <a:xfrm>
            <a:off x="3866221" y="3859931"/>
            <a:ext cx="399178" cy="399178"/>
            <a:chOff x="2038375" y="3798025"/>
            <a:chExt cx="841792" cy="841792"/>
          </a:xfrm>
        </p:grpSpPr>
        <p:sp>
          <p:nvSpPr>
            <p:cNvPr id="82" name="Google Shape;1344;p46">
              <a:extLst>
                <a:ext uri="{FF2B5EF4-FFF2-40B4-BE49-F238E27FC236}">
                  <a16:creationId xmlns:a16="http://schemas.microsoft.com/office/drawing/2014/main" id="{6980870B-6BEA-56C3-906C-B16EBC78CA46}"/>
                </a:ext>
              </a:extLst>
            </p:cNvPr>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1345;p46">
              <a:extLst>
                <a:ext uri="{FF2B5EF4-FFF2-40B4-BE49-F238E27FC236}">
                  <a16:creationId xmlns:a16="http://schemas.microsoft.com/office/drawing/2014/main" id="{262929D1-E7A4-EC9B-DCA5-4EE9088B3E20}"/>
                </a:ext>
              </a:extLst>
            </p:cNvPr>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4" name="Google Shape;1346;p46">
            <a:extLst>
              <a:ext uri="{FF2B5EF4-FFF2-40B4-BE49-F238E27FC236}">
                <a16:creationId xmlns:a16="http://schemas.microsoft.com/office/drawing/2014/main" id="{D7596E29-CA39-C5C7-1EF2-91A8050D0B90}"/>
              </a:ext>
            </a:extLst>
          </p:cNvPr>
          <p:cNvGrpSpPr/>
          <p:nvPr/>
        </p:nvGrpSpPr>
        <p:grpSpPr>
          <a:xfrm>
            <a:off x="4723866" y="3916285"/>
            <a:ext cx="407391" cy="286470"/>
            <a:chOff x="3476576" y="2633631"/>
            <a:chExt cx="417024" cy="293244"/>
          </a:xfrm>
        </p:grpSpPr>
        <p:sp>
          <p:nvSpPr>
            <p:cNvPr id="85" name="Google Shape;1347;p46">
              <a:extLst>
                <a:ext uri="{FF2B5EF4-FFF2-40B4-BE49-F238E27FC236}">
                  <a16:creationId xmlns:a16="http://schemas.microsoft.com/office/drawing/2014/main" id="{BCC4194B-EA23-D9E3-5C23-9C931A923AC3}"/>
                </a:ext>
              </a:extLst>
            </p:cNvPr>
            <p:cNvSpPr/>
            <p:nvPr/>
          </p:nvSpPr>
          <p:spPr>
            <a:xfrm>
              <a:off x="3476576" y="2633631"/>
              <a:ext cx="417024" cy="293244"/>
            </a:xfrm>
            <a:custGeom>
              <a:avLst/>
              <a:gdLst/>
              <a:ahLst/>
              <a:cxnLst/>
              <a:rect l="l" t="t" r="r" b="b"/>
              <a:pathLst>
                <a:path w="19982" h="14051" extrusionOk="0">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1348;p46">
              <a:extLst>
                <a:ext uri="{FF2B5EF4-FFF2-40B4-BE49-F238E27FC236}">
                  <a16:creationId xmlns:a16="http://schemas.microsoft.com/office/drawing/2014/main" id="{F5012C78-D73E-4EFF-C0FF-2606E497F3C5}"/>
                </a:ext>
              </a:extLst>
            </p:cNvPr>
            <p:cNvSpPr/>
            <p:nvPr/>
          </p:nvSpPr>
          <p:spPr>
            <a:xfrm>
              <a:off x="3636206" y="2706945"/>
              <a:ext cx="122194" cy="146633"/>
            </a:xfrm>
            <a:custGeom>
              <a:avLst/>
              <a:gdLst/>
              <a:ahLst/>
              <a:cxnLst/>
              <a:rect l="l" t="t" r="r" b="b"/>
              <a:pathLst>
                <a:path w="5855" h="7026" extrusionOk="0">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87" name="Google Shape;1349;p46">
            <a:extLst>
              <a:ext uri="{FF2B5EF4-FFF2-40B4-BE49-F238E27FC236}">
                <a16:creationId xmlns:a16="http://schemas.microsoft.com/office/drawing/2014/main" id="{789118F3-4DCC-6FEF-C451-47E1440F0C73}"/>
              </a:ext>
            </a:extLst>
          </p:cNvPr>
          <p:cNvGrpSpPr/>
          <p:nvPr/>
        </p:nvGrpSpPr>
        <p:grpSpPr>
          <a:xfrm>
            <a:off x="3000355" y="3855824"/>
            <a:ext cx="407432" cy="407391"/>
            <a:chOff x="812101" y="2571761"/>
            <a:chExt cx="417066" cy="417024"/>
          </a:xfrm>
        </p:grpSpPr>
        <p:sp>
          <p:nvSpPr>
            <p:cNvPr id="88" name="Google Shape;1350;p46">
              <a:extLst>
                <a:ext uri="{FF2B5EF4-FFF2-40B4-BE49-F238E27FC236}">
                  <a16:creationId xmlns:a16="http://schemas.microsoft.com/office/drawing/2014/main" id="{57D95781-DA58-F2AF-4D55-9A8E26C0A81C}"/>
                </a:ext>
              </a:extLst>
            </p:cNvPr>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1351;p46">
              <a:extLst>
                <a:ext uri="{FF2B5EF4-FFF2-40B4-BE49-F238E27FC236}">
                  <a16:creationId xmlns:a16="http://schemas.microsoft.com/office/drawing/2014/main" id="{84250C47-7347-4988-0A06-4F309DAC22E3}"/>
                </a:ext>
              </a:extLst>
            </p:cNvPr>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1352;p46">
              <a:extLst>
                <a:ext uri="{FF2B5EF4-FFF2-40B4-BE49-F238E27FC236}">
                  <a16:creationId xmlns:a16="http://schemas.microsoft.com/office/drawing/2014/main" id="{52D821DF-63ED-A3ED-8A5A-424BC32A8847}"/>
                </a:ext>
              </a:extLst>
            </p:cNvPr>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1353;p46">
              <a:extLst>
                <a:ext uri="{FF2B5EF4-FFF2-40B4-BE49-F238E27FC236}">
                  <a16:creationId xmlns:a16="http://schemas.microsoft.com/office/drawing/2014/main" id="{A9BF64C6-8177-1CE0-B4E8-66E93F375978}"/>
                </a:ext>
              </a:extLst>
            </p:cNvPr>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7133364"/>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29"/>
          <p:cNvSpPr txBox="1">
            <a:spLocks noGrp="1"/>
          </p:cNvSpPr>
          <p:nvPr>
            <p:ph type="subTitle" idx="13"/>
          </p:nvPr>
        </p:nvSpPr>
        <p:spPr>
          <a:xfrm>
            <a:off x="5419075" y="1444196"/>
            <a:ext cx="3675688"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The Language of Computers</a:t>
            </a:r>
            <a:endParaRPr dirty="0"/>
          </a:p>
        </p:txBody>
      </p:sp>
      <p:sp>
        <p:nvSpPr>
          <p:cNvPr id="760" name="Google Shape;760;p29"/>
          <p:cNvSpPr txBox="1">
            <a:spLocks noGrp="1"/>
          </p:cNvSpPr>
          <p:nvPr>
            <p:ph type="title" idx="5"/>
          </p:nvPr>
        </p:nvSpPr>
        <p:spPr>
          <a:xfrm>
            <a:off x="859275" y="1550717"/>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dirty="0"/>
          </a:p>
        </p:txBody>
      </p:sp>
      <p:sp>
        <p:nvSpPr>
          <p:cNvPr id="761" name="Google Shape;761;p29"/>
          <p:cNvSpPr txBox="1">
            <a:spLocks noGrp="1"/>
          </p:cNvSpPr>
          <p:nvPr>
            <p:ph type="subTitle" idx="9"/>
          </p:nvPr>
        </p:nvSpPr>
        <p:spPr>
          <a:xfrm>
            <a:off x="1432024" y="1416840"/>
            <a:ext cx="2958000" cy="53152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What Is Data?</a:t>
            </a:r>
          </a:p>
        </p:txBody>
      </p:sp>
      <p:sp>
        <p:nvSpPr>
          <p:cNvPr id="762" name="Google Shape;762;p29"/>
          <p:cNvSpPr txBox="1">
            <a:spLocks noGrp="1"/>
          </p:cNvSpPr>
          <p:nvPr>
            <p:ph type="subTitle" idx="15"/>
          </p:nvPr>
        </p:nvSpPr>
        <p:spPr>
          <a:xfrm>
            <a:off x="5419075" y="2627938"/>
            <a:ext cx="3724925" cy="48527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How Data Types Are Stored</a:t>
            </a:r>
            <a:endParaRPr dirty="0"/>
          </a:p>
        </p:txBody>
      </p:sp>
      <p:sp>
        <p:nvSpPr>
          <p:cNvPr id="763" name="Google Shape;763;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768" name="Google Shape;768;p29"/>
          <p:cNvSpPr txBox="1">
            <a:spLocks noGrp="1"/>
          </p:cNvSpPr>
          <p:nvPr>
            <p:ph type="title" idx="6"/>
          </p:nvPr>
        </p:nvSpPr>
        <p:spPr>
          <a:xfrm>
            <a:off x="859275" y="2724623"/>
            <a:ext cx="6675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03</a:t>
            </a:r>
            <a:endParaRPr dirty="0"/>
          </a:p>
        </p:txBody>
      </p:sp>
      <p:sp>
        <p:nvSpPr>
          <p:cNvPr id="769" name="Google Shape;769;p29"/>
          <p:cNvSpPr txBox="1">
            <a:spLocks noGrp="1"/>
          </p:cNvSpPr>
          <p:nvPr>
            <p:ph type="title" idx="7"/>
          </p:nvPr>
        </p:nvSpPr>
        <p:spPr>
          <a:xfrm>
            <a:off x="4753977" y="1550717"/>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dirty="0"/>
          </a:p>
        </p:txBody>
      </p:sp>
      <p:sp>
        <p:nvSpPr>
          <p:cNvPr id="770" name="Google Shape;770;p29"/>
          <p:cNvSpPr txBox="1">
            <a:spLocks noGrp="1"/>
          </p:cNvSpPr>
          <p:nvPr>
            <p:ph type="title" idx="8"/>
          </p:nvPr>
        </p:nvSpPr>
        <p:spPr>
          <a:xfrm>
            <a:off x="4753977" y="2724623"/>
            <a:ext cx="6651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04</a:t>
            </a:r>
            <a:endParaRPr dirty="0"/>
          </a:p>
        </p:txBody>
      </p:sp>
      <p:sp>
        <p:nvSpPr>
          <p:cNvPr id="771" name="Google Shape;771;p29"/>
          <p:cNvSpPr txBox="1">
            <a:spLocks noGrp="1"/>
          </p:cNvSpPr>
          <p:nvPr>
            <p:ph type="subTitle" idx="14"/>
          </p:nvPr>
        </p:nvSpPr>
        <p:spPr>
          <a:xfrm>
            <a:off x="1463428" y="2356317"/>
            <a:ext cx="2958000" cy="756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Bits and Bytes</a:t>
            </a:r>
          </a:p>
        </p:txBody>
      </p:sp>
      <p:sp>
        <p:nvSpPr>
          <p:cNvPr id="13" name="Google Shape;762;p29">
            <a:extLst>
              <a:ext uri="{FF2B5EF4-FFF2-40B4-BE49-F238E27FC236}">
                <a16:creationId xmlns:a16="http://schemas.microsoft.com/office/drawing/2014/main" id="{AD330666-7E0D-68F3-F5E1-D06F11FF085E}"/>
              </a:ext>
            </a:extLst>
          </p:cNvPr>
          <p:cNvSpPr txBox="1">
            <a:spLocks/>
          </p:cNvSpPr>
          <p:nvPr/>
        </p:nvSpPr>
        <p:spPr>
          <a:xfrm>
            <a:off x="5369838" y="3624944"/>
            <a:ext cx="3570180" cy="57177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dirty="0"/>
              <a:t>Questions?</a:t>
            </a:r>
          </a:p>
        </p:txBody>
      </p:sp>
      <p:sp>
        <p:nvSpPr>
          <p:cNvPr id="14" name="Google Shape;768;p29">
            <a:extLst>
              <a:ext uri="{FF2B5EF4-FFF2-40B4-BE49-F238E27FC236}">
                <a16:creationId xmlns:a16="http://schemas.microsoft.com/office/drawing/2014/main" id="{6C2C706F-C725-A10D-7AA5-A13205FBA5B1}"/>
              </a:ext>
            </a:extLst>
          </p:cNvPr>
          <p:cNvSpPr txBox="1">
            <a:spLocks/>
          </p:cNvSpPr>
          <p:nvPr/>
        </p:nvSpPr>
        <p:spPr>
          <a:xfrm>
            <a:off x="859275" y="3810004"/>
            <a:ext cx="6675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dirty="0"/>
              <a:t>05</a:t>
            </a:r>
          </a:p>
        </p:txBody>
      </p:sp>
      <p:sp>
        <p:nvSpPr>
          <p:cNvPr id="16" name="Google Shape;770;p29">
            <a:extLst>
              <a:ext uri="{FF2B5EF4-FFF2-40B4-BE49-F238E27FC236}">
                <a16:creationId xmlns:a16="http://schemas.microsoft.com/office/drawing/2014/main" id="{EE7FA6AB-1798-AD5B-3F49-13F50898D9F5}"/>
              </a:ext>
            </a:extLst>
          </p:cNvPr>
          <p:cNvSpPr txBox="1">
            <a:spLocks/>
          </p:cNvSpPr>
          <p:nvPr/>
        </p:nvSpPr>
        <p:spPr>
          <a:xfrm>
            <a:off x="4753977" y="3810004"/>
            <a:ext cx="665100" cy="4476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Baloo 2 ExtraBold"/>
              <a:buNone/>
              <a:defRPr sz="3000" b="0" i="0" u="none" strike="noStrike" cap="none">
                <a:solidFill>
                  <a:schemeClr val="lt1"/>
                </a:solidFill>
                <a:latin typeface="Baloo 2 ExtraBold"/>
                <a:ea typeface="Baloo 2 ExtraBold"/>
                <a:cs typeface="Baloo 2 ExtraBold"/>
                <a:sym typeface="Baloo 2 ExtraBold"/>
              </a:defRPr>
            </a:lvl1pPr>
            <a:lvl2pPr marR="0" lvl="1"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2pPr>
            <a:lvl3pPr marR="0" lvl="2"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3pPr>
            <a:lvl4pPr marR="0" lvl="3"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4pPr>
            <a:lvl5pPr marR="0" lvl="4"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5pPr>
            <a:lvl6pPr marR="0" lvl="5"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6pPr>
            <a:lvl7pPr marR="0" lvl="6"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7pPr>
            <a:lvl8pPr marR="0" lvl="7"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8pPr>
            <a:lvl9pPr marR="0" lvl="8" algn="l" rtl="0">
              <a:lnSpc>
                <a:spcPct val="100000"/>
              </a:lnSpc>
              <a:spcBef>
                <a:spcPts val="0"/>
              </a:spcBef>
              <a:spcAft>
                <a:spcPts val="0"/>
              </a:spcAft>
              <a:buClr>
                <a:schemeClr val="dk1"/>
              </a:buClr>
              <a:buSzPts val="3000"/>
              <a:buFont typeface="Baloo 2 ExtraBold"/>
              <a:buNone/>
              <a:defRPr sz="3000" b="0" i="0" u="none" strike="noStrike" cap="none">
                <a:solidFill>
                  <a:schemeClr val="dk1"/>
                </a:solidFill>
                <a:latin typeface="Baloo 2 ExtraBold"/>
                <a:ea typeface="Baloo 2 ExtraBold"/>
                <a:cs typeface="Baloo 2 ExtraBold"/>
                <a:sym typeface="Baloo 2 ExtraBold"/>
              </a:defRPr>
            </a:lvl9pPr>
          </a:lstStyle>
          <a:p>
            <a:r>
              <a:rPr lang="en" dirty="0"/>
              <a:t>06</a:t>
            </a:r>
          </a:p>
        </p:txBody>
      </p:sp>
      <p:sp>
        <p:nvSpPr>
          <p:cNvPr id="17" name="Google Shape;771;p29">
            <a:extLst>
              <a:ext uri="{FF2B5EF4-FFF2-40B4-BE49-F238E27FC236}">
                <a16:creationId xmlns:a16="http://schemas.microsoft.com/office/drawing/2014/main" id="{41A6E3E4-76F6-4B88-F98E-41E89D2F0AEB}"/>
              </a:ext>
            </a:extLst>
          </p:cNvPr>
          <p:cNvSpPr txBox="1">
            <a:spLocks/>
          </p:cNvSpPr>
          <p:nvPr/>
        </p:nvSpPr>
        <p:spPr>
          <a:xfrm>
            <a:off x="1463428" y="3441698"/>
            <a:ext cx="2958000" cy="7569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Baloo 2 ExtraBold"/>
              <a:buNone/>
              <a:defRPr sz="2100" b="0" i="0" u="none" strike="noStrike" cap="none">
                <a:solidFill>
                  <a:schemeClr val="dk1"/>
                </a:solidFill>
                <a:latin typeface="Baloo 2 ExtraBold"/>
                <a:ea typeface="Baloo 2 ExtraBold"/>
                <a:cs typeface="Baloo 2 ExtraBold"/>
                <a:sym typeface="Baloo 2 ExtraBold"/>
              </a:defRPr>
            </a:lvl1pPr>
            <a:lvl2pPr marL="914400" marR="0" lvl="1"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2pPr>
            <a:lvl3pPr marL="1371600" marR="0" lvl="2"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3pPr>
            <a:lvl4pPr marL="1828800" marR="0" lvl="3"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4pPr>
            <a:lvl5pPr marL="2286000" marR="0" lvl="4"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5pPr>
            <a:lvl6pPr marL="2743200" marR="0" lvl="5"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6pPr>
            <a:lvl7pPr marL="3200400" marR="0" lvl="6"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7pPr>
            <a:lvl8pPr marL="3657600" marR="0" lvl="7"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8pPr>
            <a:lvl9pPr marL="4114800" marR="0" lvl="8" indent="-317500" algn="l" rtl="0">
              <a:lnSpc>
                <a:spcPct val="100000"/>
              </a:lnSpc>
              <a:spcBef>
                <a:spcPts val="0"/>
              </a:spcBef>
              <a:spcAft>
                <a:spcPts val="0"/>
              </a:spcAft>
              <a:buClr>
                <a:schemeClr val="dk1"/>
              </a:buClr>
              <a:buSzPts val="2400"/>
              <a:buFont typeface="Baloo 2 ExtraBold"/>
              <a:buNone/>
              <a:defRPr sz="2400" b="0" i="0" u="none" strike="noStrike" cap="none">
                <a:solidFill>
                  <a:schemeClr val="dk1"/>
                </a:solidFill>
                <a:latin typeface="Baloo 2 ExtraBold"/>
                <a:ea typeface="Baloo 2 ExtraBold"/>
                <a:cs typeface="Baloo 2 ExtraBold"/>
                <a:sym typeface="Baloo 2 ExtraBold"/>
              </a:defRPr>
            </a:lvl9pPr>
          </a:lstStyle>
          <a:p>
            <a:pPr marL="0" indent="0"/>
            <a:r>
              <a:rPr lang="en-US" dirty="0"/>
              <a:t>Summary</a:t>
            </a:r>
          </a:p>
        </p:txBody>
      </p:sp>
      <p:sp>
        <p:nvSpPr>
          <p:cNvPr id="18" name="Google Shape;670;p27">
            <a:extLst>
              <a:ext uri="{FF2B5EF4-FFF2-40B4-BE49-F238E27FC236}">
                <a16:creationId xmlns:a16="http://schemas.microsoft.com/office/drawing/2014/main" id="{69B4032E-3D0D-9DCC-F91F-B3F6448798A9}"/>
              </a:ext>
            </a:extLst>
          </p:cNvPr>
          <p:cNvSpPr/>
          <p:nvPr/>
        </p:nvSpPr>
        <p:spPr>
          <a:xfrm>
            <a:off x="0" y="122630"/>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31"/>
          <p:cNvSpPr txBox="1">
            <a:spLocks noGrp="1"/>
          </p:cNvSpPr>
          <p:nvPr>
            <p:ph type="title"/>
          </p:nvPr>
        </p:nvSpPr>
        <p:spPr>
          <a:xfrm>
            <a:off x="3871075" y="2969400"/>
            <a:ext cx="4559700" cy="1303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 What Is Data?</a:t>
            </a:r>
          </a:p>
        </p:txBody>
      </p:sp>
      <p:sp>
        <p:nvSpPr>
          <p:cNvPr id="784" name="Google Shape;784;p31"/>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dirty="0"/>
          </a:p>
        </p:txBody>
      </p:sp>
      <p:sp>
        <p:nvSpPr>
          <p:cNvPr id="785" name="Google Shape;785;p31"/>
          <p:cNvSpPr txBox="1">
            <a:spLocks noGrp="1"/>
          </p:cNvSpPr>
          <p:nvPr>
            <p:ph type="subTitle" idx="1"/>
          </p:nvPr>
        </p:nvSpPr>
        <p:spPr>
          <a:xfrm>
            <a:off x="3871074" y="4229000"/>
            <a:ext cx="4893097"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is information — like your name, a photo, or a song.</a:t>
            </a:r>
          </a:p>
        </p:txBody>
      </p:sp>
      <p:grpSp>
        <p:nvGrpSpPr>
          <p:cNvPr id="787" name="Google Shape;787;p31"/>
          <p:cNvGrpSpPr/>
          <p:nvPr/>
        </p:nvGrpSpPr>
        <p:grpSpPr>
          <a:xfrm>
            <a:off x="1974337" y="1193591"/>
            <a:ext cx="1726080" cy="1115464"/>
            <a:chOff x="4838012" y="1361547"/>
            <a:chExt cx="951900" cy="615157"/>
          </a:xfrm>
        </p:grpSpPr>
        <p:sp>
          <p:nvSpPr>
            <p:cNvPr id="788" name="Google Shape;788;p31"/>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9" name="Google Shape;789;p31"/>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0" name="Google Shape;790;p31"/>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1" name="Google Shape;791;p31"/>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2" name="Google Shape;792;p31"/>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3" name="Google Shape;793;p31"/>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4" name="Google Shape;794;p31"/>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5" name="Google Shape;795;p31"/>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6" name="Google Shape;796;p31"/>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7" name="Google Shape;797;p31"/>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8" name="Google Shape;798;p31"/>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9" name="Google Shape;799;p31"/>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0" name="Google Shape;800;p31"/>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1" name="Google Shape;801;p31"/>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2" name="Google Shape;802;p31"/>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3" name="Google Shape;803;p31"/>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4" name="Google Shape;804;p31"/>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5" name="Google Shape;805;p31"/>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6" name="Google Shape;806;p31"/>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807" name="Google Shape;807;p31"/>
          <p:cNvGrpSpPr/>
          <p:nvPr/>
        </p:nvGrpSpPr>
        <p:grpSpPr>
          <a:xfrm>
            <a:off x="1442946" y="949677"/>
            <a:ext cx="437992" cy="437992"/>
            <a:chOff x="1309269" y="3291652"/>
            <a:chExt cx="415198" cy="415198"/>
          </a:xfrm>
        </p:grpSpPr>
        <p:sp>
          <p:nvSpPr>
            <p:cNvPr id="808" name="Google Shape;808;p31"/>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9" name="Google Shape;809;p31"/>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810" name="Google Shape;810;p31"/>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1" name="Google Shape;811;p31"/>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2" name="Google Shape;812;p31"/>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813" name="Google Shape;813;p31"/>
          <p:cNvGrpSpPr/>
          <p:nvPr/>
        </p:nvGrpSpPr>
        <p:grpSpPr>
          <a:xfrm>
            <a:off x="713221" y="1546974"/>
            <a:ext cx="1380702" cy="2411462"/>
            <a:chOff x="713221" y="1546974"/>
            <a:chExt cx="1380702" cy="2411462"/>
          </a:xfrm>
        </p:grpSpPr>
        <p:sp>
          <p:nvSpPr>
            <p:cNvPr id="814" name="Google Shape;814;p31"/>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5" name="Google Shape;815;p31"/>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6" name="Google Shape;816;p31"/>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7" name="Google Shape;817;p31"/>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8" name="Google Shape;818;p31"/>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9" name="Google Shape;819;p31"/>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0" name="Google Shape;820;p31"/>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1" name="Google Shape;821;p31"/>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2" name="Google Shape;822;p31"/>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3" name="Google Shape;823;p31"/>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4" name="Google Shape;824;p31"/>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5" name="Google Shape;825;p31"/>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6" name="Google Shape;826;p31"/>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7" name="Google Shape;827;p31"/>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828" name="Google Shape;828;p31"/>
            <p:cNvCxnSpPr/>
            <p:nvPr/>
          </p:nvCxnSpPr>
          <p:spPr>
            <a:xfrm>
              <a:off x="2004736" y="1871725"/>
              <a:ext cx="5462" cy="48921"/>
            </a:xfrm>
            <a:prstGeom prst="straightConnector1">
              <a:avLst/>
            </a:prstGeom>
            <a:noFill/>
            <a:ln>
              <a:noFill/>
            </a:ln>
          </p:spPr>
        </p:cxnSp>
        <p:sp>
          <p:nvSpPr>
            <p:cNvPr id="829" name="Google Shape;829;p31"/>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0" name="Google Shape;830;p31"/>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1" name="Google Shape;831;p31"/>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2" name="Google Shape;832;p31"/>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3" name="Google Shape;833;p31"/>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4" name="Google Shape;834;p31"/>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5" name="Google Shape;835;p31"/>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6" name="Google Shape;836;p31"/>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7" name="Google Shape;837;p31"/>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8" name="Google Shape;838;p31"/>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9" name="Google Shape;839;p31"/>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0" name="Google Shape;840;p31"/>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1" name="Google Shape;841;p31"/>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2" name="Google Shape;842;p31"/>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3" name="Google Shape;843;p31"/>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4" name="Google Shape;844;p31"/>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5" name="Google Shape;845;p31"/>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6" name="Google Shape;846;p31"/>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7" name="Google Shape;847;p31"/>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8" name="Google Shape;848;p31"/>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9" name="Google Shape;849;p31"/>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0" name="Google Shape;850;p31"/>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1" name="Google Shape;851;p31"/>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2" name="Google Shape;852;p31"/>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3" name="Google Shape;853;p31"/>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4" name="Google Shape;854;p31"/>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5" name="Google Shape;855;p31"/>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6" name="Google Shape;856;p31"/>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7" name="Google Shape;857;p31"/>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8" name="Google Shape;858;p31"/>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9" name="Google Shape;859;p31"/>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0" name="Google Shape;860;p31"/>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1" name="Google Shape;861;p31"/>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2" name="Google Shape;862;p31"/>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3" name="Google Shape;863;p31"/>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864" name="Google Shape;864;p31"/>
          <p:cNvGrpSpPr/>
          <p:nvPr/>
        </p:nvGrpSpPr>
        <p:grpSpPr>
          <a:xfrm>
            <a:off x="1880948" y="2504669"/>
            <a:ext cx="959226" cy="675313"/>
            <a:chOff x="4768936" y="2201894"/>
            <a:chExt cx="959226" cy="675313"/>
          </a:xfrm>
        </p:grpSpPr>
        <p:sp>
          <p:nvSpPr>
            <p:cNvPr id="865" name="Google Shape;865;p31"/>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6" name="Google Shape;866;p31"/>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7" name="Google Shape;867;p31"/>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8" name="Google Shape;868;p31"/>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9" name="Google Shape;869;p31"/>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0" name="Google Shape;870;p31"/>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1" name="Google Shape;871;p31"/>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2" name="Google Shape;872;p31"/>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3" name="Google Shape;873;p31"/>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4" name="Google Shape;874;p31"/>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5" name="Google Shape;875;p31"/>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6" name="Google Shape;876;p31"/>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7" name="Google Shape;877;p31"/>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8" name="Google Shape;878;p31"/>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9" name="Google Shape;879;p31"/>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sp>
        <p:nvSpPr>
          <p:cNvPr id="776" name="Google Shape;77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 What Is Data?</a:t>
            </a:r>
            <a:endParaRPr dirty="0"/>
          </a:p>
        </p:txBody>
      </p:sp>
      <p:sp>
        <p:nvSpPr>
          <p:cNvPr id="778" name="Google Shape;778;p30"/>
          <p:cNvSpPr txBox="1">
            <a:spLocks noGrp="1"/>
          </p:cNvSpPr>
          <p:nvPr>
            <p:ph type="subTitle" idx="2"/>
          </p:nvPr>
        </p:nvSpPr>
        <p:spPr>
          <a:xfrm>
            <a:off x="720001" y="1257247"/>
            <a:ext cx="7704000" cy="2977128"/>
          </a:xfrm>
          <a:prstGeom prst="rect">
            <a:avLst/>
          </a:prstGeom>
        </p:spPr>
        <p:txBody>
          <a:bodyPr spcFirstLastPara="1" wrap="square" lIns="91425" tIns="91425" rIns="91425" bIns="91425" anchor="t" anchorCtr="0">
            <a:noAutofit/>
          </a:bodyPr>
          <a:lstStyle/>
          <a:p>
            <a:pPr algn="l">
              <a:lnSpc>
                <a:spcPct val="150000"/>
              </a:lnSpc>
              <a:buFont typeface="Courier New" panose="02070309020205020404" pitchFamily="49" charset="0"/>
              <a:buChar char="o"/>
            </a:pPr>
            <a:r>
              <a:rPr lang="en-US" dirty="0"/>
              <a:t>"Before we can understand how computers represent data, we need to answer a basic question: </a:t>
            </a:r>
            <a:r>
              <a:rPr lang="en-US" b="1" dirty="0"/>
              <a:t>What is data?</a:t>
            </a:r>
            <a:endParaRPr lang="en-US" dirty="0"/>
          </a:p>
          <a:p>
            <a:pPr algn="l">
              <a:lnSpc>
                <a:spcPct val="150000"/>
              </a:lnSpc>
              <a:buFont typeface="Courier New" panose="02070309020205020404" pitchFamily="49" charset="0"/>
              <a:buChar char="o"/>
            </a:pPr>
            <a:r>
              <a:rPr lang="en-US" dirty="0"/>
              <a:t>In simple terms, </a:t>
            </a:r>
            <a:r>
              <a:rPr lang="en-US" b="1" dirty="0"/>
              <a:t>data is information</a:t>
            </a:r>
            <a:r>
              <a:rPr lang="en-US" dirty="0"/>
              <a:t>. It could be your name, a photo, a song, a temperature reading, or even a video.</a:t>
            </a:r>
          </a:p>
          <a:p>
            <a:pPr algn="l">
              <a:lnSpc>
                <a:spcPct val="150000"/>
              </a:lnSpc>
              <a:buFont typeface="Courier New" panose="02070309020205020404" pitchFamily="49" charset="0"/>
              <a:buChar char="o"/>
            </a:pPr>
            <a:r>
              <a:rPr lang="en-US" dirty="0"/>
              <a:t>To us, this information has meaning—but to a computer, everything must be turned into </a:t>
            </a:r>
            <a:r>
              <a:rPr lang="en-US" b="1" dirty="0"/>
              <a:t>numbers</a:t>
            </a:r>
            <a:r>
              <a:rPr lang="en-US" dirty="0"/>
              <a:t>. Whether it's text, images, or sound, a computer only understands it as a series of </a:t>
            </a:r>
            <a:r>
              <a:rPr lang="en-US" b="1" dirty="0"/>
              <a:t>0s and 1s</a:t>
            </a:r>
            <a:r>
              <a:rPr lang="en-US" dirty="0"/>
              <a:t>, which is called </a:t>
            </a:r>
            <a:r>
              <a:rPr lang="en-US" b="1" dirty="0"/>
              <a:t>binary</a:t>
            </a:r>
            <a:r>
              <a:rPr lang="en-US" dirty="0"/>
              <a:t>.</a:t>
            </a:r>
          </a:p>
          <a:p>
            <a:pPr algn="l">
              <a:lnSpc>
                <a:spcPct val="150000"/>
              </a:lnSpc>
              <a:buFont typeface="Courier New" panose="02070309020205020404" pitchFamily="49" charset="0"/>
              <a:buChar char="o"/>
            </a:pPr>
            <a:r>
              <a:rPr lang="en-US" dirty="0"/>
              <a:t>So, no matter how complex or colorful the information appears to us, it always starts as numbers in the digital world."</a:t>
            </a:r>
          </a:p>
        </p:txBody>
      </p:sp>
      <p:grpSp>
        <p:nvGrpSpPr>
          <p:cNvPr id="4" name="Google Shape;1643;p48">
            <a:extLst>
              <a:ext uri="{FF2B5EF4-FFF2-40B4-BE49-F238E27FC236}">
                <a16:creationId xmlns:a16="http://schemas.microsoft.com/office/drawing/2014/main" id="{31FF3FB6-9904-982B-FF27-4CE28FB7CBFF}"/>
              </a:ext>
            </a:extLst>
          </p:cNvPr>
          <p:cNvGrpSpPr/>
          <p:nvPr/>
        </p:nvGrpSpPr>
        <p:grpSpPr>
          <a:xfrm>
            <a:off x="7858848" y="343606"/>
            <a:ext cx="1017815" cy="674119"/>
            <a:chOff x="6285063" y="868551"/>
            <a:chExt cx="1843200" cy="1220788"/>
          </a:xfrm>
        </p:grpSpPr>
        <p:sp>
          <p:nvSpPr>
            <p:cNvPr id="5" name="Google Shape;1644;p48">
              <a:extLst>
                <a:ext uri="{FF2B5EF4-FFF2-40B4-BE49-F238E27FC236}">
                  <a16:creationId xmlns:a16="http://schemas.microsoft.com/office/drawing/2014/main" id="{775AB498-DC8D-1694-F2D7-3CEFFE15C0BD}"/>
                </a:ext>
              </a:extLst>
            </p:cNvPr>
            <p:cNvSpPr/>
            <p:nvPr/>
          </p:nvSpPr>
          <p:spPr>
            <a:xfrm>
              <a:off x="6285063" y="868551"/>
              <a:ext cx="1843088" cy="1220788"/>
            </a:xfrm>
            <a:custGeom>
              <a:avLst/>
              <a:gdLst/>
              <a:ahLst/>
              <a:cxnLst/>
              <a:rect l="l" t="t" r="r" b="b"/>
              <a:pathLst>
                <a:path w="688" h="456" extrusionOk="0">
                  <a:moveTo>
                    <a:pt x="688" y="456"/>
                  </a:moveTo>
                  <a:cubicBezTo>
                    <a:pt x="0" y="456"/>
                    <a:pt x="0" y="456"/>
                    <a:pt x="0" y="456"/>
                  </a:cubicBezTo>
                  <a:cubicBezTo>
                    <a:pt x="0" y="34"/>
                    <a:pt x="0" y="34"/>
                    <a:pt x="0" y="34"/>
                  </a:cubicBezTo>
                  <a:cubicBezTo>
                    <a:pt x="0" y="15"/>
                    <a:pt x="15" y="0"/>
                    <a:pt x="34" y="0"/>
                  </a:cubicBezTo>
                  <a:cubicBezTo>
                    <a:pt x="654" y="0"/>
                    <a:pt x="654" y="0"/>
                    <a:pt x="654" y="0"/>
                  </a:cubicBezTo>
                  <a:cubicBezTo>
                    <a:pt x="673" y="0"/>
                    <a:pt x="688" y="15"/>
                    <a:pt x="688" y="34"/>
                  </a:cubicBezTo>
                  <a:lnTo>
                    <a:pt x="688" y="456"/>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6" name="Google Shape;1645;p48">
              <a:extLst>
                <a:ext uri="{FF2B5EF4-FFF2-40B4-BE49-F238E27FC236}">
                  <a16:creationId xmlns:a16="http://schemas.microsoft.com/office/drawing/2014/main" id="{1C250511-C21C-AAE5-949E-98F883169B9E}"/>
                </a:ext>
              </a:extLst>
            </p:cNvPr>
            <p:cNvSpPr/>
            <p:nvPr/>
          </p:nvSpPr>
          <p:spPr>
            <a:xfrm>
              <a:off x="6388250" y="1219463"/>
              <a:ext cx="1636713" cy="782637"/>
            </a:xfrm>
            <a:custGeom>
              <a:avLst/>
              <a:gdLst/>
              <a:ahLst/>
              <a:cxnLst/>
              <a:rect l="l" t="t" r="r" b="b"/>
              <a:pathLst>
                <a:path w="1031" h="493" extrusionOk="0">
                  <a:moveTo>
                    <a:pt x="1031" y="493"/>
                  </a:moveTo>
                  <a:lnTo>
                    <a:pt x="0" y="493"/>
                  </a:lnTo>
                  <a:lnTo>
                    <a:pt x="0" y="0"/>
                  </a:lnTo>
                  <a:lnTo>
                    <a:pt x="7" y="0"/>
                  </a:lnTo>
                  <a:lnTo>
                    <a:pt x="7" y="486"/>
                  </a:lnTo>
                  <a:lnTo>
                    <a:pt x="1031" y="486"/>
                  </a:lnTo>
                  <a:lnTo>
                    <a:pt x="1031" y="49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 name="Google Shape;1646;p48">
              <a:extLst>
                <a:ext uri="{FF2B5EF4-FFF2-40B4-BE49-F238E27FC236}">
                  <a16:creationId xmlns:a16="http://schemas.microsoft.com/office/drawing/2014/main" id="{A3241F7F-73FF-D615-AAFE-F03C0B2DB74A}"/>
                </a:ext>
              </a:extLst>
            </p:cNvPr>
            <p:cNvSpPr/>
            <p:nvPr/>
          </p:nvSpPr>
          <p:spPr>
            <a:xfrm>
              <a:off x="6393013" y="1176601"/>
              <a:ext cx="1619250" cy="820738"/>
            </a:xfrm>
            <a:custGeom>
              <a:avLst/>
              <a:gdLst/>
              <a:ahLst/>
              <a:cxnLst/>
              <a:rect l="l" t="t" r="r" b="b"/>
              <a:pathLst>
                <a:path w="604" h="306" extrusionOk="0">
                  <a:moveTo>
                    <a:pt x="0" y="207"/>
                  </a:moveTo>
                  <a:cubicBezTo>
                    <a:pt x="0" y="207"/>
                    <a:pt x="39" y="78"/>
                    <a:pt x="101" y="80"/>
                  </a:cubicBezTo>
                  <a:cubicBezTo>
                    <a:pt x="181" y="82"/>
                    <a:pt x="175" y="218"/>
                    <a:pt x="223" y="213"/>
                  </a:cubicBezTo>
                  <a:cubicBezTo>
                    <a:pt x="310" y="203"/>
                    <a:pt x="287" y="0"/>
                    <a:pt x="380" y="21"/>
                  </a:cubicBezTo>
                  <a:cubicBezTo>
                    <a:pt x="421" y="31"/>
                    <a:pt x="407" y="216"/>
                    <a:pt x="447" y="245"/>
                  </a:cubicBezTo>
                  <a:cubicBezTo>
                    <a:pt x="472" y="263"/>
                    <a:pt x="526" y="193"/>
                    <a:pt x="550" y="178"/>
                  </a:cubicBezTo>
                  <a:cubicBezTo>
                    <a:pt x="575" y="164"/>
                    <a:pt x="601" y="170"/>
                    <a:pt x="601" y="170"/>
                  </a:cubicBezTo>
                  <a:cubicBezTo>
                    <a:pt x="604" y="303"/>
                    <a:pt x="604" y="303"/>
                    <a:pt x="604" y="303"/>
                  </a:cubicBezTo>
                  <a:cubicBezTo>
                    <a:pt x="0" y="306"/>
                    <a:pt x="0" y="306"/>
                    <a:pt x="0" y="306"/>
                  </a:cubicBezTo>
                  <a:lnTo>
                    <a:pt x="0" y="207"/>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 name="Google Shape;1647;p48">
              <a:extLst>
                <a:ext uri="{FF2B5EF4-FFF2-40B4-BE49-F238E27FC236}">
                  <a16:creationId xmlns:a16="http://schemas.microsoft.com/office/drawing/2014/main" id="{4C8672A6-8F4F-C38E-B62A-60319F109FC3}"/>
                </a:ext>
              </a:extLst>
            </p:cNvPr>
            <p:cNvSpPr/>
            <p:nvPr/>
          </p:nvSpPr>
          <p:spPr>
            <a:xfrm>
              <a:off x="7643100" y="1266163"/>
              <a:ext cx="338138" cy="100013"/>
            </a:xfrm>
            <a:custGeom>
              <a:avLst/>
              <a:gdLst/>
              <a:ahLst/>
              <a:cxnLst/>
              <a:rect l="l" t="t" r="r" b="b"/>
              <a:pathLst>
                <a:path w="126" h="37" extrusionOk="0">
                  <a:moveTo>
                    <a:pt x="19" y="37"/>
                  </a:moveTo>
                  <a:cubicBezTo>
                    <a:pt x="107" y="37"/>
                    <a:pt x="107" y="37"/>
                    <a:pt x="107" y="37"/>
                  </a:cubicBezTo>
                  <a:cubicBezTo>
                    <a:pt x="117" y="37"/>
                    <a:pt x="126" y="29"/>
                    <a:pt x="126" y="18"/>
                  </a:cubicBezTo>
                  <a:cubicBezTo>
                    <a:pt x="126" y="8"/>
                    <a:pt x="117" y="0"/>
                    <a:pt x="107" y="0"/>
                  </a:cubicBezTo>
                  <a:cubicBezTo>
                    <a:pt x="19" y="0"/>
                    <a:pt x="19" y="0"/>
                    <a:pt x="19" y="0"/>
                  </a:cubicBezTo>
                  <a:cubicBezTo>
                    <a:pt x="9" y="0"/>
                    <a:pt x="0" y="8"/>
                    <a:pt x="0" y="18"/>
                  </a:cubicBezTo>
                  <a:cubicBezTo>
                    <a:pt x="0" y="29"/>
                    <a:pt x="9" y="37"/>
                    <a:pt x="19" y="3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 name="Google Shape;1648;p48">
              <a:extLst>
                <a:ext uri="{FF2B5EF4-FFF2-40B4-BE49-F238E27FC236}">
                  <a16:creationId xmlns:a16="http://schemas.microsoft.com/office/drawing/2014/main" id="{9A04DA8C-06F0-4740-DB18-BB2CCFFD58B0}"/>
                </a:ext>
              </a:extLst>
            </p:cNvPr>
            <p:cNvSpPr/>
            <p:nvPr/>
          </p:nvSpPr>
          <p:spPr>
            <a:xfrm>
              <a:off x="7660775" y="1419300"/>
              <a:ext cx="61800" cy="59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 name="Google Shape;1649;p48">
              <a:extLst>
                <a:ext uri="{FF2B5EF4-FFF2-40B4-BE49-F238E27FC236}">
                  <a16:creationId xmlns:a16="http://schemas.microsoft.com/office/drawing/2014/main" id="{7F373CCB-53EE-095D-49F9-9E52F5DE7B4A}"/>
                </a:ext>
              </a:extLst>
            </p:cNvPr>
            <p:cNvSpPr/>
            <p:nvPr/>
          </p:nvSpPr>
          <p:spPr>
            <a:xfrm>
              <a:off x="7754748" y="1419300"/>
              <a:ext cx="61800" cy="597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1" name="Google Shape;1650;p48">
              <a:extLst>
                <a:ext uri="{FF2B5EF4-FFF2-40B4-BE49-F238E27FC236}">
                  <a16:creationId xmlns:a16="http://schemas.microsoft.com/office/drawing/2014/main" id="{F8673815-3F97-CA55-5374-CF9C684D8276}"/>
                </a:ext>
              </a:extLst>
            </p:cNvPr>
            <p:cNvSpPr/>
            <p:nvPr/>
          </p:nvSpPr>
          <p:spPr>
            <a:xfrm>
              <a:off x="7754748" y="1509006"/>
              <a:ext cx="61800" cy="57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2" name="Google Shape;1651;p48">
              <a:extLst>
                <a:ext uri="{FF2B5EF4-FFF2-40B4-BE49-F238E27FC236}">
                  <a16:creationId xmlns:a16="http://schemas.microsoft.com/office/drawing/2014/main" id="{8751B292-24C7-4300-4388-2891E2AA9029}"/>
                </a:ext>
              </a:extLst>
            </p:cNvPr>
            <p:cNvSpPr/>
            <p:nvPr/>
          </p:nvSpPr>
          <p:spPr>
            <a:xfrm>
              <a:off x="6285063" y="1022538"/>
              <a:ext cx="1843200" cy="11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 name="Google Shape;1652;p48">
              <a:extLst>
                <a:ext uri="{FF2B5EF4-FFF2-40B4-BE49-F238E27FC236}">
                  <a16:creationId xmlns:a16="http://schemas.microsoft.com/office/drawing/2014/main" id="{BA0DA509-B01F-9BAF-2361-AA5452823DF3}"/>
                </a:ext>
              </a:extLst>
            </p:cNvPr>
            <p:cNvSpPr/>
            <p:nvPr/>
          </p:nvSpPr>
          <p:spPr>
            <a:xfrm>
              <a:off x="6380313" y="901888"/>
              <a:ext cx="76200" cy="777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4" name="Google Shape;1653;p48">
              <a:extLst>
                <a:ext uri="{FF2B5EF4-FFF2-40B4-BE49-F238E27FC236}">
                  <a16:creationId xmlns:a16="http://schemas.microsoft.com/office/drawing/2014/main" id="{FCB5B023-C45C-52F8-8F0F-B1F520A52154}"/>
                </a:ext>
              </a:extLst>
            </p:cNvPr>
            <p:cNvSpPr/>
            <p:nvPr/>
          </p:nvSpPr>
          <p:spPr>
            <a:xfrm>
              <a:off x="6520013" y="901888"/>
              <a:ext cx="77700" cy="777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5" name="Google Shape;1654;p48">
              <a:extLst>
                <a:ext uri="{FF2B5EF4-FFF2-40B4-BE49-F238E27FC236}">
                  <a16:creationId xmlns:a16="http://schemas.microsoft.com/office/drawing/2014/main" id="{ADB99002-B714-9C8C-0741-CFB20800C184}"/>
                </a:ext>
              </a:extLst>
            </p:cNvPr>
            <p:cNvSpPr/>
            <p:nvPr/>
          </p:nvSpPr>
          <p:spPr>
            <a:xfrm>
              <a:off x="6659713" y="901888"/>
              <a:ext cx="77700" cy="77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Wor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9">
          <a:extLst>
            <a:ext uri="{FF2B5EF4-FFF2-40B4-BE49-F238E27FC236}">
              <a16:creationId xmlns:a16="http://schemas.microsoft.com/office/drawing/2014/main" id="{83DEFC17-37AE-2602-794B-F7549975C833}"/>
            </a:ext>
          </a:extLst>
        </p:cNvPr>
        <p:cNvGrpSpPr/>
        <p:nvPr/>
      </p:nvGrpSpPr>
      <p:grpSpPr>
        <a:xfrm>
          <a:off x="0" y="0"/>
          <a:ext cx="0" cy="0"/>
          <a:chOff x="0" y="0"/>
          <a:chExt cx="0" cy="0"/>
        </a:xfrm>
      </p:grpSpPr>
      <p:sp>
        <p:nvSpPr>
          <p:cNvPr id="1080" name="Google Shape;1080;p37">
            <a:extLst>
              <a:ext uri="{FF2B5EF4-FFF2-40B4-BE49-F238E27FC236}">
                <a16:creationId xmlns:a16="http://schemas.microsoft.com/office/drawing/2014/main" id="{FA40AAA2-049B-505C-94DA-AB136404AE4A}"/>
              </a:ext>
            </a:extLst>
          </p:cNvPr>
          <p:cNvSpPr txBox="1">
            <a:spLocks noGrp="1"/>
          </p:cNvSpPr>
          <p:nvPr>
            <p:ph type="title"/>
          </p:nvPr>
        </p:nvSpPr>
        <p:spPr>
          <a:xfrm>
            <a:off x="397276" y="2032650"/>
            <a:ext cx="4638958" cy="107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5400" dirty="0"/>
              <a:t>The Language of Computers</a:t>
            </a:r>
            <a:endParaRPr sz="5400" dirty="0"/>
          </a:p>
        </p:txBody>
      </p:sp>
      <p:sp>
        <p:nvSpPr>
          <p:cNvPr id="1081" name="Google Shape;1081;p37">
            <a:extLst>
              <a:ext uri="{FF2B5EF4-FFF2-40B4-BE49-F238E27FC236}">
                <a16:creationId xmlns:a16="http://schemas.microsoft.com/office/drawing/2014/main" id="{9072087E-4E99-A4EE-2E9E-295F939E8007}"/>
              </a:ext>
            </a:extLst>
          </p:cNvPr>
          <p:cNvSpPr txBox="1">
            <a:spLocks noGrp="1"/>
          </p:cNvSpPr>
          <p:nvPr>
            <p:ph type="subTitle" idx="1"/>
          </p:nvPr>
        </p:nvSpPr>
        <p:spPr>
          <a:xfrm>
            <a:off x="801013" y="3195174"/>
            <a:ext cx="3128100" cy="68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Computers speak in Binary – only 0s and 1s!(Like a secret code!)</a:t>
            </a:r>
          </a:p>
        </p:txBody>
      </p:sp>
      <p:pic>
        <p:nvPicPr>
          <p:cNvPr id="3" name="Picture 2" descr="A person sitting on a bench with a qr code&#10;&#10;AI-generated content may be incorrect.">
            <a:extLst>
              <a:ext uri="{FF2B5EF4-FFF2-40B4-BE49-F238E27FC236}">
                <a16:creationId xmlns:a16="http://schemas.microsoft.com/office/drawing/2014/main" id="{068810B3-DDC6-0D10-FE81-8C1A0DF46029}"/>
              </a:ext>
            </a:extLst>
          </p:cNvPr>
          <p:cNvPicPr>
            <a:picLocks noChangeAspect="1"/>
          </p:cNvPicPr>
          <p:nvPr/>
        </p:nvPicPr>
        <p:blipFill>
          <a:blip r:embed="rId3"/>
          <a:stretch>
            <a:fillRect/>
          </a:stretch>
        </p:blipFill>
        <p:spPr>
          <a:xfrm>
            <a:off x="4885715" y="1107812"/>
            <a:ext cx="4174723" cy="4174723"/>
          </a:xfrm>
          <a:prstGeom prst="rect">
            <a:avLst/>
          </a:prstGeom>
        </p:spPr>
      </p:pic>
      <p:sp>
        <p:nvSpPr>
          <p:cNvPr id="4" name="TextBox 3">
            <a:extLst>
              <a:ext uri="{FF2B5EF4-FFF2-40B4-BE49-F238E27FC236}">
                <a16:creationId xmlns:a16="http://schemas.microsoft.com/office/drawing/2014/main" id="{1EE2B1B7-13A8-1597-CA77-A34BFC83B75F}"/>
              </a:ext>
            </a:extLst>
          </p:cNvPr>
          <p:cNvSpPr txBox="1"/>
          <p:nvPr/>
        </p:nvSpPr>
        <p:spPr>
          <a:xfrm>
            <a:off x="59652" y="218049"/>
            <a:ext cx="1347118" cy="769441"/>
          </a:xfrm>
          <a:prstGeom prst="rect">
            <a:avLst/>
          </a:prstGeom>
          <a:noFill/>
        </p:spPr>
        <p:txBody>
          <a:bodyPr wrap="square" rtlCol="0">
            <a:spAutoFit/>
          </a:bodyPr>
          <a:lstStyle/>
          <a:p>
            <a:r>
              <a:rPr lang="en-US" sz="4400" dirty="0">
                <a:solidFill>
                  <a:schemeClr val="lt1"/>
                </a:solidFill>
                <a:latin typeface="Baloo 2 ExtraBold"/>
                <a:cs typeface="Baloo 2 ExtraBold"/>
                <a:sym typeface="Baloo 2 ExtraBold"/>
              </a:rPr>
              <a:t>02</a:t>
            </a:r>
          </a:p>
        </p:txBody>
      </p:sp>
    </p:spTree>
    <p:extLst>
      <p:ext uri="{BB962C8B-B14F-4D97-AF65-F5344CB8AC3E}">
        <p14:creationId xmlns:p14="http://schemas.microsoft.com/office/powerpoint/2010/main" val="33479144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3"/>
        <p:cNvGrpSpPr/>
        <p:nvPr/>
      </p:nvGrpSpPr>
      <p:grpSpPr>
        <a:xfrm>
          <a:off x="0" y="0"/>
          <a:ext cx="0" cy="0"/>
          <a:chOff x="0" y="0"/>
          <a:chExt cx="0" cy="0"/>
        </a:xfrm>
      </p:grpSpPr>
      <p:sp>
        <p:nvSpPr>
          <p:cNvPr id="884" name="Google Shape;884;p32"/>
          <p:cNvSpPr txBox="1">
            <a:spLocks noGrp="1"/>
          </p:cNvSpPr>
          <p:nvPr>
            <p:ph type="title"/>
          </p:nvPr>
        </p:nvSpPr>
        <p:spPr>
          <a:xfrm>
            <a:off x="720000" y="271800"/>
            <a:ext cx="4140388" cy="101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Language of Computers</a:t>
            </a:r>
            <a:endParaRPr dirty="0"/>
          </a:p>
        </p:txBody>
      </p:sp>
      <p:sp>
        <p:nvSpPr>
          <p:cNvPr id="885" name="Google Shape;885;p32"/>
          <p:cNvSpPr txBox="1">
            <a:spLocks noGrp="1"/>
          </p:cNvSpPr>
          <p:nvPr>
            <p:ph type="subTitle" idx="1"/>
          </p:nvPr>
        </p:nvSpPr>
        <p:spPr>
          <a:xfrm>
            <a:off x="720000" y="1285500"/>
            <a:ext cx="5026652" cy="3539718"/>
          </a:xfrm>
          <a:prstGeom prst="rect">
            <a:avLst/>
          </a:prstGeom>
        </p:spPr>
        <p:txBody>
          <a:bodyPr spcFirstLastPara="1" wrap="square" lIns="91425" tIns="91425" rIns="91425" bIns="91425" anchor="t" anchorCtr="0">
            <a:noAutofit/>
          </a:bodyPr>
          <a:lstStyle/>
          <a:p>
            <a:pPr>
              <a:buFont typeface="Courier New" panose="02070309020205020404" pitchFamily="49" charset="0"/>
              <a:buChar char="o"/>
            </a:pPr>
            <a:r>
              <a:rPr lang="en-US" dirty="0"/>
              <a:t>"Computers don't speak English, Arabic, or any human language. Instead, they use a language made up of just </a:t>
            </a:r>
            <a:r>
              <a:rPr lang="en-US" b="1" dirty="0"/>
              <a:t>two symbols: 0 and 1</a:t>
            </a:r>
            <a:r>
              <a:rPr lang="en-US" dirty="0"/>
              <a:t>. This is called the </a:t>
            </a:r>
            <a:r>
              <a:rPr lang="en-US" b="1" dirty="0"/>
              <a:t>binary system</a:t>
            </a:r>
            <a:r>
              <a:rPr lang="en-US" dirty="0"/>
              <a:t>.</a:t>
            </a:r>
          </a:p>
          <a:p>
            <a:pPr>
              <a:buFont typeface="Courier New" panose="02070309020205020404" pitchFamily="49" charset="0"/>
              <a:buChar char="o"/>
            </a:pPr>
            <a:r>
              <a:rPr lang="en-US" dirty="0"/>
              <a:t>Each </a:t>
            </a:r>
            <a:r>
              <a:rPr lang="en-US" b="1" dirty="0"/>
              <a:t>0 or 1 is called a bit</a:t>
            </a:r>
            <a:r>
              <a:rPr lang="en-US" dirty="0"/>
              <a:t>, and it's the smallest unit of data in a computer. By combining bits into larger groups—like bytes (8 bits)—computers can represent all kinds of information: letters, numbers, images, sounds, and more.</a:t>
            </a:r>
          </a:p>
          <a:p>
            <a:pPr>
              <a:buFont typeface="Courier New" panose="02070309020205020404" pitchFamily="49" charset="0"/>
              <a:buChar char="o"/>
            </a:pPr>
            <a:r>
              <a:rPr lang="en-US" dirty="0"/>
              <a:t>This system may seem simple, but it’s powerful. Every app you use, video you watch, or message you send is built from these 0s and 1s. It’s how computers understand and execute everything."</a:t>
            </a:r>
          </a:p>
        </p:txBody>
      </p:sp>
      <p:pic>
        <p:nvPicPr>
          <p:cNvPr id="886" name="Google Shape;886;p32"/>
          <p:cNvPicPr preferRelativeResize="0">
            <a:picLocks noGrp="1"/>
          </p:cNvPicPr>
          <p:nvPr>
            <p:ph type="pic" idx="2"/>
          </p:nvPr>
        </p:nvPicPr>
        <p:blipFill>
          <a:blip r:embed="rId3"/>
          <a:srcRect l="25451" r="25451"/>
          <a:stretch/>
        </p:blipFill>
        <p:spPr>
          <a:xfrm>
            <a:off x="5984137" y="1164750"/>
            <a:ext cx="2702100" cy="3145200"/>
          </a:xfrm>
          <a:prstGeom prst="roundRect">
            <a:avLst>
              <a:gd name="adj" fmla="val 10521"/>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82">
          <a:extLst>
            <a:ext uri="{FF2B5EF4-FFF2-40B4-BE49-F238E27FC236}">
              <a16:creationId xmlns:a16="http://schemas.microsoft.com/office/drawing/2014/main" id="{20FC43BF-EB11-A801-9354-23B5E17EFF2F}"/>
            </a:ext>
          </a:extLst>
        </p:cNvPr>
        <p:cNvGrpSpPr/>
        <p:nvPr/>
      </p:nvGrpSpPr>
      <p:grpSpPr>
        <a:xfrm>
          <a:off x="0" y="0"/>
          <a:ext cx="0" cy="0"/>
          <a:chOff x="0" y="0"/>
          <a:chExt cx="0" cy="0"/>
        </a:xfrm>
      </p:grpSpPr>
      <p:sp>
        <p:nvSpPr>
          <p:cNvPr id="783" name="Google Shape;783;p31">
            <a:extLst>
              <a:ext uri="{FF2B5EF4-FFF2-40B4-BE49-F238E27FC236}">
                <a16:creationId xmlns:a16="http://schemas.microsoft.com/office/drawing/2014/main" id="{8C640E40-BC57-7661-7234-3C185AC5C96B}"/>
              </a:ext>
            </a:extLst>
          </p:cNvPr>
          <p:cNvSpPr txBox="1">
            <a:spLocks noGrp="1"/>
          </p:cNvSpPr>
          <p:nvPr>
            <p:ph type="title"/>
          </p:nvPr>
        </p:nvSpPr>
        <p:spPr>
          <a:xfrm>
            <a:off x="4204471" y="2870517"/>
            <a:ext cx="4559700" cy="9713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Bits and Bytes</a:t>
            </a:r>
          </a:p>
        </p:txBody>
      </p:sp>
      <p:sp>
        <p:nvSpPr>
          <p:cNvPr id="784" name="Google Shape;784;p31">
            <a:extLst>
              <a:ext uri="{FF2B5EF4-FFF2-40B4-BE49-F238E27FC236}">
                <a16:creationId xmlns:a16="http://schemas.microsoft.com/office/drawing/2014/main" id="{D83F4637-4EDE-8931-F4FE-4B7890AAE74B}"/>
              </a:ext>
            </a:extLst>
          </p:cNvPr>
          <p:cNvSpPr txBox="1">
            <a:spLocks noGrp="1"/>
          </p:cNvSpPr>
          <p:nvPr>
            <p:ph type="title" idx="2"/>
          </p:nvPr>
        </p:nvSpPr>
        <p:spPr>
          <a:xfrm>
            <a:off x="3871075" y="2425725"/>
            <a:ext cx="996900" cy="70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785" name="Google Shape;785;p31">
            <a:extLst>
              <a:ext uri="{FF2B5EF4-FFF2-40B4-BE49-F238E27FC236}">
                <a16:creationId xmlns:a16="http://schemas.microsoft.com/office/drawing/2014/main" id="{81CEB43F-7DF9-395F-9807-03B8827E92FF}"/>
              </a:ext>
            </a:extLst>
          </p:cNvPr>
          <p:cNvSpPr txBox="1">
            <a:spLocks noGrp="1"/>
          </p:cNvSpPr>
          <p:nvPr>
            <p:ph type="subTitle" idx="1"/>
          </p:nvPr>
        </p:nvSpPr>
        <p:spPr>
          <a:xfrm>
            <a:off x="3744465" y="3785867"/>
            <a:ext cx="4893097"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Bit: Smallest unit of data (0 or 1), Byte: Group of 8 bits</a:t>
            </a:r>
          </a:p>
        </p:txBody>
      </p:sp>
      <p:grpSp>
        <p:nvGrpSpPr>
          <p:cNvPr id="787" name="Google Shape;787;p31">
            <a:extLst>
              <a:ext uri="{FF2B5EF4-FFF2-40B4-BE49-F238E27FC236}">
                <a16:creationId xmlns:a16="http://schemas.microsoft.com/office/drawing/2014/main" id="{38027002-64C0-C122-3D05-CFF586EFD345}"/>
              </a:ext>
            </a:extLst>
          </p:cNvPr>
          <p:cNvGrpSpPr/>
          <p:nvPr/>
        </p:nvGrpSpPr>
        <p:grpSpPr>
          <a:xfrm>
            <a:off x="1974337" y="1193591"/>
            <a:ext cx="1726080" cy="1115464"/>
            <a:chOff x="4838012" y="1361547"/>
            <a:chExt cx="951900" cy="615157"/>
          </a:xfrm>
        </p:grpSpPr>
        <p:sp>
          <p:nvSpPr>
            <p:cNvPr id="788" name="Google Shape;788;p31">
              <a:extLst>
                <a:ext uri="{FF2B5EF4-FFF2-40B4-BE49-F238E27FC236}">
                  <a16:creationId xmlns:a16="http://schemas.microsoft.com/office/drawing/2014/main" id="{E01A61D0-2431-3F2C-6D7A-5C300EA3AC5D}"/>
                </a:ext>
              </a:extLst>
            </p:cNvPr>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89" name="Google Shape;789;p31">
              <a:extLst>
                <a:ext uri="{FF2B5EF4-FFF2-40B4-BE49-F238E27FC236}">
                  <a16:creationId xmlns:a16="http://schemas.microsoft.com/office/drawing/2014/main" id="{912391E6-0676-55D1-13CF-2CA2B7D098A6}"/>
                </a:ext>
              </a:extLst>
            </p:cNvPr>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0" name="Google Shape;790;p31">
              <a:extLst>
                <a:ext uri="{FF2B5EF4-FFF2-40B4-BE49-F238E27FC236}">
                  <a16:creationId xmlns:a16="http://schemas.microsoft.com/office/drawing/2014/main" id="{9F902F07-C0E7-0F48-73AB-6E7DBD4646C1}"/>
                </a:ext>
              </a:extLst>
            </p:cNvPr>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1" name="Google Shape;791;p31">
              <a:extLst>
                <a:ext uri="{FF2B5EF4-FFF2-40B4-BE49-F238E27FC236}">
                  <a16:creationId xmlns:a16="http://schemas.microsoft.com/office/drawing/2014/main" id="{222F0163-FFE1-D83F-0A1E-074F13397C6F}"/>
                </a:ext>
              </a:extLst>
            </p:cNvPr>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2" name="Google Shape;792;p31">
              <a:extLst>
                <a:ext uri="{FF2B5EF4-FFF2-40B4-BE49-F238E27FC236}">
                  <a16:creationId xmlns:a16="http://schemas.microsoft.com/office/drawing/2014/main" id="{4A6375EB-27E8-4F2B-EC47-69899BAE767B}"/>
                </a:ext>
              </a:extLst>
            </p:cNvPr>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3" name="Google Shape;793;p31">
              <a:extLst>
                <a:ext uri="{FF2B5EF4-FFF2-40B4-BE49-F238E27FC236}">
                  <a16:creationId xmlns:a16="http://schemas.microsoft.com/office/drawing/2014/main" id="{D715006F-9E0C-68DA-D74A-E408F3772AA1}"/>
                </a:ext>
              </a:extLst>
            </p:cNvPr>
            <p:cNvSpPr/>
            <p:nvPr/>
          </p:nvSpPr>
          <p:spPr>
            <a:xfrm>
              <a:off x="4902109" y="1478261"/>
              <a:ext cx="348300" cy="348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4" name="Google Shape;794;p31">
              <a:extLst>
                <a:ext uri="{FF2B5EF4-FFF2-40B4-BE49-F238E27FC236}">
                  <a16:creationId xmlns:a16="http://schemas.microsoft.com/office/drawing/2014/main" id="{D6BC5EEA-A546-C608-C7A4-948CAE706457}"/>
                </a:ext>
              </a:extLst>
            </p:cNvPr>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5" name="Google Shape;795;p31">
              <a:extLst>
                <a:ext uri="{FF2B5EF4-FFF2-40B4-BE49-F238E27FC236}">
                  <a16:creationId xmlns:a16="http://schemas.microsoft.com/office/drawing/2014/main" id="{826B5E11-9645-F40A-49A9-34BEA0E8BF5E}"/>
                </a:ext>
              </a:extLst>
            </p:cNvPr>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6" name="Google Shape;796;p31">
              <a:extLst>
                <a:ext uri="{FF2B5EF4-FFF2-40B4-BE49-F238E27FC236}">
                  <a16:creationId xmlns:a16="http://schemas.microsoft.com/office/drawing/2014/main" id="{36340A45-8F4E-977C-BF40-F182C2CFC630}"/>
                </a:ext>
              </a:extLst>
            </p:cNvPr>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7" name="Google Shape;797;p31">
              <a:extLst>
                <a:ext uri="{FF2B5EF4-FFF2-40B4-BE49-F238E27FC236}">
                  <a16:creationId xmlns:a16="http://schemas.microsoft.com/office/drawing/2014/main" id="{FBF28403-7D41-CC37-FE88-72A1C31C267F}"/>
                </a:ext>
              </a:extLst>
            </p:cNvPr>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8" name="Google Shape;798;p31">
              <a:extLst>
                <a:ext uri="{FF2B5EF4-FFF2-40B4-BE49-F238E27FC236}">
                  <a16:creationId xmlns:a16="http://schemas.microsoft.com/office/drawing/2014/main" id="{62E28C20-A0A6-F4FB-6415-07DCA48331B6}"/>
                </a:ext>
              </a:extLst>
            </p:cNvPr>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799" name="Google Shape;799;p31">
              <a:extLst>
                <a:ext uri="{FF2B5EF4-FFF2-40B4-BE49-F238E27FC236}">
                  <a16:creationId xmlns:a16="http://schemas.microsoft.com/office/drawing/2014/main" id="{9275C54C-C2E3-260E-70CC-3190A7465EE6}"/>
                </a:ext>
              </a:extLst>
            </p:cNvPr>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0" name="Google Shape;800;p31">
              <a:extLst>
                <a:ext uri="{FF2B5EF4-FFF2-40B4-BE49-F238E27FC236}">
                  <a16:creationId xmlns:a16="http://schemas.microsoft.com/office/drawing/2014/main" id="{A6BF4D04-C36E-CEAE-EE6F-274EC32B8643}"/>
                </a:ext>
              </a:extLst>
            </p:cNvPr>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1" name="Google Shape;801;p31">
              <a:extLst>
                <a:ext uri="{FF2B5EF4-FFF2-40B4-BE49-F238E27FC236}">
                  <a16:creationId xmlns:a16="http://schemas.microsoft.com/office/drawing/2014/main" id="{856E3E44-BA2D-E56B-5845-DFF160B03302}"/>
                </a:ext>
              </a:extLst>
            </p:cNvPr>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2" name="Google Shape;802;p31">
              <a:extLst>
                <a:ext uri="{FF2B5EF4-FFF2-40B4-BE49-F238E27FC236}">
                  <a16:creationId xmlns:a16="http://schemas.microsoft.com/office/drawing/2014/main" id="{E3CB5782-F47B-78DD-936B-0A7295911A4B}"/>
                </a:ext>
              </a:extLst>
            </p:cNvPr>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3" name="Google Shape;803;p31">
              <a:extLst>
                <a:ext uri="{FF2B5EF4-FFF2-40B4-BE49-F238E27FC236}">
                  <a16:creationId xmlns:a16="http://schemas.microsoft.com/office/drawing/2014/main" id="{F42EA216-A36D-3A05-3CF7-98BE704694BC}"/>
                </a:ext>
              </a:extLst>
            </p:cNvPr>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4" name="Google Shape;804;p31">
              <a:extLst>
                <a:ext uri="{FF2B5EF4-FFF2-40B4-BE49-F238E27FC236}">
                  <a16:creationId xmlns:a16="http://schemas.microsoft.com/office/drawing/2014/main" id="{F09B954E-56D4-D06F-E7B7-A9A104379CED}"/>
                </a:ext>
              </a:extLst>
            </p:cNvPr>
            <p:cNvSpPr/>
            <p:nvPr/>
          </p:nvSpPr>
          <p:spPr>
            <a:xfrm>
              <a:off x="5175718" y="1867628"/>
              <a:ext cx="576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5" name="Google Shape;805;p31">
              <a:extLst>
                <a:ext uri="{FF2B5EF4-FFF2-40B4-BE49-F238E27FC236}">
                  <a16:creationId xmlns:a16="http://schemas.microsoft.com/office/drawing/2014/main" id="{BD450309-B022-64B3-E18C-E751F1E18541}"/>
                </a:ext>
              </a:extLst>
            </p:cNvPr>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6" name="Google Shape;806;p31">
              <a:extLst>
                <a:ext uri="{FF2B5EF4-FFF2-40B4-BE49-F238E27FC236}">
                  <a16:creationId xmlns:a16="http://schemas.microsoft.com/office/drawing/2014/main" id="{265064E3-7B3A-97EC-0C26-0A3E702BC706}"/>
                </a:ext>
              </a:extLst>
            </p:cNvPr>
            <p:cNvSpPr/>
            <p:nvPr/>
          </p:nvSpPr>
          <p:spPr>
            <a:xfrm>
              <a:off x="5461764" y="1867628"/>
              <a:ext cx="564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807" name="Google Shape;807;p31">
            <a:extLst>
              <a:ext uri="{FF2B5EF4-FFF2-40B4-BE49-F238E27FC236}">
                <a16:creationId xmlns:a16="http://schemas.microsoft.com/office/drawing/2014/main" id="{4D404E85-1DB5-E408-D582-4C3B321FCB7E}"/>
              </a:ext>
            </a:extLst>
          </p:cNvPr>
          <p:cNvGrpSpPr/>
          <p:nvPr/>
        </p:nvGrpSpPr>
        <p:grpSpPr>
          <a:xfrm>
            <a:off x="1442946" y="949677"/>
            <a:ext cx="437992" cy="437992"/>
            <a:chOff x="1309269" y="3291652"/>
            <a:chExt cx="415198" cy="415198"/>
          </a:xfrm>
        </p:grpSpPr>
        <p:sp>
          <p:nvSpPr>
            <p:cNvPr id="808" name="Google Shape;808;p31">
              <a:extLst>
                <a:ext uri="{FF2B5EF4-FFF2-40B4-BE49-F238E27FC236}">
                  <a16:creationId xmlns:a16="http://schemas.microsoft.com/office/drawing/2014/main" id="{FBBC92BD-BF7E-2829-97FC-95F469D0C488}"/>
                </a:ext>
              </a:extLst>
            </p:cNvPr>
            <p:cNvSpPr/>
            <p:nvPr/>
          </p:nvSpPr>
          <p:spPr>
            <a:xfrm>
              <a:off x="1309269" y="3291652"/>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09" name="Google Shape;809;p31">
              <a:extLst>
                <a:ext uri="{FF2B5EF4-FFF2-40B4-BE49-F238E27FC236}">
                  <a16:creationId xmlns:a16="http://schemas.microsoft.com/office/drawing/2014/main" id="{BEB6D395-300F-A9EC-6559-D20953A09427}"/>
                </a:ext>
              </a:extLst>
            </p:cNvPr>
            <p:cNvSpPr/>
            <p:nvPr/>
          </p:nvSpPr>
          <p:spPr>
            <a:xfrm>
              <a:off x="1364756" y="3349053"/>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810" name="Google Shape;810;p31">
            <a:extLst>
              <a:ext uri="{FF2B5EF4-FFF2-40B4-BE49-F238E27FC236}">
                <a16:creationId xmlns:a16="http://schemas.microsoft.com/office/drawing/2014/main" id="{4008590A-E7C2-D92A-4D86-2EF89145572E}"/>
              </a:ext>
            </a:extLst>
          </p:cNvPr>
          <p:cNvSpPr/>
          <p:nvPr/>
        </p:nvSpPr>
        <p:spPr>
          <a:xfrm>
            <a:off x="3052028" y="502143"/>
            <a:ext cx="560784" cy="924988"/>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1" name="Google Shape;811;p31">
            <a:extLst>
              <a:ext uri="{FF2B5EF4-FFF2-40B4-BE49-F238E27FC236}">
                <a16:creationId xmlns:a16="http://schemas.microsoft.com/office/drawing/2014/main" id="{96968C23-7D09-D2D4-39AC-1DB378987A31}"/>
              </a:ext>
            </a:extLst>
          </p:cNvPr>
          <p:cNvSpPr/>
          <p:nvPr/>
        </p:nvSpPr>
        <p:spPr>
          <a:xfrm>
            <a:off x="3003630" y="2329937"/>
            <a:ext cx="269949" cy="266432"/>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2" name="Google Shape;812;p31">
            <a:extLst>
              <a:ext uri="{FF2B5EF4-FFF2-40B4-BE49-F238E27FC236}">
                <a16:creationId xmlns:a16="http://schemas.microsoft.com/office/drawing/2014/main" id="{4BB2CC70-816D-9DCE-0E9D-84AF6A87E003}"/>
              </a:ext>
            </a:extLst>
          </p:cNvPr>
          <p:cNvSpPr/>
          <p:nvPr/>
        </p:nvSpPr>
        <p:spPr>
          <a:xfrm>
            <a:off x="3003613" y="2807213"/>
            <a:ext cx="166095" cy="273984"/>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813" name="Google Shape;813;p31">
            <a:extLst>
              <a:ext uri="{FF2B5EF4-FFF2-40B4-BE49-F238E27FC236}">
                <a16:creationId xmlns:a16="http://schemas.microsoft.com/office/drawing/2014/main" id="{F47891F9-3D17-3E66-D287-DDEEE969AEEC}"/>
              </a:ext>
            </a:extLst>
          </p:cNvPr>
          <p:cNvGrpSpPr/>
          <p:nvPr/>
        </p:nvGrpSpPr>
        <p:grpSpPr>
          <a:xfrm>
            <a:off x="713221" y="1546974"/>
            <a:ext cx="1380702" cy="2411462"/>
            <a:chOff x="713221" y="1546974"/>
            <a:chExt cx="1380702" cy="2411462"/>
          </a:xfrm>
        </p:grpSpPr>
        <p:sp>
          <p:nvSpPr>
            <p:cNvPr id="814" name="Google Shape;814;p31">
              <a:extLst>
                <a:ext uri="{FF2B5EF4-FFF2-40B4-BE49-F238E27FC236}">
                  <a16:creationId xmlns:a16="http://schemas.microsoft.com/office/drawing/2014/main" id="{5709D47D-B60F-7F25-7ADB-CBE538D6FE1F}"/>
                </a:ext>
              </a:extLst>
            </p:cNvPr>
            <p:cNvSpPr/>
            <p:nvPr/>
          </p:nvSpPr>
          <p:spPr>
            <a:xfrm flipH="1">
              <a:off x="1210219" y="1617779"/>
              <a:ext cx="451384" cy="297518"/>
            </a:xfrm>
            <a:custGeom>
              <a:avLst/>
              <a:gdLst/>
              <a:ahLst/>
              <a:cxnLst/>
              <a:rect l="l" t="t" r="r" b="b"/>
              <a:pathLst>
                <a:path w="506" h="334" extrusionOk="0">
                  <a:moveTo>
                    <a:pt x="258" y="0"/>
                  </a:moveTo>
                  <a:cubicBezTo>
                    <a:pt x="376" y="15"/>
                    <a:pt x="376" y="15"/>
                    <a:pt x="376" y="15"/>
                  </a:cubicBezTo>
                  <a:cubicBezTo>
                    <a:pt x="376" y="15"/>
                    <a:pt x="506" y="234"/>
                    <a:pt x="312" y="313"/>
                  </a:cubicBezTo>
                  <a:cubicBezTo>
                    <a:pt x="308" y="321"/>
                    <a:pt x="249" y="334"/>
                    <a:pt x="216" y="329"/>
                  </a:cubicBezTo>
                  <a:cubicBezTo>
                    <a:pt x="0" y="309"/>
                    <a:pt x="65" y="107"/>
                    <a:pt x="92" y="17"/>
                  </a:cubicBezTo>
                  <a:cubicBezTo>
                    <a:pt x="258" y="0"/>
                    <a:pt x="258" y="0"/>
                    <a:pt x="25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5" name="Google Shape;815;p31">
              <a:extLst>
                <a:ext uri="{FF2B5EF4-FFF2-40B4-BE49-F238E27FC236}">
                  <a16:creationId xmlns:a16="http://schemas.microsoft.com/office/drawing/2014/main" id="{C189FBD4-5359-95F2-A595-0169E5393DD3}"/>
                </a:ext>
              </a:extLst>
            </p:cNvPr>
            <p:cNvSpPr/>
            <p:nvPr/>
          </p:nvSpPr>
          <p:spPr>
            <a:xfrm flipH="1">
              <a:off x="892277" y="2443613"/>
              <a:ext cx="815622" cy="1284025"/>
            </a:xfrm>
            <a:custGeom>
              <a:avLst/>
              <a:gdLst/>
              <a:ahLst/>
              <a:cxnLst/>
              <a:rect l="l" t="t" r="r" b="b"/>
              <a:pathLst>
                <a:path w="914" h="1439" extrusionOk="0">
                  <a:moveTo>
                    <a:pt x="7" y="256"/>
                  </a:moveTo>
                  <a:cubicBezTo>
                    <a:pt x="8" y="267"/>
                    <a:pt x="10" y="286"/>
                    <a:pt x="14" y="313"/>
                  </a:cubicBezTo>
                  <a:cubicBezTo>
                    <a:pt x="49" y="572"/>
                    <a:pt x="205" y="1439"/>
                    <a:pt x="205" y="1439"/>
                  </a:cubicBezTo>
                  <a:cubicBezTo>
                    <a:pt x="357" y="1439"/>
                    <a:pt x="357" y="1439"/>
                    <a:pt x="357" y="1439"/>
                  </a:cubicBezTo>
                  <a:cubicBezTo>
                    <a:pt x="307" y="363"/>
                    <a:pt x="307" y="363"/>
                    <a:pt x="307" y="363"/>
                  </a:cubicBezTo>
                  <a:cubicBezTo>
                    <a:pt x="304" y="298"/>
                    <a:pt x="304" y="298"/>
                    <a:pt x="304" y="298"/>
                  </a:cubicBezTo>
                  <a:cubicBezTo>
                    <a:pt x="328" y="363"/>
                    <a:pt x="328" y="363"/>
                    <a:pt x="328" y="363"/>
                  </a:cubicBezTo>
                  <a:cubicBezTo>
                    <a:pt x="755" y="1439"/>
                    <a:pt x="755" y="1439"/>
                    <a:pt x="755" y="1439"/>
                  </a:cubicBezTo>
                  <a:cubicBezTo>
                    <a:pt x="914" y="1439"/>
                    <a:pt x="914" y="1439"/>
                    <a:pt x="914" y="1439"/>
                  </a:cubicBezTo>
                  <a:cubicBezTo>
                    <a:pt x="914" y="1439"/>
                    <a:pt x="631" y="394"/>
                    <a:pt x="580" y="208"/>
                  </a:cubicBezTo>
                  <a:cubicBezTo>
                    <a:pt x="577" y="199"/>
                    <a:pt x="575" y="193"/>
                    <a:pt x="574" y="188"/>
                  </a:cubicBezTo>
                  <a:cubicBezTo>
                    <a:pt x="545" y="90"/>
                    <a:pt x="484" y="5"/>
                    <a:pt x="480" y="0"/>
                  </a:cubicBezTo>
                  <a:cubicBezTo>
                    <a:pt x="480" y="0"/>
                    <a:pt x="480" y="0"/>
                    <a:pt x="480" y="0"/>
                  </a:cubicBezTo>
                  <a:cubicBezTo>
                    <a:pt x="88" y="0"/>
                    <a:pt x="88" y="0"/>
                    <a:pt x="88" y="0"/>
                  </a:cubicBezTo>
                  <a:cubicBezTo>
                    <a:pt x="88" y="0"/>
                    <a:pt x="0" y="143"/>
                    <a:pt x="7" y="25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6" name="Google Shape;816;p31">
              <a:extLst>
                <a:ext uri="{FF2B5EF4-FFF2-40B4-BE49-F238E27FC236}">
                  <a16:creationId xmlns:a16="http://schemas.microsoft.com/office/drawing/2014/main" id="{E974B57A-416B-A42A-8761-536A3CF9BF1D}"/>
                </a:ext>
              </a:extLst>
            </p:cNvPr>
            <p:cNvSpPr/>
            <p:nvPr/>
          </p:nvSpPr>
          <p:spPr>
            <a:xfrm flipH="1">
              <a:off x="1228602" y="1913255"/>
              <a:ext cx="425512" cy="571207"/>
            </a:xfrm>
            <a:custGeom>
              <a:avLst/>
              <a:gdLst/>
              <a:ahLst/>
              <a:cxnLst/>
              <a:rect l="l" t="t" r="r" b="b"/>
              <a:pathLst>
                <a:path w="477" h="641" extrusionOk="0">
                  <a:moveTo>
                    <a:pt x="0" y="63"/>
                  </a:moveTo>
                  <a:cubicBezTo>
                    <a:pt x="27" y="314"/>
                    <a:pt x="27" y="314"/>
                    <a:pt x="27" y="314"/>
                  </a:cubicBezTo>
                  <a:cubicBezTo>
                    <a:pt x="27" y="314"/>
                    <a:pt x="27" y="314"/>
                    <a:pt x="27" y="314"/>
                  </a:cubicBezTo>
                  <a:cubicBezTo>
                    <a:pt x="27" y="314"/>
                    <a:pt x="27" y="315"/>
                    <a:pt x="27" y="316"/>
                  </a:cubicBezTo>
                  <a:cubicBezTo>
                    <a:pt x="27" y="317"/>
                    <a:pt x="27" y="318"/>
                    <a:pt x="28" y="320"/>
                  </a:cubicBezTo>
                  <a:cubicBezTo>
                    <a:pt x="28" y="327"/>
                    <a:pt x="30" y="341"/>
                    <a:pt x="31" y="353"/>
                  </a:cubicBezTo>
                  <a:cubicBezTo>
                    <a:pt x="32" y="362"/>
                    <a:pt x="32" y="362"/>
                    <a:pt x="32" y="362"/>
                  </a:cubicBezTo>
                  <a:cubicBezTo>
                    <a:pt x="32" y="362"/>
                    <a:pt x="32" y="363"/>
                    <a:pt x="32" y="364"/>
                  </a:cubicBezTo>
                  <a:cubicBezTo>
                    <a:pt x="33" y="369"/>
                    <a:pt x="33" y="369"/>
                    <a:pt x="33" y="369"/>
                  </a:cubicBezTo>
                  <a:cubicBezTo>
                    <a:pt x="33" y="371"/>
                    <a:pt x="33" y="373"/>
                    <a:pt x="34" y="375"/>
                  </a:cubicBezTo>
                  <a:cubicBezTo>
                    <a:pt x="34" y="379"/>
                    <a:pt x="34" y="379"/>
                    <a:pt x="34" y="379"/>
                  </a:cubicBezTo>
                  <a:cubicBezTo>
                    <a:pt x="34" y="380"/>
                    <a:pt x="34" y="380"/>
                    <a:pt x="34" y="380"/>
                  </a:cubicBezTo>
                  <a:cubicBezTo>
                    <a:pt x="35" y="386"/>
                    <a:pt x="41" y="442"/>
                    <a:pt x="41" y="442"/>
                  </a:cubicBezTo>
                  <a:cubicBezTo>
                    <a:pt x="28" y="595"/>
                    <a:pt x="28" y="595"/>
                    <a:pt x="28" y="595"/>
                  </a:cubicBezTo>
                  <a:cubicBezTo>
                    <a:pt x="234" y="641"/>
                    <a:pt x="234" y="641"/>
                    <a:pt x="234" y="641"/>
                  </a:cubicBezTo>
                  <a:cubicBezTo>
                    <a:pt x="420" y="595"/>
                    <a:pt x="420" y="595"/>
                    <a:pt x="420" y="595"/>
                  </a:cubicBezTo>
                  <a:cubicBezTo>
                    <a:pt x="420" y="455"/>
                    <a:pt x="420" y="455"/>
                    <a:pt x="420" y="455"/>
                  </a:cubicBezTo>
                  <a:cubicBezTo>
                    <a:pt x="420" y="451"/>
                    <a:pt x="420" y="451"/>
                    <a:pt x="420" y="451"/>
                  </a:cubicBezTo>
                  <a:cubicBezTo>
                    <a:pt x="421" y="448"/>
                    <a:pt x="421" y="448"/>
                    <a:pt x="421" y="448"/>
                  </a:cubicBezTo>
                  <a:cubicBezTo>
                    <a:pt x="424" y="430"/>
                    <a:pt x="432" y="380"/>
                    <a:pt x="442" y="322"/>
                  </a:cubicBezTo>
                  <a:cubicBezTo>
                    <a:pt x="442" y="322"/>
                    <a:pt x="442" y="322"/>
                    <a:pt x="442" y="322"/>
                  </a:cubicBezTo>
                  <a:cubicBezTo>
                    <a:pt x="458" y="223"/>
                    <a:pt x="477" y="102"/>
                    <a:pt x="477" y="88"/>
                  </a:cubicBezTo>
                  <a:cubicBezTo>
                    <a:pt x="477" y="88"/>
                    <a:pt x="460" y="80"/>
                    <a:pt x="435" y="68"/>
                  </a:cubicBezTo>
                  <a:cubicBezTo>
                    <a:pt x="435" y="68"/>
                    <a:pt x="435" y="68"/>
                    <a:pt x="435" y="68"/>
                  </a:cubicBezTo>
                  <a:cubicBezTo>
                    <a:pt x="434" y="68"/>
                    <a:pt x="434" y="68"/>
                    <a:pt x="434" y="68"/>
                  </a:cubicBezTo>
                  <a:cubicBezTo>
                    <a:pt x="378" y="42"/>
                    <a:pt x="278" y="0"/>
                    <a:pt x="228" y="1"/>
                  </a:cubicBezTo>
                  <a:cubicBezTo>
                    <a:pt x="155" y="4"/>
                    <a:pt x="0" y="63"/>
                    <a:pt x="0" y="6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7" name="Google Shape;817;p31">
              <a:extLst>
                <a:ext uri="{FF2B5EF4-FFF2-40B4-BE49-F238E27FC236}">
                  <a16:creationId xmlns:a16="http://schemas.microsoft.com/office/drawing/2014/main" id="{A97B03A3-76E8-E46B-3315-72F425450306}"/>
                </a:ext>
              </a:extLst>
            </p:cNvPr>
            <p:cNvSpPr/>
            <p:nvPr/>
          </p:nvSpPr>
          <p:spPr>
            <a:xfrm flipH="1">
              <a:off x="738412" y="3639812"/>
              <a:ext cx="309092" cy="272328"/>
            </a:xfrm>
            <a:custGeom>
              <a:avLst/>
              <a:gdLst/>
              <a:ahLst/>
              <a:cxnLst/>
              <a:rect l="l" t="t" r="r" b="b"/>
              <a:pathLst>
                <a:path w="347" h="305" extrusionOk="0">
                  <a:moveTo>
                    <a:pt x="156" y="31"/>
                  </a:moveTo>
                  <a:cubicBezTo>
                    <a:pt x="174" y="98"/>
                    <a:pt x="174" y="98"/>
                    <a:pt x="174" y="98"/>
                  </a:cubicBezTo>
                  <a:cubicBezTo>
                    <a:pt x="174" y="98"/>
                    <a:pt x="261" y="198"/>
                    <a:pt x="314" y="230"/>
                  </a:cubicBezTo>
                  <a:cubicBezTo>
                    <a:pt x="347" y="258"/>
                    <a:pt x="335" y="281"/>
                    <a:pt x="328" y="293"/>
                  </a:cubicBezTo>
                  <a:cubicBezTo>
                    <a:pt x="320" y="304"/>
                    <a:pt x="212" y="305"/>
                    <a:pt x="185" y="301"/>
                  </a:cubicBezTo>
                  <a:cubicBezTo>
                    <a:pt x="126" y="293"/>
                    <a:pt x="93" y="218"/>
                    <a:pt x="57" y="211"/>
                  </a:cubicBezTo>
                  <a:cubicBezTo>
                    <a:pt x="21" y="203"/>
                    <a:pt x="0" y="184"/>
                    <a:pt x="15" y="81"/>
                  </a:cubicBezTo>
                  <a:cubicBezTo>
                    <a:pt x="27" y="0"/>
                    <a:pt x="156" y="31"/>
                    <a:pt x="156"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8" name="Google Shape;818;p31">
              <a:extLst>
                <a:ext uri="{FF2B5EF4-FFF2-40B4-BE49-F238E27FC236}">
                  <a16:creationId xmlns:a16="http://schemas.microsoft.com/office/drawing/2014/main" id="{A1A4C1C1-592C-3954-795D-561695A4AAC2}"/>
                </a:ext>
              </a:extLst>
            </p:cNvPr>
            <p:cNvSpPr/>
            <p:nvPr/>
          </p:nvSpPr>
          <p:spPr>
            <a:xfrm flipH="1">
              <a:off x="713221" y="3728319"/>
              <a:ext cx="332921" cy="230117"/>
            </a:xfrm>
            <a:custGeom>
              <a:avLst/>
              <a:gdLst/>
              <a:ahLst/>
              <a:cxnLst/>
              <a:rect l="l" t="t" r="r" b="b"/>
              <a:pathLst>
                <a:path w="373" h="258" extrusionOk="0">
                  <a:moveTo>
                    <a:pt x="261" y="82"/>
                  </a:moveTo>
                  <a:cubicBezTo>
                    <a:pt x="261" y="82"/>
                    <a:pt x="296" y="107"/>
                    <a:pt x="326" y="137"/>
                  </a:cubicBezTo>
                  <a:cubicBezTo>
                    <a:pt x="355" y="168"/>
                    <a:pt x="373" y="194"/>
                    <a:pt x="370" y="208"/>
                  </a:cubicBezTo>
                  <a:cubicBezTo>
                    <a:pt x="366" y="221"/>
                    <a:pt x="295" y="258"/>
                    <a:pt x="180" y="213"/>
                  </a:cubicBezTo>
                  <a:cubicBezTo>
                    <a:pt x="122" y="183"/>
                    <a:pt x="6" y="90"/>
                    <a:pt x="3" y="86"/>
                  </a:cubicBezTo>
                  <a:cubicBezTo>
                    <a:pt x="0" y="81"/>
                    <a:pt x="1" y="13"/>
                    <a:pt x="11" y="0"/>
                  </a:cubicBezTo>
                  <a:cubicBezTo>
                    <a:pt x="11" y="0"/>
                    <a:pt x="16" y="31"/>
                    <a:pt x="37" y="44"/>
                  </a:cubicBezTo>
                  <a:cubicBezTo>
                    <a:pt x="59" y="57"/>
                    <a:pt x="149" y="117"/>
                    <a:pt x="149" y="117"/>
                  </a:cubicBezTo>
                  <a:cubicBezTo>
                    <a:pt x="149" y="117"/>
                    <a:pt x="198" y="70"/>
                    <a:pt x="261"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19" name="Google Shape;819;p31">
              <a:extLst>
                <a:ext uri="{FF2B5EF4-FFF2-40B4-BE49-F238E27FC236}">
                  <a16:creationId xmlns:a16="http://schemas.microsoft.com/office/drawing/2014/main" id="{A034D36C-A164-0E9B-E569-EFC42400B075}"/>
                </a:ext>
              </a:extLst>
            </p:cNvPr>
            <p:cNvSpPr/>
            <p:nvPr/>
          </p:nvSpPr>
          <p:spPr>
            <a:xfrm flipH="1">
              <a:off x="1374978" y="3639812"/>
              <a:ext cx="312496" cy="272328"/>
            </a:xfrm>
            <a:custGeom>
              <a:avLst/>
              <a:gdLst/>
              <a:ahLst/>
              <a:cxnLst/>
              <a:rect l="l" t="t" r="r" b="b"/>
              <a:pathLst>
                <a:path w="350" h="305" extrusionOk="0">
                  <a:moveTo>
                    <a:pt x="193" y="31"/>
                  </a:moveTo>
                  <a:cubicBezTo>
                    <a:pt x="176" y="98"/>
                    <a:pt x="176" y="98"/>
                    <a:pt x="176" y="98"/>
                  </a:cubicBezTo>
                  <a:cubicBezTo>
                    <a:pt x="176" y="98"/>
                    <a:pt x="76" y="205"/>
                    <a:pt x="29" y="233"/>
                  </a:cubicBezTo>
                  <a:cubicBezTo>
                    <a:pt x="0" y="275"/>
                    <a:pt x="21" y="274"/>
                    <a:pt x="28" y="286"/>
                  </a:cubicBezTo>
                  <a:cubicBezTo>
                    <a:pt x="36" y="297"/>
                    <a:pt x="128" y="305"/>
                    <a:pt x="155" y="301"/>
                  </a:cubicBezTo>
                  <a:cubicBezTo>
                    <a:pt x="214" y="292"/>
                    <a:pt x="257" y="218"/>
                    <a:pt x="293" y="211"/>
                  </a:cubicBezTo>
                  <a:cubicBezTo>
                    <a:pt x="329" y="203"/>
                    <a:pt x="350" y="184"/>
                    <a:pt x="335" y="81"/>
                  </a:cubicBezTo>
                  <a:cubicBezTo>
                    <a:pt x="323" y="0"/>
                    <a:pt x="193" y="31"/>
                    <a:pt x="193" y="31"/>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0" name="Google Shape;820;p31">
              <a:extLst>
                <a:ext uri="{FF2B5EF4-FFF2-40B4-BE49-F238E27FC236}">
                  <a16:creationId xmlns:a16="http://schemas.microsoft.com/office/drawing/2014/main" id="{969D7CD2-8CF4-46E2-4945-869672F075C2}"/>
                </a:ext>
              </a:extLst>
            </p:cNvPr>
            <p:cNvSpPr/>
            <p:nvPr/>
          </p:nvSpPr>
          <p:spPr>
            <a:xfrm flipH="1">
              <a:off x="1377020" y="3728319"/>
              <a:ext cx="332240" cy="230117"/>
            </a:xfrm>
            <a:custGeom>
              <a:avLst/>
              <a:gdLst/>
              <a:ahLst/>
              <a:cxnLst/>
              <a:rect l="l" t="t" r="r" b="b"/>
              <a:pathLst>
                <a:path w="373" h="258" extrusionOk="0">
                  <a:moveTo>
                    <a:pt x="112" y="82"/>
                  </a:moveTo>
                  <a:cubicBezTo>
                    <a:pt x="112" y="82"/>
                    <a:pt x="77" y="107"/>
                    <a:pt x="47" y="137"/>
                  </a:cubicBezTo>
                  <a:cubicBezTo>
                    <a:pt x="18" y="168"/>
                    <a:pt x="0" y="194"/>
                    <a:pt x="3" y="208"/>
                  </a:cubicBezTo>
                  <a:cubicBezTo>
                    <a:pt x="6" y="221"/>
                    <a:pt x="78" y="258"/>
                    <a:pt x="193" y="213"/>
                  </a:cubicBezTo>
                  <a:cubicBezTo>
                    <a:pt x="250" y="183"/>
                    <a:pt x="367" y="90"/>
                    <a:pt x="370" y="86"/>
                  </a:cubicBezTo>
                  <a:cubicBezTo>
                    <a:pt x="373" y="81"/>
                    <a:pt x="372" y="13"/>
                    <a:pt x="362" y="0"/>
                  </a:cubicBezTo>
                  <a:cubicBezTo>
                    <a:pt x="362" y="0"/>
                    <a:pt x="357" y="31"/>
                    <a:pt x="335" y="44"/>
                  </a:cubicBezTo>
                  <a:cubicBezTo>
                    <a:pt x="314" y="57"/>
                    <a:pt x="224" y="117"/>
                    <a:pt x="224" y="117"/>
                  </a:cubicBezTo>
                  <a:cubicBezTo>
                    <a:pt x="224" y="117"/>
                    <a:pt x="175" y="70"/>
                    <a:pt x="112" y="8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1" name="Google Shape;821;p31">
              <a:extLst>
                <a:ext uri="{FF2B5EF4-FFF2-40B4-BE49-F238E27FC236}">
                  <a16:creationId xmlns:a16="http://schemas.microsoft.com/office/drawing/2014/main" id="{4035D826-5612-FB2E-D260-09815025C702}"/>
                </a:ext>
              </a:extLst>
            </p:cNvPr>
            <p:cNvSpPr/>
            <p:nvPr/>
          </p:nvSpPr>
          <p:spPr>
            <a:xfrm flipH="1">
              <a:off x="835769" y="1991549"/>
              <a:ext cx="548060" cy="518784"/>
            </a:xfrm>
            <a:custGeom>
              <a:avLst/>
              <a:gdLst/>
              <a:ahLst/>
              <a:cxnLst/>
              <a:rect l="l" t="t" r="r" b="b"/>
              <a:pathLst>
                <a:path w="615" h="582" extrusionOk="0">
                  <a:moveTo>
                    <a:pt x="0" y="88"/>
                  </a:moveTo>
                  <a:cubicBezTo>
                    <a:pt x="174" y="0"/>
                    <a:pt x="174" y="0"/>
                    <a:pt x="174" y="0"/>
                  </a:cubicBezTo>
                  <a:cubicBezTo>
                    <a:pt x="174" y="0"/>
                    <a:pt x="500" y="310"/>
                    <a:pt x="545" y="352"/>
                  </a:cubicBezTo>
                  <a:cubicBezTo>
                    <a:pt x="603" y="404"/>
                    <a:pt x="615" y="538"/>
                    <a:pt x="510" y="551"/>
                  </a:cubicBezTo>
                  <a:cubicBezTo>
                    <a:pt x="221" y="582"/>
                    <a:pt x="221" y="582"/>
                    <a:pt x="221" y="582"/>
                  </a:cubicBezTo>
                  <a:cubicBezTo>
                    <a:pt x="237" y="399"/>
                    <a:pt x="237" y="399"/>
                    <a:pt x="237" y="399"/>
                  </a:cubicBezTo>
                  <a:cubicBezTo>
                    <a:pt x="48" y="255"/>
                    <a:pt x="48" y="255"/>
                    <a:pt x="48" y="255"/>
                  </a:cubicBezTo>
                  <a:cubicBezTo>
                    <a:pt x="0" y="88"/>
                    <a:pt x="0" y="88"/>
                    <a:pt x="0"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2" name="Google Shape;822;p31">
              <a:extLst>
                <a:ext uri="{FF2B5EF4-FFF2-40B4-BE49-F238E27FC236}">
                  <a16:creationId xmlns:a16="http://schemas.microsoft.com/office/drawing/2014/main" id="{8B429A8D-CA38-B89D-BD8A-C29A81FAAF49}"/>
                </a:ext>
              </a:extLst>
            </p:cNvPr>
            <p:cNvSpPr/>
            <p:nvPr/>
          </p:nvSpPr>
          <p:spPr>
            <a:xfrm flipH="1">
              <a:off x="1041376" y="2250941"/>
              <a:ext cx="184502" cy="54466"/>
            </a:xfrm>
            <a:custGeom>
              <a:avLst/>
              <a:gdLst/>
              <a:ahLst/>
              <a:cxnLst/>
              <a:rect l="l" t="t" r="r" b="b"/>
              <a:pathLst>
                <a:path w="271" h="80" extrusionOk="0">
                  <a:moveTo>
                    <a:pt x="0" y="0"/>
                  </a:moveTo>
                  <a:lnTo>
                    <a:pt x="5" y="68"/>
                  </a:lnTo>
                  <a:lnTo>
                    <a:pt x="271" y="80"/>
                  </a:lnTo>
                  <a:lnTo>
                    <a:pt x="0" y="0"/>
                  </a:lnTo>
                  <a:close/>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3" name="Google Shape;823;p31">
              <a:extLst>
                <a:ext uri="{FF2B5EF4-FFF2-40B4-BE49-F238E27FC236}">
                  <a16:creationId xmlns:a16="http://schemas.microsoft.com/office/drawing/2014/main" id="{695F6D03-A841-5A2C-F313-567D1161E9BE}"/>
                </a:ext>
              </a:extLst>
            </p:cNvPr>
            <p:cNvSpPr/>
            <p:nvPr/>
          </p:nvSpPr>
          <p:spPr>
            <a:xfrm flipH="1">
              <a:off x="1585351" y="1969082"/>
              <a:ext cx="395556" cy="444574"/>
            </a:xfrm>
            <a:custGeom>
              <a:avLst/>
              <a:gdLst/>
              <a:ahLst/>
              <a:cxnLst/>
              <a:rect l="l" t="t" r="r" b="b"/>
              <a:pathLst>
                <a:path w="443" h="498" extrusionOk="0">
                  <a:moveTo>
                    <a:pt x="0" y="106"/>
                  </a:moveTo>
                  <a:cubicBezTo>
                    <a:pt x="0" y="106"/>
                    <a:pt x="208" y="496"/>
                    <a:pt x="287" y="497"/>
                  </a:cubicBezTo>
                  <a:cubicBezTo>
                    <a:pt x="365" y="498"/>
                    <a:pt x="443" y="264"/>
                    <a:pt x="443" y="264"/>
                  </a:cubicBezTo>
                  <a:cubicBezTo>
                    <a:pt x="366" y="0"/>
                    <a:pt x="366" y="0"/>
                    <a:pt x="366" y="0"/>
                  </a:cubicBezTo>
                  <a:cubicBezTo>
                    <a:pt x="366" y="0"/>
                    <a:pt x="282" y="287"/>
                    <a:pt x="273" y="291"/>
                  </a:cubicBezTo>
                  <a:cubicBezTo>
                    <a:pt x="47" y="16"/>
                    <a:pt x="47" y="16"/>
                    <a:pt x="47" y="16"/>
                  </a:cubicBezTo>
                  <a:cubicBezTo>
                    <a:pt x="0" y="106"/>
                    <a:pt x="0" y="106"/>
                    <a:pt x="0" y="10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4" name="Google Shape;824;p31">
              <a:extLst>
                <a:ext uri="{FF2B5EF4-FFF2-40B4-BE49-F238E27FC236}">
                  <a16:creationId xmlns:a16="http://schemas.microsoft.com/office/drawing/2014/main" id="{BF75E7A6-56C3-2469-D94F-A78C0BEED332}"/>
                </a:ext>
              </a:extLst>
            </p:cNvPr>
            <p:cNvSpPr/>
            <p:nvPr/>
          </p:nvSpPr>
          <p:spPr>
            <a:xfrm flipH="1">
              <a:off x="1950270" y="1940487"/>
              <a:ext cx="111654" cy="141610"/>
            </a:xfrm>
            <a:custGeom>
              <a:avLst/>
              <a:gdLst/>
              <a:ahLst/>
              <a:cxnLst/>
              <a:rect l="l" t="t" r="r" b="b"/>
              <a:pathLst>
                <a:path w="125" h="159" extrusionOk="0">
                  <a:moveTo>
                    <a:pt x="110" y="141"/>
                  </a:moveTo>
                  <a:cubicBezTo>
                    <a:pt x="110" y="141"/>
                    <a:pt x="58" y="159"/>
                    <a:pt x="35" y="152"/>
                  </a:cubicBezTo>
                  <a:cubicBezTo>
                    <a:pt x="13" y="144"/>
                    <a:pt x="0" y="127"/>
                    <a:pt x="0" y="127"/>
                  </a:cubicBezTo>
                  <a:cubicBezTo>
                    <a:pt x="45" y="9"/>
                    <a:pt x="45" y="9"/>
                    <a:pt x="45" y="9"/>
                  </a:cubicBezTo>
                  <a:cubicBezTo>
                    <a:pt x="45" y="9"/>
                    <a:pt x="76" y="0"/>
                    <a:pt x="78" y="2"/>
                  </a:cubicBezTo>
                  <a:cubicBezTo>
                    <a:pt x="79" y="4"/>
                    <a:pt x="125" y="84"/>
                    <a:pt x="125" y="84"/>
                  </a:cubicBezTo>
                  <a:cubicBezTo>
                    <a:pt x="110" y="141"/>
                    <a:pt x="110" y="141"/>
                    <a:pt x="110" y="141"/>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5" name="Google Shape;825;p31">
              <a:extLst>
                <a:ext uri="{FF2B5EF4-FFF2-40B4-BE49-F238E27FC236}">
                  <a16:creationId xmlns:a16="http://schemas.microsoft.com/office/drawing/2014/main" id="{E7E8B5FE-573C-28F9-28FF-F3A9A14FE038}"/>
                </a:ext>
              </a:extLst>
            </p:cNvPr>
            <p:cNvSpPr/>
            <p:nvPr/>
          </p:nvSpPr>
          <p:spPr>
            <a:xfrm flipH="1">
              <a:off x="1997246" y="2075290"/>
              <a:ext cx="33360" cy="2723"/>
            </a:xfrm>
            <a:custGeom>
              <a:avLst/>
              <a:gdLst/>
              <a:ahLst/>
              <a:cxnLst/>
              <a:rect l="l" t="t" r="r" b="b"/>
              <a:pathLst>
                <a:path w="37" h="3" extrusionOk="0">
                  <a:moveTo>
                    <a:pt x="37" y="0"/>
                  </a:moveTo>
                  <a:cubicBezTo>
                    <a:pt x="29" y="2"/>
                    <a:pt x="21" y="3"/>
                    <a:pt x="13" y="3"/>
                  </a:cubicBezTo>
                  <a:cubicBezTo>
                    <a:pt x="8" y="3"/>
                    <a:pt x="4" y="2"/>
                    <a:pt x="0" y="1"/>
                  </a:cubicBezTo>
                  <a:cubicBezTo>
                    <a:pt x="4" y="2"/>
                    <a:pt x="8" y="3"/>
                    <a:pt x="13" y="3"/>
                  </a:cubicBezTo>
                  <a:cubicBezTo>
                    <a:pt x="21" y="3"/>
                    <a:pt x="29" y="2"/>
                    <a:pt x="37" y="0"/>
                  </a:cubicBezTo>
                  <a:moveTo>
                    <a:pt x="37" y="0"/>
                  </a:moveTo>
                  <a:cubicBezTo>
                    <a:pt x="37" y="0"/>
                    <a:pt x="37" y="0"/>
                    <a:pt x="37" y="0"/>
                  </a:cubicBezTo>
                  <a:cubicBezTo>
                    <a:pt x="37" y="0"/>
                    <a:pt x="37" y="0"/>
                    <a:pt x="37" y="0"/>
                  </a:cubicBezTo>
                </a:path>
              </a:pathLst>
            </a:custGeom>
            <a:solidFill>
              <a:srgbClr val="FFD1B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6" name="Google Shape;826;p31">
              <a:extLst>
                <a:ext uri="{FF2B5EF4-FFF2-40B4-BE49-F238E27FC236}">
                  <a16:creationId xmlns:a16="http://schemas.microsoft.com/office/drawing/2014/main" id="{9D40528F-3753-6666-1BB1-190190BA35D5}"/>
                </a:ext>
              </a:extLst>
            </p:cNvPr>
            <p:cNvSpPr/>
            <p:nvPr/>
          </p:nvSpPr>
          <p:spPr>
            <a:xfrm flipH="1">
              <a:off x="1957759" y="2005846"/>
              <a:ext cx="99400" cy="72167"/>
            </a:xfrm>
            <a:custGeom>
              <a:avLst/>
              <a:gdLst/>
              <a:ahLst/>
              <a:cxnLst/>
              <a:rect l="l" t="t" r="r" b="b"/>
              <a:pathLst>
                <a:path w="112" h="81" extrusionOk="0">
                  <a:moveTo>
                    <a:pt x="71" y="1"/>
                  </a:moveTo>
                  <a:cubicBezTo>
                    <a:pt x="72" y="2"/>
                    <a:pt x="72" y="2"/>
                    <a:pt x="72" y="2"/>
                  </a:cubicBezTo>
                  <a:cubicBezTo>
                    <a:pt x="74" y="4"/>
                    <a:pt x="75" y="6"/>
                    <a:pt x="77" y="7"/>
                  </a:cubicBezTo>
                  <a:cubicBezTo>
                    <a:pt x="75" y="5"/>
                    <a:pt x="73" y="3"/>
                    <a:pt x="71" y="1"/>
                  </a:cubicBezTo>
                  <a:moveTo>
                    <a:pt x="68" y="0"/>
                  </a:moveTo>
                  <a:cubicBezTo>
                    <a:pt x="68" y="0"/>
                    <a:pt x="68" y="0"/>
                    <a:pt x="68" y="1"/>
                  </a:cubicBezTo>
                  <a:cubicBezTo>
                    <a:pt x="66" y="19"/>
                    <a:pt x="66" y="19"/>
                    <a:pt x="66" y="19"/>
                  </a:cubicBezTo>
                  <a:cubicBezTo>
                    <a:pt x="66" y="20"/>
                    <a:pt x="66" y="21"/>
                    <a:pt x="65" y="23"/>
                  </a:cubicBezTo>
                  <a:cubicBezTo>
                    <a:pt x="65" y="23"/>
                    <a:pt x="65" y="23"/>
                    <a:pt x="65" y="23"/>
                  </a:cubicBezTo>
                  <a:cubicBezTo>
                    <a:pt x="62" y="52"/>
                    <a:pt x="62" y="52"/>
                    <a:pt x="62" y="52"/>
                  </a:cubicBezTo>
                  <a:cubicBezTo>
                    <a:pt x="61" y="60"/>
                    <a:pt x="54" y="66"/>
                    <a:pt x="47" y="66"/>
                  </a:cubicBezTo>
                  <a:cubicBezTo>
                    <a:pt x="46" y="66"/>
                    <a:pt x="46" y="66"/>
                    <a:pt x="45" y="66"/>
                  </a:cubicBezTo>
                  <a:cubicBezTo>
                    <a:pt x="38" y="65"/>
                    <a:pt x="38" y="65"/>
                    <a:pt x="38" y="65"/>
                  </a:cubicBezTo>
                  <a:cubicBezTo>
                    <a:pt x="24" y="63"/>
                    <a:pt x="24" y="63"/>
                    <a:pt x="24" y="63"/>
                  </a:cubicBezTo>
                  <a:cubicBezTo>
                    <a:pt x="21" y="63"/>
                    <a:pt x="18" y="62"/>
                    <a:pt x="16" y="60"/>
                  </a:cubicBezTo>
                  <a:cubicBezTo>
                    <a:pt x="15" y="60"/>
                    <a:pt x="15" y="60"/>
                    <a:pt x="14" y="60"/>
                  </a:cubicBezTo>
                  <a:cubicBezTo>
                    <a:pt x="9" y="60"/>
                    <a:pt x="5" y="60"/>
                    <a:pt x="0" y="59"/>
                  </a:cubicBezTo>
                  <a:cubicBezTo>
                    <a:pt x="6" y="65"/>
                    <a:pt x="16" y="74"/>
                    <a:pt x="30" y="79"/>
                  </a:cubicBezTo>
                  <a:cubicBezTo>
                    <a:pt x="30" y="79"/>
                    <a:pt x="30" y="79"/>
                    <a:pt x="30" y="79"/>
                  </a:cubicBezTo>
                  <a:cubicBezTo>
                    <a:pt x="34" y="80"/>
                    <a:pt x="38" y="81"/>
                    <a:pt x="43" y="81"/>
                  </a:cubicBezTo>
                  <a:cubicBezTo>
                    <a:pt x="51" y="81"/>
                    <a:pt x="59" y="80"/>
                    <a:pt x="67" y="78"/>
                  </a:cubicBezTo>
                  <a:cubicBezTo>
                    <a:pt x="67" y="78"/>
                    <a:pt x="67" y="78"/>
                    <a:pt x="67" y="78"/>
                  </a:cubicBezTo>
                  <a:cubicBezTo>
                    <a:pt x="67" y="78"/>
                    <a:pt x="67" y="78"/>
                    <a:pt x="67" y="78"/>
                  </a:cubicBezTo>
                  <a:cubicBezTo>
                    <a:pt x="76" y="76"/>
                    <a:pt x="84" y="74"/>
                    <a:pt x="91" y="72"/>
                  </a:cubicBezTo>
                  <a:cubicBezTo>
                    <a:pt x="112" y="49"/>
                    <a:pt x="109" y="22"/>
                    <a:pt x="109" y="22"/>
                  </a:cubicBezTo>
                  <a:cubicBezTo>
                    <a:pt x="109" y="22"/>
                    <a:pt x="109" y="22"/>
                    <a:pt x="109" y="22"/>
                  </a:cubicBezTo>
                  <a:cubicBezTo>
                    <a:pt x="99" y="20"/>
                    <a:pt x="92" y="17"/>
                    <a:pt x="86" y="13"/>
                  </a:cubicBezTo>
                  <a:cubicBezTo>
                    <a:pt x="86" y="13"/>
                    <a:pt x="86" y="13"/>
                    <a:pt x="86" y="13"/>
                  </a:cubicBezTo>
                  <a:cubicBezTo>
                    <a:pt x="80" y="11"/>
                    <a:pt x="75" y="8"/>
                    <a:pt x="71" y="4"/>
                  </a:cubicBezTo>
                  <a:cubicBezTo>
                    <a:pt x="70" y="2"/>
                    <a:pt x="69" y="1"/>
                    <a:pt x="68"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27" name="Google Shape;827;p31">
              <a:extLst>
                <a:ext uri="{FF2B5EF4-FFF2-40B4-BE49-F238E27FC236}">
                  <a16:creationId xmlns:a16="http://schemas.microsoft.com/office/drawing/2014/main" id="{21427633-B6E0-9F48-776C-01B2333F6C38}"/>
                </a:ext>
              </a:extLst>
            </p:cNvPr>
            <p:cNvSpPr/>
            <p:nvPr/>
          </p:nvSpPr>
          <p:spPr>
            <a:xfrm flipH="1">
              <a:off x="2004736" y="1871725"/>
              <a:ext cx="5447" cy="49019"/>
            </a:xfrm>
            <a:custGeom>
              <a:avLst/>
              <a:gdLst/>
              <a:ahLst/>
              <a:cxnLst/>
              <a:rect l="l" t="t" r="r" b="b"/>
              <a:pathLst>
                <a:path w="8" h="72" extrusionOk="0">
                  <a:moveTo>
                    <a:pt x="8" y="0"/>
                  </a:moveTo>
                  <a:lnTo>
                    <a:pt x="0" y="72"/>
                  </a:lnTo>
                  <a:lnTo>
                    <a:pt x="8"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828" name="Google Shape;828;p31">
              <a:extLst>
                <a:ext uri="{FF2B5EF4-FFF2-40B4-BE49-F238E27FC236}">
                  <a16:creationId xmlns:a16="http://schemas.microsoft.com/office/drawing/2014/main" id="{0938DC12-E360-9490-C406-DFEE1270C4EE}"/>
                </a:ext>
              </a:extLst>
            </p:cNvPr>
            <p:cNvCxnSpPr/>
            <p:nvPr/>
          </p:nvCxnSpPr>
          <p:spPr>
            <a:xfrm>
              <a:off x="2004736" y="1871725"/>
              <a:ext cx="5462" cy="48921"/>
            </a:xfrm>
            <a:prstGeom prst="straightConnector1">
              <a:avLst/>
            </a:prstGeom>
            <a:noFill/>
            <a:ln>
              <a:noFill/>
            </a:ln>
          </p:spPr>
        </p:cxnSp>
        <p:sp>
          <p:nvSpPr>
            <p:cNvPr id="829" name="Google Shape;829;p31">
              <a:extLst>
                <a:ext uri="{FF2B5EF4-FFF2-40B4-BE49-F238E27FC236}">
                  <a16:creationId xmlns:a16="http://schemas.microsoft.com/office/drawing/2014/main" id="{88B7469F-DFF0-E494-9982-B91A6F74578C}"/>
                </a:ext>
              </a:extLst>
            </p:cNvPr>
            <p:cNvSpPr/>
            <p:nvPr/>
          </p:nvSpPr>
          <p:spPr>
            <a:xfrm flipH="1">
              <a:off x="1995204" y="1871044"/>
              <a:ext cx="24509" cy="51742"/>
            </a:xfrm>
            <a:custGeom>
              <a:avLst/>
              <a:gdLst/>
              <a:ahLst/>
              <a:cxnLst/>
              <a:rect l="l" t="t" r="r" b="b"/>
              <a:pathLst>
                <a:path w="36" h="76" extrusionOk="0">
                  <a:moveTo>
                    <a:pt x="27" y="76"/>
                  </a:moveTo>
                  <a:lnTo>
                    <a:pt x="0" y="72"/>
                  </a:lnTo>
                  <a:lnTo>
                    <a:pt x="9" y="0"/>
                  </a:lnTo>
                  <a:lnTo>
                    <a:pt x="36" y="3"/>
                  </a:lnTo>
                  <a:lnTo>
                    <a:pt x="27" y="7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0" name="Google Shape;830;p31">
              <a:extLst>
                <a:ext uri="{FF2B5EF4-FFF2-40B4-BE49-F238E27FC236}">
                  <a16:creationId xmlns:a16="http://schemas.microsoft.com/office/drawing/2014/main" id="{69DFB96B-BEF5-DFD8-F0A8-23ADADB963DA}"/>
                </a:ext>
              </a:extLst>
            </p:cNvPr>
            <p:cNvSpPr/>
            <p:nvPr/>
          </p:nvSpPr>
          <p:spPr>
            <a:xfrm flipH="1">
              <a:off x="1987034" y="1905085"/>
              <a:ext cx="61274" cy="160673"/>
            </a:xfrm>
            <a:custGeom>
              <a:avLst/>
              <a:gdLst/>
              <a:ahLst/>
              <a:cxnLst/>
              <a:rect l="l" t="t" r="r" b="b"/>
              <a:pathLst>
                <a:path w="69" h="180" extrusionOk="0">
                  <a:moveTo>
                    <a:pt x="56" y="3"/>
                  </a:moveTo>
                  <a:cubicBezTo>
                    <a:pt x="49" y="2"/>
                    <a:pt x="49" y="2"/>
                    <a:pt x="49" y="2"/>
                  </a:cubicBezTo>
                  <a:cubicBezTo>
                    <a:pt x="48" y="2"/>
                    <a:pt x="48" y="2"/>
                    <a:pt x="48" y="2"/>
                  </a:cubicBezTo>
                  <a:cubicBezTo>
                    <a:pt x="34" y="0"/>
                    <a:pt x="34" y="0"/>
                    <a:pt x="34" y="0"/>
                  </a:cubicBezTo>
                  <a:cubicBezTo>
                    <a:pt x="17" y="14"/>
                    <a:pt x="17" y="14"/>
                    <a:pt x="17" y="14"/>
                  </a:cubicBezTo>
                  <a:cubicBezTo>
                    <a:pt x="1" y="159"/>
                    <a:pt x="1" y="159"/>
                    <a:pt x="1" y="159"/>
                  </a:cubicBezTo>
                  <a:cubicBezTo>
                    <a:pt x="0" y="168"/>
                    <a:pt x="5" y="175"/>
                    <a:pt x="14" y="176"/>
                  </a:cubicBezTo>
                  <a:cubicBezTo>
                    <a:pt x="28" y="178"/>
                    <a:pt x="28" y="178"/>
                    <a:pt x="28" y="178"/>
                  </a:cubicBezTo>
                  <a:cubicBezTo>
                    <a:pt x="35" y="179"/>
                    <a:pt x="35" y="179"/>
                    <a:pt x="35" y="179"/>
                  </a:cubicBezTo>
                  <a:cubicBezTo>
                    <a:pt x="43" y="180"/>
                    <a:pt x="51" y="173"/>
                    <a:pt x="52" y="165"/>
                  </a:cubicBezTo>
                  <a:cubicBezTo>
                    <a:pt x="69" y="20"/>
                    <a:pt x="69" y="20"/>
                    <a:pt x="69" y="20"/>
                  </a:cubicBezTo>
                  <a:cubicBezTo>
                    <a:pt x="56" y="3"/>
                    <a:pt x="56" y="3"/>
                    <a:pt x="56" y="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1" name="Google Shape;831;p31">
              <a:extLst>
                <a:ext uri="{FF2B5EF4-FFF2-40B4-BE49-F238E27FC236}">
                  <a16:creationId xmlns:a16="http://schemas.microsoft.com/office/drawing/2014/main" id="{1FB8A083-A8BA-0D85-4FC1-0C265BDB444A}"/>
                </a:ext>
              </a:extLst>
            </p:cNvPr>
            <p:cNvSpPr/>
            <p:nvPr/>
          </p:nvSpPr>
          <p:spPr>
            <a:xfrm flipH="1">
              <a:off x="1913506" y="1664075"/>
              <a:ext cx="161354" cy="202203"/>
            </a:xfrm>
            <a:custGeom>
              <a:avLst/>
              <a:gdLst/>
              <a:ahLst/>
              <a:cxnLst/>
              <a:rect l="l" t="t" r="r" b="b"/>
              <a:pathLst>
                <a:path w="181" h="227" extrusionOk="0">
                  <a:moveTo>
                    <a:pt x="175" y="122"/>
                  </a:moveTo>
                  <a:cubicBezTo>
                    <a:pt x="170" y="182"/>
                    <a:pt x="127" y="227"/>
                    <a:pt x="80" y="222"/>
                  </a:cubicBezTo>
                  <a:cubicBezTo>
                    <a:pt x="33" y="218"/>
                    <a:pt x="0" y="166"/>
                    <a:pt x="6" y="106"/>
                  </a:cubicBezTo>
                  <a:cubicBezTo>
                    <a:pt x="11" y="46"/>
                    <a:pt x="54" y="0"/>
                    <a:pt x="101" y="5"/>
                  </a:cubicBezTo>
                  <a:cubicBezTo>
                    <a:pt x="148" y="9"/>
                    <a:pt x="181" y="62"/>
                    <a:pt x="175" y="12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2" name="Google Shape;832;p31">
              <a:extLst>
                <a:ext uri="{FF2B5EF4-FFF2-40B4-BE49-F238E27FC236}">
                  <a16:creationId xmlns:a16="http://schemas.microsoft.com/office/drawing/2014/main" id="{E16FD4EE-5294-8527-BB30-E0150A678A2B}"/>
                </a:ext>
              </a:extLst>
            </p:cNvPr>
            <p:cNvSpPr/>
            <p:nvPr/>
          </p:nvSpPr>
          <p:spPr>
            <a:xfrm flipH="1">
              <a:off x="1896486" y="1640246"/>
              <a:ext cx="197438" cy="255987"/>
            </a:xfrm>
            <a:custGeom>
              <a:avLst/>
              <a:gdLst/>
              <a:ahLst/>
              <a:cxnLst/>
              <a:rect l="l" t="t" r="r" b="b"/>
              <a:pathLst>
                <a:path w="221" h="287" extrusionOk="0">
                  <a:moveTo>
                    <a:pt x="192" y="69"/>
                  </a:moveTo>
                  <a:cubicBezTo>
                    <a:pt x="163" y="13"/>
                    <a:pt x="104" y="0"/>
                    <a:pt x="58" y="41"/>
                  </a:cubicBezTo>
                  <a:cubicBezTo>
                    <a:pt x="13" y="82"/>
                    <a:pt x="0" y="161"/>
                    <a:pt x="29" y="218"/>
                  </a:cubicBezTo>
                  <a:cubicBezTo>
                    <a:pt x="58" y="274"/>
                    <a:pt x="118" y="287"/>
                    <a:pt x="163" y="246"/>
                  </a:cubicBezTo>
                  <a:cubicBezTo>
                    <a:pt x="208" y="205"/>
                    <a:pt x="221" y="126"/>
                    <a:pt x="192" y="69"/>
                  </a:cubicBezTo>
                  <a:close/>
                  <a:moveTo>
                    <a:pt x="153" y="227"/>
                  </a:moveTo>
                  <a:cubicBezTo>
                    <a:pt x="116" y="260"/>
                    <a:pt x="68" y="250"/>
                    <a:pt x="44" y="204"/>
                  </a:cubicBezTo>
                  <a:cubicBezTo>
                    <a:pt x="21" y="158"/>
                    <a:pt x="31" y="93"/>
                    <a:pt x="68" y="60"/>
                  </a:cubicBezTo>
                  <a:cubicBezTo>
                    <a:pt x="105" y="27"/>
                    <a:pt x="154" y="37"/>
                    <a:pt x="177" y="83"/>
                  </a:cubicBezTo>
                  <a:cubicBezTo>
                    <a:pt x="201" y="129"/>
                    <a:pt x="190" y="194"/>
                    <a:pt x="153" y="2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3" name="Google Shape;833;p31">
              <a:extLst>
                <a:ext uri="{FF2B5EF4-FFF2-40B4-BE49-F238E27FC236}">
                  <a16:creationId xmlns:a16="http://schemas.microsoft.com/office/drawing/2014/main" id="{8386FF28-E6DA-537E-7150-40025C1B72AA}"/>
                </a:ext>
              </a:extLst>
            </p:cNvPr>
            <p:cNvSpPr/>
            <p:nvPr/>
          </p:nvSpPr>
          <p:spPr>
            <a:xfrm flipH="1">
              <a:off x="1989758" y="1937083"/>
              <a:ext cx="101442" cy="123228"/>
            </a:xfrm>
            <a:custGeom>
              <a:avLst/>
              <a:gdLst/>
              <a:ahLst/>
              <a:cxnLst/>
              <a:rect l="l" t="t" r="r" b="b"/>
              <a:pathLst>
                <a:path w="114" h="138" extrusionOk="0">
                  <a:moveTo>
                    <a:pt x="113" y="43"/>
                  </a:moveTo>
                  <a:cubicBezTo>
                    <a:pt x="112" y="50"/>
                    <a:pt x="103" y="52"/>
                    <a:pt x="100" y="53"/>
                  </a:cubicBezTo>
                  <a:cubicBezTo>
                    <a:pt x="100" y="53"/>
                    <a:pt x="100" y="53"/>
                    <a:pt x="100" y="53"/>
                  </a:cubicBezTo>
                  <a:cubicBezTo>
                    <a:pt x="99" y="53"/>
                    <a:pt x="100" y="53"/>
                    <a:pt x="99" y="53"/>
                  </a:cubicBezTo>
                  <a:cubicBezTo>
                    <a:pt x="99" y="54"/>
                    <a:pt x="100" y="55"/>
                    <a:pt x="103" y="58"/>
                  </a:cubicBezTo>
                  <a:cubicBezTo>
                    <a:pt x="106" y="61"/>
                    <a:pt x="109" y="65"/>
                    <a:pt x="108" y="73"/>
                  </a:cubicBezTo>
                  <a:cubicBezTo>
                    <a:pt x="108" y="76"/>
                    <a:pt x="106" y="78"/>
                    <a:pt x="104" y="79"/>
                  </a:cubicBezTo>
                  <a:cubicBezTo>
                    <a:pt x="100" y="82"/>
                    <a:pt x="95" y="83"/>
                    <a:pt x="95" y="83"/>
                  </a:cubicBezTo>
                  <a:cubicBezTo>
                    <a:pt x="95" y="83"/>
                    <a:pt x="95" y="83"/>
                    <a:pt x="95" y="83"/>
                  </a:cubicBezTo>
                  <a:cubicBezTo>
                    <a:pt x="96" y="84"/>
                    <a:pt x="106" y="89"/>
                    <a:pt x="103" y="100"/>
                  </a:cubicBezTo>
                  <a:cubicBezTo>
                    <a:pt x="101" y="111"/>
                    <a:pt x="85" y="110"/>
                    <a:pt x="85" y="111"/>
                  </a:cubicBezTo>
                  <a:cubicBezTo>
                    <a:pt x="85" y="111"/>
                    <a:pt x="89" y="113"/>
                    <a:pt x="92" y="116"/>
                  </a:cubicBezTo>
                  <a:cubicBezTo>
                    <a:pt x="93" y="118"/>
                    <a:pt x="94" y="121"/>
                    <a:pt x="92" y="124"/>
                  </a:cubicBezTo>
                  <a:cubicBezTo>
                    <a:pt x="89" y="130"/>
                    <a:pt x="79" y="133"/>
                    <a:pt x="72" y="135"/>
                  </a:cubicBezTo>
                  <a:cubicBezTo>
                    <a:pt x="71" y="135"/>
                    <a:pt x="70" y="135"/>
                    <a:pt x="69" y="136"/>
                  </a:cubicBezTo>
                  <a:cubicBezTo>
                    <a:pt x="68" y="136"/>
                    <a:pt x="68" y="136"/>
                    <a:pt x="68" y="136"/>
                  </a:cubicBezTo>
                  <a:cubicBezTo>
                    <a:pt x="67" y="136"/>
                    <a:pt x="67" y="136"/>
                    <a:pt x="67" y="136"/>
                  </a:cubicBezTo>
                  <a:cubicBezTo>
                    <a:pt x="50" y="138"/>
                    <a:pt x="26" y="137"/>
                    <a:pt x="15" y="127"/>
                  </a:cubicBezTo>
                  <a:cubicBezTo>
                    <a:pt x="11" y="123"/>
                    <a:pt x="11" y="111"/>
                    <a:pt x="14" y="104"/>
                  </a:cubicBezTo>
                  <a:cubicBezTo>
                    <a:pt x="0" y="94"/>
                    <a:pt x="3" y="71"/>
                    <a:pt x="12" y="67"/>
                  </a:cubicBezTo>
                  <a:cubicBezTo>
                    <a:pt x="0" y="47"/>
                    <a:pt x="7" y="37"/>
                    <a:pt x="17" y="33"/>
                  </a:cubicBezTo>
                  <a:cubicBezTo>
                    <a:pt x="14" y="14"/>
                    <a:pt x="26" y="2"/>
                    <a:pt x="33" y="0"/>
                  </a:cubicBezTo>
                  <a:cubicBezTo>
                    <a:pt x="41" y="0"/>
                    <a:pt x="54" y="3"/>
                    <a:pt x="73" y="10"/>
                  </a:cubicBezTo>
                  <a:cubicBezTo>
                    <a:pt x="73" y="10"/>
                    <a:pt x="73" y="10"/>
                    <a:pt x="73" y="10"/>
                  </a:cubicBezTo>
                  <a:cubicBezTo>
                    <a:pt x="73" y="10"/>
                    <a:pt x="73" y="11"/>
                    <a:pt x="74" y="11"/>
                  </a:cubicBezTo>
                  <a:cubicBezTo>
                    <a:pt x="76" y="12"/>
                    <a:pt x="86" y="15"/>
                    <a:pt x="88" y="17"/>
                  </a:cubicBezTo>
                  <a:cubicBezTo>
                    <a:pt x="105" y="24"/>
                    <a:pt x="114" y="36"/>
                    <a:pt x="113" y="43"/>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4" name="Google Shape;834;p31">
              <a:extLst>
                <a:ext uri="{FF2B5EF4-FFF2-40B4-BE49-F238E27FC236}">
                  <a16:creationId xmlns:a16="http://schemas.microsoft.com/office/drawing/2014/main" id="{189F044D-48B8-5F19-8A23-2D9A5833506A}"/>
                </a:ext>
              </a:extLst>
            </p:cNvPr>
            <p:cNvSpPr/>
            <p:nvPr/>
          </p:nvSpPr>
          <p:spPr>
            <a:xfrm flipH="1">
              <a:off x="1938015" y="1908489"/>
              <a:ext cx="118462" cy="117101"/>
            </a:xfrm>
            <a:custGeom>
              <a:avLst/>
              <a:gdLst/>
              <a:ahLst/>
              <a:cxnLst/>
              <a:rect l="l" t="t" r="r" b="b"/>
              <a:pathLst>
                <a:path w="133" h="131" extrusionOk="0">
                  <a:moveTo>
                    <a:pt x="133" y="86"/>
                  </a:moveTo>
                  <a:cubicBezTo>
                    <a:pt x="133" y="86"/>
                    <a:pt x="116" y="34"/>
                    <a:pt x="82" y="7"/>
                  </a:cubicBezTo>
                  <a:cubicBezTo>
                    <a:pt x="65" y="0"/>
                    <a:pt x="0" y="52"/>
                    <a:pt x="0" y="52"/>
                  </a:cubicBezTo>
                  <a:cubicBezTo>
                    <a:pt x="5" y="77"/>
                    <a:pt x="38" y="80"/>
                    <a:pt x="61" y="61"/>
                  </a:cubicBezTo>
                  <a:cubicBezTo>
                    <a:pt x="61" y="61"/>
                    <a:pt x="44" y="116"/>
                    <a:pt x="108" y="131"/>
                  </a:cubicBezTo>
                  <a:cubicBezTo>
                    <a:pt x="133" y="86"/>
                    <a:pt x="133" y="86"/>
                    <a:pt x="133" y="86"/>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5" name="Google Shape;835;p31">
              <a:extLst>
                <a:ext uri="{FF2B5EF4-FFF2-40B4-BE49-F238E27FC236}">
                  <a16:creationId xmlns:a16="http://schemas.microsoft.com/office/drawing/2014/main" id="{375DC137-4C83-A9A2-6301-33D154A65224}"/>
                </a:ext>
              </a:extLst>
            </p:cNvPr>
            <p:cNvSpPr/>
            <p:nvPr/>
          </p:nvSpPr>
          <p:spPr>
            <a:xfrm flipH="1">
              <a:off x="1980907" y="2003804"/>
              <a:ext cx="15659" cy="13616"/>
            </a:xfrm>
            <a:custGeom>
              <a:avLst/>
              <a:gdLst/>
              <a:ahLst/>
              <a:cxnLst/>
              <a:rect l="l" t="t" r="r" b="b"/>
              <a:pathLst>
                <a:path w="18" h="15" extrusionOk="0">
                  <a:moveTo>
                    <a:pt x="1" y="0"/>
                  </a:moveTo>
                  <a:cubicBezTo>
                    <a:pt x="1" y="1"/>
                    <a:pt x="1" y="2"/>
                    <a:pt x="0" y="2"/>
                  </a:cubicBezTo>
                  <a:cubicBezTo>
                    <a:pt x="1" y="3"/>
                    <a:pt x="2" y="4"/>
                    <a:pt x="3" y="6"/>
                  </a:cubicBezTo>
                  <a:cubicBezTo>
                    <a:pt x="7" y="10"/>
                    <a:pt x="12" y="13"/>
                    <a:pt x="18" y="15"/>
                  </a:cubicBezTo>
                  <a:cubicBezTo>
                    <a:pt x="18" y="15"/>
                    <a:pt x="18" y="15"/>
                    <a:pt x="18" y="15"/>
                  </a:cubicBezTo>
                  <a:cubicBezTo>
                    <a:pt x="14" y="13"/>
                    <a:pt x="12" y="11"/>
                    <a:pt x="9" y="9"/>
                  </a:cubicBezTo>
                  <a:cubicBezTo>
                    <a:pt x="7" y="8"/>
                    <a:pt x="6" y="6"/>
                    <a:pt x="4" y="4"/>
                  </a:cubicBezTo>
                  <a:cubicBezTo>
                    <a:pt x="4" y="4"/>
                    <a:pt x="4" y="4"/>
                    <a:pt x="3" y="3"/>
                  </a:cubicBezTo>
                  <a:cubicBezTo>
                    <a:pt x="3" y="2"/>
                    <a:pt x="2" y="1"/>
                    <a:pt x="1" y="0"/>
                  </a:cubicBezTo>
                </a:path>
              </a:pathLst>
            </a:custGeom>
            <a:solidFill>
              <a:srgbClr val="FF643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6" name="Google Shape;836;p31">
              <a:extLst>
                <a:ext uri="{FF2B5EF4-FFF2-40B4-BE49-F238E27FC236}">
                  <a16:creationId xmlns:a16="http://schemas.microsoft.com/office/drawing/2014/main" id="{722DCD35-BBD3-50F9-1218-9A6F607920EB}"/>
                </a:ext>
              </a:extLst>
            </p:cNvPr>
            <p:cNvSpPr/>
            <p:nvPr/>
          </p:nvSpPr>
          <p:spPr>
            <a:xfrm flipH="1">
              <a:off x="1995885" y="1954785"/>
              <a:ext cx="60593" cy="51061"/>
            </a:xfrm>
            <a:custGeom>
              <a:avLst/>
              <a:gdLst/>
              <a:ahLst/>
              <a:cxnLst/>
              <a:rect l="l" t="t" r="r" b="b"/>
              <a:pathLst>
                <a:path w="68" h="57" extrusionOk="0">
                  <a:moveTo>
                    <a:pt x="0" y="0"/>
                  </a:moveTo>
                  <a:cubicBezTo>
                    <a:pt x="0" y="6"/>
                    <a:pt x="3" y="12"/>
                    <a:pt x="8" y="16"/>
                  </a:cubicBezTo>
                  <a:cubicBezTo>
                    <a:pt x="13" y="20"/>
                    <a:pt x="19" y="22"/>
                    <a:pt x="26" y="23"/>
                  </a:cubicBezTo>
                  <a:cubicBezTo>
                    <a:pt x="26" y="23"/>
                    <a:pt x="27" y="23"/>
                    <a:pt x="28" y="23"/>
                  </a:cubicBezTo>
                  <a:cubicBezTo>
                    <a:pt x="33" y="23"/>
                    <a:pt x="39" y="22"/>
                    <a:pt x="44" y="20"/>
                  </a:cubicBezTo>
                  <a:cubicBezTo>
                    <a:pt x="49" y="19"/>
                    <a:pt x="53" y="17"/>
                    <a:pt x="57" y="15"/>
                  </a:cubicBezTo>
                  <a:cubicBezTo>
                    <a:pt x="56" y="19"/>
                    <a:pt x="56" y="24"/>
                    <a:pt x="57" y="28"/>
                  </a:cubicBezTo>
                  <a:cubicBezTo>
                    <a:pt x="57" y="29"/>
                    <a:pt x="57" y="31"/>
                    <a:pt x="57" y="32"/>
                  </a:cubicBezTo>
                  <a:cubicBezTo>
                    <a:pt x="57" y="32"/>
                    <a:pt x="57" y="32"/>
                    <a:pt x="57" y="32"/>
                  </a:cubicBezTo>
                  <a:cubicBezTo>
                    <a:pt x="57" y="32"/>
                    <a:pt x="57" y="32"/>
                    <a:pt x="57" y="32"/>
                  </a:cubicBezTo>
                  <a:cubicBezTo>
                    <a:pt x="57" y="34"/>
                    <a:pt x="57" y="36"/>
                    <a:pt x="58" y="38"/>
                  </a:cubicBezTo>
                  <a:cubicBezTo>
                    <a:pt x="58" y="38"/>
                    <a:pt x="58" y="38"/>
                    <a:pt x="58" y="38"/>
                  </a:cubicBezTo>
                  <a:cubicBezTo>
                    <a:pt x="58" y="38"/>
                    <a:pt x="58" y="38"/>
                    <a:pt x="58" y="38"/>
                  </a:cubicBezTo>
                  <a:cubicBezTo>
                    <a:pt x="59" y="41"/>
                    <a:pt x="59" y="43"/>
                    <a:pt x="60" y="46"/>
                  </a:cubicBezTo>
                  <a:cubicBezTo>
                    <a:pt x="62" y="50"/>
                    <a:pt x="64" y="54"/>
                    <a:pt x="67" y="57"/>
                  </a:cubicBezTo>
                  <a:cubicBezTo>
                    <a:pt x="68" y="57"/>
                    <a:pt x="68" y="56"/>
                    <a:pt x="68" y="55"/>
                  </a:cubicBezTo>
                  <a:cubicBezTo>
                    <a:pt x="53" y="34"/>
                    <a:pt x="61" y="9"/>
                    <a:pt x="61" y="9"/>
                  </a:cubicBezTo>
                  <a:cubicBezTo>
                    <a:pt x="51" y="17"/>
                    <a:pt x="40" y="22"/>
                    <a:pt x="29" y="22"/>
                  </a:cubicBezTo>
                  <a:cubicBezTo>
                    <a:pt x="15" y="22"/>
                    <a:pt x="3" y="14"/>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7" name="Google Shape;837;p31">
              <a:extLst>
                <a:ext uri="{FF2B5EF4-FFF2-40B4-BE49-F238E27FC236}">
                  <a16:creationId xmlns:a16="http://schemas.microsoft.com/office/drawing/2014/main" id="{01441DC5-4124-72F7-E106-33AD5D6FAC5C}"/>
                </a:ext>
              </a:extLst>
            </p:cNvPr>
            <p:cNvSpPr/>
            <p:nvPr/>
          </p:nvSpPr>
          <p:spPr>
            <a:xfrm flipH="1">
              <a:off x="1980907" y="1954785"/>
              <a:ext cx="75571" cy="62635"/>
            </a:xfrm>
            <a:custGeom>
              <a:avLst/>
              <a:gdLst/>
              <a:ahLst/>
              <a:cxnLst/>
              <a:rect l="l" t="t" r="r" b="b"/>
              <a:pathLst>
                <a:path w="85" h="70" extrusionOk="0">
                  <a:moveTo>
                    <a:pt x="76" y="64"/>
                  </a:moveTo>
                  <a:cubicBezTo>
                    <a:pt x="79" y="66"/>
                    <a:pt x="81" y="68"/>
                    <a:pt x="85" y="70"/>
                  </a:cubicBezTo>
                  <a:cubicBezTo>
                    <a:pt x="82" y="68"/>
                    <a:pt x="79" y="66"/>
                    <a:pt x="76" y="64"/>
                  </a:cubicBezTo>
                  <a:moveTo>
                    <a:pt x="0" y="0"/>
                  </a:moveTo>
                  <a:cubicBezTo>
                    <a:pt x="0" y="0"/>
                    <a:pt x="0" y="0"/>
                    <a:pt x="0" y="0"/>
                  </a:cubicBezTo>
                  <a:cubicBezTo>
                    <a:pt x="3" y="14"/>
                    <a:pt x="15" y="22"/>
                    <a:pt x="29" y="22"/>
                  </a:cubicBezTo>
                  <a:cubicBezTo>
                    <a:pt x="40" y="22"/>
                    <a:pt x="51" y="17"/>
                    <a:pt x="61" y="9"/>
                  </a:cubicBezTo>
                  <a:cubicBezTo>
                    <a:pt x="61" y="9"/>
                    <a:pt x="53" y="34"/>
                    <a:pt x="68" y="55"/>
                  </a:cubicBezTo>
                  <a:cubicBezTo>
                    <a:pt x="69" y="56"/>
                    <a:pt x="70" y="57"/>
                    <a:pt x="70" y="58"/>
                  </a:cubicBezTo>
                  <a:cubicBezTo>
                    <a:pt x="56" y="40"/>
                    <a:pt x="61" y="17"/>
                    <a:pt x="63" y="11"/>
                  </a:cubicBezTo>
                  <a:cubicBezTo>
                    <a:pt x="64" y="6"/>
                    <a:pt x="64" y="6"/>
                    <a:pt x="64" y="6"/>
                  </a:cubicBezTo>
                  <a:cubicBezTo>
                    <a:pt x="59" y="9"/>
                    <a:pt x="59" y="9"/>
                    <a:pt x="59" y="9"/>
                  </a:cubicBezTo>
                  <a:cubicBezTo>
                    <a:pt x="54" y="11"/>
                    <a:pt x="49" y="14"/>
                    <a:pt x="43" y="16"/>
                  </a:cubicBezTo>
                  <a:cubicBezTo>
                    <a:pt x="37" y="18"/>
                    <a:pt x="32" y="19"/>
                    <a:pt x="26" y="19"/>
                  </a:cubicBezTo>
                  <a:cubicBezTo>
                    <a:pt x="26" y="19"/>
                    <a:pt x="25" y="19"/>
                    <a:pt x="25" y="19"/>
                  </a:cubicBezTo>
                  <a:cubicBezTo>
                    <a:pt x="20" y="19"/>
                    <a:pt x="14" y="18"/>
                    <a:pt x="9" y="14"/>
                  </a:cubicBezTo>
                  <a:cubicBezTo>
                    <a:pt x="5" y="11"/>
                    <a:pt x="1" y="6"/>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8" name="Google Shape;838;p31">
              <a:extLst>
                <a:ext uri="{FF2B5EF4-FFF2-40B4-BE49-F238E27FC236}">
                  <a16:creationId xmlns:a16="http://schemas.microsoft.com/office/drawing/2014/main" id="{563DD180-AADF-1480-9582-EA549040F408}"/>
                </a:ext>
              </a:extLst>
            </p:cNvPr>
            <p:cNvSpPr/>
            <p:nvPr/>
          </p:nvSpPr>
          <p:spPr>
            <a:xfrm flipH="1">
              <a:off x="2008820" y="2029675"/>
              <a:ext cx="53785" cy="10893"/>
            </a:xfrm>
            <a:custGeom>
              <a:avLst/>
              <a:gdLst/>
              <a:ahLst/>
              <a:cxnLst/>
              <a:rect l="l" t="t" r="r" b="b"/>
              <a:pathLst>
                <a:path w="60" h="12" extrusionOk="0">
                  <a:moveTo>
                    <a:pt x="0" y="0"/>
                  </a:moveTo>
                  <a:cubicBezTo>
                    <a:pt x="60" y="12"/>
                    <a:pt x="60" y="12"/>
                    <a:pt x="60" y="12"/>
                  </a:cubicBezTo>
                  <a:cubicBezTo>
                    <a:pt x="57" y="9"/>
                    <a:pt x="53" y="7"/>
                    <a:pt x="53" y="7"/>
                  </a:cubicBezTo>
                  <a:cubicBezTo>
                    <a:pt x="53" y="7"/>
                    <a:pt x="53" y="7"/>
                    <a:pt x="53" y="7"/>
                  </a:cubicBezTo>
                  <a:cubicBezTo>
                    <a:pt x="53" y="7"/>
                    <a:pt x="53" y="7"/>
                    <a:pt x="53" y="7"/>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39" name="Google Shape;839;p31">
              <a:extLst>
                <a:ext uri="{FF2B5EF4-FFF2-40B4-BE49-F238E27FC236}">
                  <a16:creationId xmlns:a16="http://schemas.microsoft.com/office/drawing/2014/main" id="{0C448A91-2984-6647-A57D-6DFCCD015ECA}"/>
                </a:ext>
              </a:extLst>
            </p:cNvPr>
            <p:cNvSpPr/>
            <p:nvPr/>
          </p:nvSpPr>
          <p:spPr>
            <a:xfrm flipH="1">
              <a:off x="1998608" y="2000399"/>
              <a:ext cx="63316" cy="10893"/>
            </a:xfrm>
            <a:custGeom>
              <a:avLst/>
              <a:gdLst/>
              <a:ahLst/>
              <a:cxnLst/>
              <a:rect l="l" t="t" r="r" b="b"/>
              <a:pathLst>
                <a:path w="71" h="12" extrusionOk="0">
                  <a:moveTo>
                    <a:pt x="0" y="0"/>
                  </a:moveTo>
                  <a:cubicBezTo>
                    <a:pt x="62" y="12"/>
                    <a:pt x="62" y="12"/>
                    <a:pt x="62" y="12"/>
                  </a:cubicBezTo>
                  <a:cubicBezTo>
                    <a:pt x="62" y="12"/>
                    <a:pt x="67" y="11"/>
                    <a:pt x="71" y="8"/>
                  </a:cubicBezTo>
                  <a:cubicBezTo>
                    <a:pt x="71" y="8"/>
                    <a:pt x="71" y="8"/>
                    <a:pt x="71" y="8"/>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0" name="Google Shape;840;p31">
              <a:extLst>
                <a:ext uri="{FF2B5EF4-FFF2-40B4-BE49-F238E27FC236}">
                  <a16:creationId xmlns:a16="http://schemas.microsoft.com/office/drawing/2014/main" id="{6035173E-3739-8A64-E7C5-F4BD003E9EE0}"/>
                </a:ext>
              </a:extLst>
            </p:cNvPr>
            <p:cNvSpPr/>
            <p:nvPr/>
          </p:nvSpPr>
          <p:spPr>
            <a:xfrm flipH="1">
              <a:off x="2004736" y="1974528"/>
              <a:ext cx="51742" cy="14297"/>
            </a:xfrm>
            <a:custGeom>
              <a:avLst/>
              <a:gdLst/>
              <a:ahLst/>
              <a:cxnLst/>
              <a:rect l="l" t="t" r="r" b="b"/>
              <a:pathLst>
                <a:path w="58" h="16" extrusionOk="0">
                  <a:moveTo>
                    <a:pt x="0" y="0"/>
                  </a:moveTo>
                  <a:cubicBezTo>
                    <a:pt x="58" y="16"/>
                    <a:pt x="58" y="16"/>
                    <a:pt x="58" y="16"/>
                  </a:cubicBezTo>
                  <a:cubicBezTo>
                    <a:pt x="58" y="16"/>
                    <a:pt x="58" y="16"/>
                    <a:pt x="58" y="16"/>
                  </a:cubicBezTo>
                  <a:cubicBezTo>
                    <a:pt x="58" y="15"/>
                    <a:pt x="57" y="11"/>
                    <a:pt x="57" y="10"/>
                  </a:cubicBezTo>
                  <a:cubicBezTo>
                    <a:pt x="57" y="10"/>
                    <a:pt x="57" y="10"/>
                    <a:pt x="57" y="10"/>
                  </a:cubicBezTo>
                  <a:cubicBezTo>
                    <a:pt x="0" y="0"/>
                    <a:pt x="0" y="0"/>
                    <a:pt x="0"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1" name="Google Shape;841;p31">
              <a:extLst>
                <a:ext uri="{FF2B5EF4-FFF2-40B4-BE49-F238E27FC236}">
                  <a16:creationId xmlns:a16="http://schemas.microsoft.com/office/drawing/2014/main" id="{6C0F9FFE-37D5-C1A7-DB35-B776546A6B07}"/>
                </a:ext>
              </a:extLst>
            </p:cNvPr>
            <p:cNvSpPr/>
            <p:nvPr/>
          </p:nvSpPr>
          <p:spPr>
            <a:xfrm flipH="1">
              <a:off x="2004736" y="1983379"/>
              <a:ext cx="681" cy="5447"/>
            </a:xfrm>
            <a:custGeom>
              <a:avLst/>
              <a:gdLst/>
              <a:ahLst/>
              <a:cxnLst/>
              <a:rect l="l" t="t" r="r" b="b"/>
              <a:pathLst>
                <a:path w="1" h="6" extrusionOk="0">
                  <a:moveTo>
                    <a:pt x="1" y="6"/>
                  </a:moveTo>
                  <a:cubicBezTo>
                    <a:pt x="1" y="6"/>
                    <a:pt x="1" y="6"/>
                    <a:pt x="1" y="6"/>
                  </a:cubicBezTo>
                  <a:cubicBezTo>
                    <a:pt x="1" y="6"/>
                    <a:pt x="1" y="6"/>
                    <a:pt x="1" y="6"/>
                  </a:cubicBezTo>
                  <a:cubicBezTo>
                    <a:pt x="1" y="6"/>
                    <a:pt x="1" y="6"/>
                    <a:pt x="1" y="6"/>
                  </a:cubicBezTo>
                  <a:moveTo>
                    <a:pt x="0" y="0"/>
                  </a:moveTo>
                  <a:cubicBezTo>
                    <a:pt x="0" y="0"/>
                    <a:pt x="0" y="0"/>
                    <a:pt x="0" y="0"/>
                  </a:cubicBezTo>
                  <a:cubicBezTo>
                    <a:pt x="0" y="0"/>
                    <a:pt x="0" y="0"/>
                    <a:pt x="0" y="0"/>
                  </a:cubicBezTo>
                  <a:cubicBezTo>
                    <a:pt x="0" y="0"/>
                    <a:pt x="0" y="0"/>
                    <a:pt x="0" y="0"/>
                  </a:cubicBezTo>
                </a:path>
              </a:pathLst>
            </a:custGeom>
            <a:solidFill>
              <a:srgbClr val="FF5C3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2" name="Google Shape;842;p31">
              <a:extLst>
                <a:ext uri="{FF2B5EF4-FFF2-40B4-BE49-F238E27FC236}">
                  <a16:creationId xmlns:a16="http://schemas.microsoft.com/office/drawing/2014/main" id="{FEE4127E-F8F4-8C32-A9C1-0FF67D876D0F}"/>
                </a:ext>
              </a:extLst>
            </p:cNvPr>
            <p:cNvSpPr/>
            <p:nvPr/>
          </p:nvSpPr>
          <p:spPr>
            <a:xfrm flipH="1">
              <a:off x="1583990" y="1959550"/>
              <a:ext cx="411214" cy="510614"/>
            </a:xfrm>
            <a:custGeom>
              <a:avLst/>
              <a:gdLst/>
              <a:ahLst/>
              <a:cxnLst/>
              <a:rect l="l" t="t" r="r" b="b"/>
              <a:pathLst>
                <a:path w="461" h="573" extrusionOk="0">
                  <a:moveTo>
                    <a:pt x="461" y="327"/>
                  </a:moveTo>
                  <a:cubicBezTo>
                    <a:pt x="460" y="330"/>
                    <a:pt x="459" y="335"/>
                    <a:pt x="457" y="341"/>
                  </a:cubicBezTo>
                  <a:cubicBezTo>
                    <a:pt x="449" y="366"/>
                    <a:pt x="433" y="417"/>
                    <a:pt x="412" y="464"/>
                  </a:cubicBezTo>
                  <a:cubicBezTo>
                    <a:pt x="403" y="484"/>
                    <a:pt x="393" y="503"/>
                    <a:pt x="382" y="520"/>
                  </a:cubicBezTo>
                  <a:cubicBezTo>
                    <a:pt x="362" y="551"/>
                    <a:pt x="340" y="573"/>
                    <a:pt x="316" y="573"/>
                  </a:cubicBezTo>
                  <a:cubicBezTo>
                    <a:pt x="241" y="571"/>
                    <a:pt x="0" y="276"/>
                    <a:pt x="0" y="276"/>
                  </a:cubicBezTo>
                  <a:cubicBezTo>
                    <a:pt x="16" y="169"/>
                    <a:pt x="98" y="52"/>
                    <a:pt x="98" y="52"/>
                  </a:cubicBezTo>
                  <a:cubicBezTo>
                    <a:pt x="280" y="277"/>
                    <a:pt x="280" y="277"/>
                    <a:pt x="280" y="277"/>
                  </a:cubicBezTo>
                  <a:cubicBezTo>
                    <a:pt x="280" y="277"/>
                    <a:pt x="349" y="24"/>
                    <a:pt x="382" y="11"/>
                  </a:cubicBezTo>
                  <a:cubicBezTo>
                    <a:pt x="383" y="10"/>
                    <a:pt x="383" y="10"/>
                    <a:pt x="384" y="10"/>
                  </a:cubicBezTo>
                  <a:cubicBezTo>
                    <a:pt x="417" y="0"/>
                    <a:pt x="452" y="59"/>
                    <a:pt x="452" y="59"/>
                  </a:cubicBezTo>
                  <a:cubicBezTo>
                    <a:pt x="456" y="181"/>
                    <a:pt x="456" y="181"/>
                    <a:pt x="456" y="181"/>
                  </a:cubicBezTo>
                  <a:cubicBezTo>
                    <a:pt x="459" y="261"/>
                    <a:pt x="459" y="261"/>
                    <a:pt x="459" y="261"/>
                  </a:cubicBezTo>
                  <a:cubicBezTo>
                    <a:pt x="461" y="327"/>
                    <a:pt x="461" y="327"/>
                    <a:pt x="461" y="327"/>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3" name="Google Shape;843;p31">
              <a:extLst>
                <a:ext uri="{FF2B5EF4-FFF2-40B4-BE49-F238E27FC236}">
                  <a16:creationId xmlns:a16="http://schemas.microsoft.com/office/drawing/2014/main" id="{8C0D290E-8F51-4EF4-8BB0-DC4D6F6C6EB5}"/>
                </a:ext>
              </a:extLst>
            </p:cNvPr>
            <p:cNvSpPr/>
            <p:nvPr/>
          </p:nvSpPr>
          <p:spPr>
            <a:xfrm flipH="1">
              <a:off x="1625519" y="2133159"/>
              <a:ext cx="66040" cy="290029"/>
            </a:xfrm>
            <a:custGeom>
              <a:avLst/>
              <a:gdLst/>
              <a:ahLst/>
              <a:cxnLst/>
              <a:rect l="l" t="t" r="r" b="b"/>
              <a:pathLst>
                <a:path w="74" h="325" extrusionOk="0">
                  <a:moveTo>
                    <a:pt x="42" y="0"/>
                  </a:moveTo>
                  <a:cubicBezTo>
                    <a:pt x="42" y="0"/>
                    <a:pt x="42" y="0"/>
                    <a:pt x="42" y="0"/>
                  </a:cubicBezTo>
                  <a:cubicBezTo>
                    <a:pt x="42" y="0"/>
                    <a:pt x="0" y="66"/>
                    <a:pt x="7" y="89"/>
                  </a:cubicBezTo>
                  <a:cubicBezTo>
                    <a:pt x="14" y="111"/>
                    <a:pt x="42" y="150"/>
                    <a:pt x="42" y="150"/>
                  </a:cubicBezTo>
                  <a:cubicBezTo>
                    <a:pt x="42" y="325"/>
                    <a:pt x="42" y="325"/>
                    <a:pt x="42" y="325"/>
                  </a:cubicBezTo>
                  <a:cubicBezTo>
                    <a:pt x="53" y="308"/>
                    <a:pt x="63" y="289"/>
                    <a:pt x="72" y="269"/>
                  </a:cubicBezTo>
                  <a:cubicBezTo>
                    <a:pt x="72" y="269"/>
                    <a:pt x="72" y="269"/>
                    <a:pt x="72" y="269"/>
                  </a:cubicBezTo>
                  <a:cubicBezTo>
                    <a:pt x="74" y="159"/>
                    <a:pt x="74" y="159"/>
                    <a:pt x="74" y="159"/>
                  </a:cubicBezTo>
                  <a:cubicBezTo>
                    <a:pt x="73" y="146"/>
                    <a:pt x="33" y="112"/>
                    <a:pt x="26" y="81"/>
                  </a:cubicBezTo>
                  <a:cubicBezTo>
                    <a:pt x="23" y="66"/>
                    <a:pt x="32" y="31"/>
                    <a:pt x="42" y="0"/>
                  </a:cubicBezTo>
                </a:path>
              </a:pathLst>
            </a:custGeom>
            <a:solidFill>
              <a:srgbClr val="334157">
                <a:alpha val="2911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4" name="Google Shape;844;p31">
              <a:extLst>
                <a:ext uri="{FF2B5EF4-FFF2-40B4-BE49-F238E27FC236}">
                  <a16:creationId xmlns:a16="http://schemas.microsoft.com/office/drawing/2014/main" id="{A66B5090-DB77-8201-9C42-06E1D5FC2321}"/>
                </a:ext>
              </a:extLst>
            </p:cNvPr>
            <p:cNvSpPr/>
            <p:nvPr/>
          </p:nvSpPr>
          <p:spPr>
            <a:xfrm flipH="1">
              <a:off x="1228601" y="1913255"/>
              <a:ext cx="442533" cy="590270"/>
            </a:xfrm>
            <a:custGeom>
              <a:avLst/>
              <a:gdLst/>
              <a:ahLst/>
              <a:cxnLst/>
              <a:rect l="l" t="t" r="r" b="b"/>
              <a:pathLst>
                <a:path w="496" h="662" extrusionOk="0">
                  <a:moveTo>
                    <a:pt x="496" y="88"/>
                  </a:moveTo>
                  <a:cubicBezTo>
                    <a:pt x="461" y="323"/>
                    <a:pt x="461" y="323"/>
                    <a:pt x="461" y="323"/>
                  </a:cubicBezTo>
                  <a:cubicBezTo>
                    <a:pt x="461" y="322"/>
                    <a:pt x="461" y="322"/>
                    <a:pt x="461" y="322"/>
                  </a:cubicBezTo>
                  <a:cubicBezTo>
                    <a:pt x="461" y="322"/>
                    <a:pt x="461" y="322"/>
                    <a:pt x="461" y="322"/>
                  </a:cubicBezTo>
                  <a:cubicBezTo>
                    <a:pt x="460" y="321"/>
                    <a:pt x="460" y="321"/>
                    <a:pt x="460" y="321"/>
                  </a:cubicBezTo>
                  <a:cubicBezTo>
                    <a:pt x="440" y="448"/>
                    <a:pt x="440" y="448"/>
                    <a:pt x="440" y="448"/>
                  </a:cubicBezTo>
                  <a:cubicBezTo>
                    <a:pt x="440" y="451"/>
                    <a:pt x="440" y="451"/>
                    <a:pt x="440" y="451"/>
                  </a:cubicBezTo>
                  <a:cubicBezTo>
                    <a:pt x="455" y="595"/>
                    <a:pt x="455" y="595"/>
                    <a:pt x="455" y="595"/>
                  </a:cubicBezTo>
                  <a:cubicBezTo>
                    <a:pt x="455" y="595"/>
                    <a:pt x="214" y="662"/>
                    <a:pt x="47" y="595"/>
                  </a:cubicBezTo>
                  <a:cubicBezTo>
                    <a:pt x="47" y="572"/>
                    <a:pt x="47" y="572"/>
                    <a:pt x="47" y="572"/>
                  </a:cubicBezTo>
                  <a:cubicBezTo>
                    <a:pt x="49" y="516"/>
                    <a:pt x="49" y="516"/>
                    <a:pt x="49" y="516"/>
                  </a:cubicBezTo>
                  <a:cubicBezTo>
                    <a:pt x="51" y="406"/>
                    <a:pt x="51" y="406"/>
                    <a:pt x="51" y="406"/>
                  </a:cubicBezTo>
                  <a:cubicBezTo>
                    <a:pt x="50" y="393"/>
                    <a:pt x="10" y="359"/>
                    <a:pt x="3" y="328"/>
                  </a:cubicBezTo>
                  <a:cubicBezTo>
                    <a:pt x="0" y="313"/>
                    <a:pt x="9" y="278"/>
                    <a:pt x="19" y="247"/>
                  </a:cubicBezTo>
                  <a:cubicBezTo>
                    <a:pt x="28" y="219"/>
                    <a:pt x="37" y="196"/>
                    <a:pt x="37" y="196"/>
                  </a:cubicBezTo>
                  <a:cubicBezTo>
                    <a:pt x="19" y="63"/>
                    <a:pt x="19" y="63"/>
                    <a:pt x="19" y="63"/>
                  </a:cubicBezTo>
                  <a:cubicBezTo>
                    <a:pt x="20" y="62"/>
                    <a:pt x="20" y="62"/>
                    <a:pt x="21" y="62"/>
                  </a:cubicBezTo>
                  <a:cubicBezTo>
                    <a:pt x="38" y="56"/>
                    <a:pt x="178" y="4"/>
                    <a:pt x="247" y="1"/>
                  </a:cubicBezTo>
                  <a:cubicBezTo>
                    <a:pt x="297" y="0"/>
                    <a:pt x="397" y="42"/>
                    <a:pt x="453" y="68"/>
                  </a:cubicBezTo>
                  <a:cubicBezTo>
                    <a:pt x="454" y="68"/>
                    <a:pt x="454" y="68"/>
                    <a:pt x="454" y="68"/>
                  </a:cubicBezTo>
                  <a:cubicBezTo>
                    <a:pt x="454" y="68"/>
                    <a:pt x="454" y="68"/>
                    <a:pt x="454" y="68"/>
                  </a:cubicBezTo>
                  <a:cubicBezTo>
                    <a:pt x="479" y="80"/>
                    <a:pt x="496" y="88"/>
                    <a:pt x="496" y="88"/>
                  </a:cubicBezTo>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5" name="Google Shape;845;p31">
              <a:extLst>
                <a:ext uri="{FF2B5EF4-FFF2-40B4-BE49-F238E27FC236}">
                  <a16:creationId xmlns:a16="http://schemas.microsoft.com/office/drawing/2014/main" id="{DE2DD862-7EDD-4A43-FBA5-AF822828E7EF}"/>
                </a:ext>
              </a:extLst>
            </p:cNvPr>
            <p:cNvSpPr/>
            <p:nvPr/>
          </p:nvSpPr>
          <p:spPr>
            <a:xfrm flipH="1">
              <a:off x="885470" y="2443613"/>
              <a:ext cx="822429" cy="1230921"/>
            </a:xfrm>
            <a:custGeom>
              <a:avLst/>
              <a:gdLst/>
              <a:ahLst/>
              <a:cxnLst/>
              <a:rect l="l" t="t" r="r" b="b"/>
              <a:pathLst>
                <a:path w="922" h="1380" extrusionOk="0">
                  <a:moveTo>
                    <a:pt x="7" y="256"/>
                  </a:moveTo>
                  <a:cubicBezTo>
                    <a:pt x="7" y="1338"/>
                    <a:pt x="7" y="1338"/>
                    <a:pt x="7" y="1338"/>
                  </a:cubicBezTo>
                  <a:cubicBezTo>
                    <a:pt x="7" y="1338"/>
                    <a:pt x="81" y="1380"/>
                    <a:pt x="214" y="1380"/>
                  </a:cubicBezTo>
                  <a:cubicBezTo>
                    <a:pt x="348" y="1380"/>
                    <a:pt x="428" y="1368"/>
                    <a:pt x="428" y="1368"/>
                  </a:cubicBezTo>
                  <a:cubicBezTo>
                    <a:pt x="324" y="356"/>
                    <a:pt x="324" y="356"/>
                    <a:pt x="324" y="356"/>
                  </a:cubicBezTo>
                  <a:cubicBezTo>
                    <a:pt x="538" y="1366"/>
                    <a:pt x="538" y="1366"/>
                    <a:pt x="538" y="1366"/>
                  </a:cubicBezTo>
                  <a:cubicBezTo>
                    <a:pt x="538" y="1366"/>
                    <a:pt x="653" y="1354"/>
                    <a:pt x="743" y="1332"/>
                  </a:cubicBezTo>
                  <a:cubicBezTo>
                    <a:pt x="834" y="1310"/>
                    <a:pt x="922" y="1248"/>
                    <a:pt x="922" y="1248"/>
                  </a:cubicBezTo>
                  <a:cubicBezTo>
                    <a:pt x="600" y="208"/>
                    <a:pt x="600" y="208"/>
                    <a:pt x="600" y="208"/>
                  </a:cubicBezTo>
                  <a:cubicBezTo>
                    <a:pt x="566" y="75"/>
                    <a:pt x="484" y="3"/>
                    <a:pt x="480" y="0"/>
                  </a:cubicBezTo>
                  <a:cubicBezTo>
                    <a:pt x="480" y="0"/>
                    <a:pt x="480" y="0"/>
                    <a:pt x="480" y="0"/>
                  </a:cubicBezTo>
                  <a:cubicBezTo>
                    <a:pt x="88" y="0"/>
                    <a:pt x="88" y="0"/>
                    <a:pt x="88" y="0"/>
                  </a:cubicBezTo>
                  <a:cubicBezTo>
                    <a:pt x="88" y="0"/>
                    <a:pt x="0" y="143"/>
                    <a:pt x="7" y="256"/>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6" name="Google Shape;846;p31">
              <a:extLst>
                <a:ext uri="{FF2B5EF4-FFF2-40B4-BE49-F238E27FC236}">
                  <a16:creationId xmlns:a16="http://schemas.microsoft.com/office/drawing/2014/main" id="{8CEAFCDF-F20E-2BAF-865E-AB81DB13C9AA}"/>
                </a:ext>
              </a:extLst>
            </p:cNvPr>
            <p:cNvSpPr/>
            <p:nvPr/>
          </p:nvSpPr>
          <p:spPr>
            <a:xfrm flipH="1">
              <a:off x="1392680" y="1810451"/>
              <a:ext cx="125271" cy="239648"/>
            </a:xfrm>
            <a:custGeom>
              <a:avLst/>
              <a:gdLst/>
              <a:ahLst/>
              <a:cxnLst/>
              <a:rect l="l" t="t" r="r" b="b"/>
              <a:pathLst>
                <a:path w="140" h="269" extrusionOk="0">
                  <a:moveTo>
                    <a:pt x="0" y="142"/>
                  </a:moveTo>
                  <a:cubicBezTo>
                    <a:pt x="0" y="159"/>
                    <a:pt x="0" y="233"/>
                    <a:pt x="37" y="269"/>
                  </a:cubicBezTo>
                  <a:cubicBezTo>
                    <a:pt x="110" y="236"/>
                    <a:pt x="139" y="123"/>
                    <a:pt x="139" y="123"/>
                  </a:cubicBezTo>
                  <a:cubicBezTo>
                    <a:pt x="139" y="118"/>
                    <a:pt x="139" y="118"/>
                    <a:pt x="139" y="118"/>
                  </a:cubicBezTo>
                  <a:cubicBezTo>
                    <a:pt x="140" y="29"/>
                    <a:pt x="140" y="29"/>
                    <a:pt x="140" y="29"/>
                  </a:cubicBezTo>
                  <a:cubicBezTo>
                    <a:pt x="139" y="11"/>
                    <a:pt x="15" y="0"/>
                    <a:pt x="15" y="0"/>
                  </a:cubicBezTo>
                  <a:cubicBezTo>
                    <a:pt x="0" y="142"/>
                    <a:pt x="0" y="142"/>
                    <a:pt x="0" y="142"/>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7" name="Google Shape;847;p31">
              <a:extLst>
                <a:ext uri="{FF2B5EF4-FFF2-40B4-BE49-F238E27FC236}">
                  <a16:creationId xmlns:a16="http://schemas.microsoft.com/office/drawing/2014/main" id="{EE77A271-0D8F-DB85-6D76-ED346B76E8D5}"/>
                </a:ext>
              </a:extLst>
            </p:cNvPr>
            <p:cNvSpPr/>
            <p:nvPr/>
          </p:nvSpPr>
          <p:spPr>
            <a:xfrm>
              <a:off x="1392679" y="1839726"/>
              <a:ext cx="0" cy="22467"/>
            </a:xfrm>
            <a:custGeom>
              <a:avLst/>
              <a:gdLst/>
              <a:ahLst/>
              <a:cxnLst/>
              <a:rect l="l" t="t" r="r" b="b"/>
              <a:pathLst>
                <a:path w="120000" h="25" extrusionOk="0">
                  <a:moveTo>
                    <a:pt x="0" y="0"/>
                  </a:moveTo>
                  <a:cubicBezTo>
                    <a:pt x="0" y="0"/>
                    <a:pt x="0" y="0"/>
                    <a:pt x="0" y="0"/>
                  </a:cubicBezTo>
                  <a:cubicBezTo>
                    <a:pt x="0" y="25"/>
                    <a:pt x="0" y="25"/>
                    <a:pt x="0" y="25"/>
                  </a:cubicBezTo>
                  <a:cubicBezTo>
                    <a:pt x="0" y="25"/>
                    <a:pt x="0" y="25"/>
                    <a:pt x="0" y="25"/>
                  </a:cubicBezTo>
                  <a:cubicBezTo>
                    <a:pt x="0" y="0"/>
                    <a:pt x="0" y="0"/>
                    <a:pt x="0" y="0"/>
                  </a:cubicBezTo>
                </a:path>
              </a:pathLst>
            </a:custGeom>
            <a:solidFill>
              <a:srgbClr val="27283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8" name="Google Shape;848;p31">
              <a:extLst>
                <a:ext uri="{FF2B5EF4-FFF2-40B4-BE49-F238E27FC236}">
                  <a16:creationId xmlns:a16="http://schemas.microsoft.com/office/drawing/2014/main" id="{7B1AEB4E-45EE-6B5A-93D5-C1281F8AE1CB}"/>
                </a:ext>
              </a:extLst>
            </p:cNvPr>
            <p:cNvSpPr/>
            <p:nvPr/>
          </p:nvSpPr>
          <p:spPr>
            <a:xfrm flipH="1">
              <a:off x="1392679" y="1839726"/>
              <a:ext cx="117101" cy="61274"/>
            </a:xfrm>
            <a:custGeom>
              <a:avLst/>
              <a:gdLst/>
              <a:ahLst/>
              <a:cxnLst/>
              <a:rect l="l" t="t" r="r" b="b"/>
              <a:pathLst>
                <a:path w="131" h="69" extrusionOk="0">
                  <a:moveTo>
                    <a:pt x="131" y="0"/>
                  </a:moveTo>
                  <a:cubicBezTo>
                    <a:pt x="100" y="30"/>
                    <a:pt x="51" y="64"/>
                    <a:pt x="11" y="64"/>
                  </a:cubicBezTo>
                  <a:cubicBezTo>
                    <a:pt x="7" y="64"/>
                    <a:pt x="4" y="63"/>
                    <a:pt x="1" y="63"/>
                  </a:cubicBezTo>
                  <a:cubicBezTo>
                    <a:pt x="0" y="64"/>
                    <a:pt x="0" y="64"/>
                    <a:pt x="0" y="64"/>
                  </a:cubicBezTo>
                  <a:cubicBezTo>
                    <a:pt x="0" y="64"/>
                    <a:pt x="14" y="69"/>
                    <a:pt x="35" y="69"/>
                  </a:cubicBezTo>
                  <a:cubicBezTo>
                    <a:pt x="61" y="69"/>
                    <a:pt x="98" y="61"/>
                    <a:pt x="131" y="25"/>
                  </a:cubicBezTo>
                  <a:cubicBezTo>
                    <a:pt x="131" y="0"/>
                    <a:pt x="131" y="0"/>
                    <a:pt x="131" y="0"/>
                  </a:cubicBezTo>
                </a:path>
              </a:pathLst>
            </a:custGeom>
            <a:solidFill>
              <a:srgbClr val="FF865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9" name="Google Shape;849;p31">
              <a:extLst>
                <a:ext uri="{FF2B5EF4-FFF2-40B4-BE49-F238E27FC236}">
                  <a16:creationId xmlns:a16="http://schemas.microsoft.com/office/drawing/2014/main" id="{7C47FBD0-C100-5A4F-F69F-46AC418F8CE5}"/>
                </a:ext>
              </a:extLst>
            </p:cNvPr>
            <p:cNvSpPr/>
            <p:nvPr/>
          </p:nvSpPr>
          <p:spPr>
            <a:xfrm flipH="1">
              <a:off x="1351149" y="1610290"/>
              <a:ext cx="240329" cy="294795"/>
            </a:xfrm>
            <a:custGeom>
              <a:avLst/>
              <a:gdLst/>
              <a:ahLst/>
              <a:cxnLst/>
              <a:rect l="l" t="t" r="r" b="b"/>
              <a:pathLst>
                <a:path w="270" h="330" extrusionOk="0">
                  <a:moveTo>
                    <a:pt x="2" y="168"/>
                  </a:moveTo>
                  <a:cubicBezTo>
                    <a:pt x="1" y="175"/>
                    <a:pt x="1" y="181"/>
                    <a:pt x="0" y="187"/>
                  </a:cubicBezTo>
                  <a:cubicBezTo>
                    <a:pt x="0" y="208"/>
                    <a:pt x="0" y="224"/>
                    <a:pt x="2" y="230"/>
                  </a:cubicBezTo>
                  <a:cubicBezTo>
                    <a:pt x="20" y="271"/>
                    <a:pt x="66" y="316"/>
                    <a:pt x="90" y="319"/>
                  </a:cubicBezTo>
                  <a:cubicBezTo>
                    <a:pt x="142" y="330"/>
                    <a:pt x="215" y="270"/>
                    <a:pt x="244" y="236"/>
                  </a:cubicBezTo>
                  <a:cubicBezTo>
                    <a:pt x="262" y="215"/>
                    <a:pt x="270" y="166"/>
                    <a:pt x="264" y="116"/>
                  </a:cubicBezTo>
                  <a:cubicBezTo>
                    <a:pt x="260" y="85"/>
                    <a:pt x="255" y="81"/>
                    <a:pt x="252" y="69"/>
                  </a:cubicBezTo>
                  <a:cubicBezTo>
                    <a:pt x="252" y="69"/>
                    <a:pt x="243" y="18"/>
                    <a:pt x="142" y="6"/>
                  </a:cubicBezTo>
                  <a:cubicBezTo>
                    <a:pt x="91" y="0"/>
                    <a:pt x="40" y="12"/>
                    <a:pt x="27" y="40"/>
                  </a:cubicBezTo>
                  <a:cubicBezTo>
                    <a:pt x="14" y="68"/>
                    <a:pt x="5" y="124"/>
                    <a:pt x="2" y="168"/>
                  </a:cubicBezTo>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0" name="Google Shape;850;p31">
              <a:extLst>
                <a:ext uri="{FF2B5EF4-FFF2-40B4-BE49-F238E27FC236}">
                  <a16:creationId xmlns:a16="http://schemas.microsoft.com/office/drawing/2014/main" id="{A7461586-4781-0ABE-8BA5-952C1865B785}"/>
                </a:ext>
              </a:extLst>
            </p:cNvPr>
            <p:cNvSpPr/>
            <p:nvPr/>
          </p:nvSpPr>
          <p:spPr>
            <a:xfrm flipH="1">
              <a:off x="1406976" y="1777091"/>
              <a:ext cx="43572" cy="21786"/>
            </a:xfrm>
            <a:custGeom>
              <a:avLst/>
              <a:gdLst/>
              <a:ahLst/>
              <a:cxnLst/>
              <a:rect l="l" t="t" r="r" b="b"/>
              <a:pathLst>
                <a:path w="49" h="24" extrusionOk="0">
                  <a:moveTo>
                    <a:pt x="26" y="0"/>
                  </a:moveTo>
                  <a:cubicBezTo>
                    <a:pt x="25" y="0"/>
                    <a:pt x="24" y="0"/>
                    <a:pt x="23" y="0"/>
                  </a:cubicBezTo>
                  <a:cubicBezTo>
                    <a:pt x="10" y="1"/>
                    <a:pt x="0" y="14"/>
                    <a:pt x="0" y="14"/>
                  </a:cubicBezTo>
                  <a:cubicBezTo>
                    <a:pt x="0" y="14"/>
                    <a:pt x="11" y="24"/>
                    <a:pt x="23" y="24"/>
                  </a:cubicBezTo>
                  <a:cubicBezTo>
                    <a:pt x="24" y="24"/>
                    <a:pt x="25" y="24"/>
                    <a:pt x="25" y="24"/>
                  </a:cubicBezTo>
                  <a:cubicBezTo>
                    <a:pt x="39" y="22"/>
                    <a:pt x="49" y="10"/>
                    <a:pt x="49" y="10"/>
                  </a:cubicBezTo>
                  <a:cubicBezTo>
                    <a:pt x="49" y="10"/>
                    <a:pt x="38" y="0"/>
                    <a:pt x="26"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1" name="Google Shape;851;p31">
              <a:extLst>
                <a:ext uri="{FF2B5EF4-FFF2-40B4-BE49-F238E27FC236}">
                  <a16:creationId xmlns:a16="http://schemas.microsoft.com/office/drawing/2014/main" id="{F7E69047-5912-8540-E53E-4661C16EEB1E}"/>
                </a:ext>
              </a:extLst>
            </p:cNvPr>
            <p:cNvSpPr/>
            <p:nvPr/>
          </p:nvSpPr>
          <p:spPr>
            <a:xfrm flipH="1">
              <a:off x="1575820" y="1760070"/>
              <a:ext cx="15659" cy="17020"/>
            </a:xfrm>
            <a:custGeom>
              <a:avLst/>
              <a:gdLst/>
              <a:ahLst/>
              <a:cxnLst/>
              <a:rect l="l" t="t" r="r" b="b"/>
              <a:pathLst>
                <a:path w="18" h="19" extrusionOk="0">
                  <a:moveTo>
                    <a:pt x="2" y="0"/>
                  </a:moveTo>
                  <a:cubicBezTo>
                    <a:pt x="2" y="0"/>
                    <a:pt x="2" y="0"/>
                    <a:pt x="2" y="0"/>
                  </a:cubicBezTo>
                  <a:cubicBezTo>
                    <a:pt x="1" y="7"/>
                    <a:pt x="1" y="13"/>
                    <a:pt x="0" y="19"/>
                  </a:cubicBezTo>
                  <a:cubicBezTo>
                    <a:pt x="1" y="19"/>
                    <a:pt x="2" y="19"/>
                    <a:pt x="3" y="19"/>
                  </a:cubicBezTo>
                  <a:cubicBezTo>
                    <a:pt x="11" y="19"/>
                    <a:pt x="18" y="15"/>
                    <a:pt x="18" y="15"/>
                  </a:cubicBezTo>
                  <a:cubicBezTo>
                    <a:pt x="18" y="15"/>
                    <a:pt x="12" y="4"/>
                    <a:pt x="2" y="0"/>
                  </a:cubicBezTo>
                  <a:cubicBezTo>
                    <a:pt x="2" y="0"/>
                    <a:pt x="2" y="0"/>
                    <a:pt x="2" y="0"/>
                  </a:cubicBezTo>
                </a:path>
              </a:pathLst>
            </a:custGeom>
            <a:solidFill>
              <a:srgbClr val="FF7B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2" name="Google Shape;852;p31">
              <a:extLst>
                <a:ext uri="{FF2B5EF4-FFF2-40B4-BE49-F238E27FC236}">
                  <a16:creationId xmlns:a16="http://schemas.microsoft.com/office/drawing/2014/main" id="{00FDB61C-DFDC-96B8-C846-76199A98494C}"/>
                </a:ext>
              </a:extLst>
            </p:cNvPr>
            <p:cNvSpPr/>
            <p:nvPr/>
          </p:nvSpPr>
          <p:spPr>
            <a:xfrm flipH="1">
              <a:off x="1542459" y="1736923"/>
              <a:ext cx="25191" cy="44934"/>
            </a:xfrm>
            <a:custGeom>
              <a:avLst/>
              <a:gdLst/>
              <a:ahLst/>
              <a:cxnLst/>
              <a:rect l="l" t="t" r="r" b="b"/>
              <a:pathLst>
                <a:path w="28" h="50" extrusionOk="0">
                  <a:moveTo>
                    <a:pt x="0" y="0"/>
                  </a:moveTo>
                  <a:cubicBezTo>
                    <a:pt x="18" y="2"/>
                    <a:pt x="18" y="2"/>
                    <a:pt x="18" y="2"/>
                  </a:cubicBezTo>
                  <a:cubicBezTo>
                    <a:pt x="24" y="3"/>
                    <a:pt x="28" y="14"/>
                    <a:pt x="27" y="27"/>
                  </a:cubicBezTo>
                  <a:cubicBezTo>
                    <a:pt x="25" y="40"/>
                    <a:pt x="19" y="50"/>
                    <a:pt x="13" y="49"/>
                  </a:cubicBezTo>
                  <a:cubicBezTo>
                    <a:pt x="7" y="48"/>
                    <a:pt x="3" y="37"/>
                    <a:pt x="5" y="24"/>
                  </a:cubicBezTo>
                  <a:cubicBezTo>
                    <a:pt x="5" y="19"/>
                    <a:pt x="7" y="14"/>
                    <a:pt x="9" y="10"/>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3" name="Google Shape;853;p31">
              <a:extLst>
                <a:ext uri="{FF2B5EF4-FFF2-40B4-BE49-F238E27FC236}">
                  <a16:creationId xmlns:a16="http://schemas.microsoft.com/office/drawing/2014/main" id="{BDDA4D3E-A57A-4459-2B4D-5D467CFA67D9}"/>
                </a:ext>
              </a:extLst>
            </p:cNvPr>
            <p:cNvSpPr/>
            <p:nvPr/>
          </p:nvSpPr>
          <p:spPr>
            <a:xfrm flipH="1">
              <a:off x="1437613" y="1681095"/>
              <a:ext cx="61274" cy="64678"/>
            </a:xfrm>
            <a:custGeom>
              <a:avLst/>
              <a:gdLst/>
              <a:ahLst/>
              <a:cxnLst/>
              <a:rect l="l" t="t" r="r" b="b"/>
              <a:pathLst>
                <a:path w="69" h="73" extrusionOk="0">
                  <a:moveTo>
                    <a:pt x="0" y="45"/>
                  </a:moveTo>
                  <a:cubicBezTo>
                    <a:pt x="0" y="45"/>
                    <a:pt x="41" y="31"/>
                    <a:pt x="69" y="73"/>
                  </a:cubicBezTo>
                  <a:cubicBezTo>
                    <a:pt x="69" y="73"/>
                    <a:pt x="42" y="0"/>
                    <a:pt x="0" y="4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4" name="Google Shape;854;p31">
              <a:extLst>
                <a:ext uri="{FF2B5EF4-FFF2-40B4-BE49-F238E27FC236}">
                  <a16:creationId xmlns:a16="http://schemas.microsoft.com/office/drawing/2014/main" id="{FD42D9A4-1FE4-F82A-FC0E-87F5080A4D93}"/>
                </a:ext>
              </a:extLst>
            </p:cNvPr>
            <p:cNvSpPr/>
            <p:nvPr/>
          </p:nvSpPr>
          <p:spPr>
            <a:xfrm flipH="1">
              <a:off x="1536332" y="1684499"/>
              <a:ext cx="49019" cy="48338"/>
            </a:xfrm>
            <a:custGeom>
              <a:avLst/>
              <a:gdLst/>
              <a:ahLst/>
              <a:cxnLst/>
              <a:rect l="l" t="t" r="r" b="b"/>
              <a:pathLst>
                <a:path w="55" h="54" extrusionOk="0">
                  <a:moveTo>
                    <a:pt x="55" y="38"/>
                  </a:moveTo>
                  <a:cubicBezTo>
                    <a:pt x="55" y="38"/>
                    <a:pt x="23" y="25"/>
                    <a:pt x="0" y="54"/>
                  </a:cubicBezTo>
                  <a:cubicBezTo>
                    <a:pt x="0" y="54"/>
                    <a:pt x="26" y="0"/>
                    <a:pt x="55" y="3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5" name="Google Shape;855;p31">
              <a:extLst>
                <a:ext uri="{FF2B5EF4-FFF2-40B4-BE49-F238E27FC236}">
                  <a16:creationId xmlns:a16="http://schemas.microsoft.com/office/drawing/2014/main" id="{36D5B17B-B2EA-976D-6BF9-4EEB951F7A9D}"/>
                </a:ext>
              </a:extLst>
            </p:cNvPr>
            <p:cNvSpPr/>
            <p:nvPr/>
          </p:nvSpPr>
          <p:spPr>
            <a:xfrm flipH="1">
              <a:off x="1464165" y="1808408"/>
              <a:ext cx="87145" cy="25871"/>
            </a:xfrm>
            <a:custGeom>
              <a:avLst/>
              <a:gdLst/>
              <a:ahLst/>
              <a:cxnLst/>
              <a:rect l="l" t="t" r="r" b="b"/>
              <a:pathLst>
                <a:path w="98" h="29" extrusionOk="0">
                  <a:moveTo>
                    <a:pt x="31" y="25"/>
                  </a:moveTo>
                  <a:cubicBezTo>
                    <a:pt x="35" y="26"/>
                    <a:pt x="39" y="27"/>
                    <a:pt x="43" y="27"/>
                  </a:cubicBezTo>
                  <a:cubicBezTo>
                    <a:pt x="61" y="29"/>
                    <a:pt x="79" y="22"/>
                    <a:pt x="97" y="6"/>
                  </a:cubicBezTo>
                  <a:cubicBezTo>
                    <a:pt x="98" y="6"/>
                    <a:pt x="98" y="4"/>
                    <a:pt x="98" y="4"/>
                  </a:cubicBezTo>
                  <a:cubicBezTo>
                    <a:pt x="97" y="3"/>
                    <a:pt x="96" y="3"/>
                    <a:pt x="95" y="3"/>
                  </a:cubicBezTo>
                  <a:cubicBezTo>
                    <a:pt x="78" y="18"/>
                    <a:pt x="61" y="25"/>
                    <a:pt x="44" y="23"/>
                  </a:cubicBezTo>
                  <a:cubicBezTo>
                    <a:pt x="19" y="21"/>
                    <a:pt x="4" y="2"/>
                    <a:pt x="4" y="1"/>
                  </a:cubicBezTo>
                  <a:cubicBezTo>
                    <a:pt x="3" y="0"/>
                    <a:pt x="2" y="0"/>
                    <a:pt x="1" y="1"/>
                  </a:cubicBezTo>
                  <a:cubicBezTo>
                    <a:pt x="0" y="2"/>
                    <a:pt x="0" y="3"/>
                    <a:pt x="1" y="4"/>
                  </a:cubicBezTo>
                  <a:cubicBezTo>
                    <a:pt x="1" y="4"/>
                    <a:pt x="12" y="19"/>
                    <a:pt x="31" y="25"/>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6" name="Google Shape;856;p31">
              <a:extLst>
                <a:ext uri="{FF2B5EF4-FFF2-40B4-BE49-F238E27FC236}">
                  <a16:creationId xmlns:a16="http://schemas.microsoft.com/office/drawing/2014/main" id="{DF004B4B-D9A8-645D-17F7-236B0CEA9300}"/>
                </a:ext>
              </a:extLst>
            </p:cNvPr>
            <p:cNvSpPr/>
            <p:nvPr/>
          </p:nvSpPr>
          <p:spPr>
            <a:xfrm flipH="1">
              <a:off x="1302130" y="1721264"/>
              <a:ext cx="66040" cy="129356"/>
            </a:xfrm>
            <a:custGeom>
              <a:avLst/>
              <a:gdLst/>
              <a:ahLst/>
              <a:cxnLst/>
              <a:rect l="l" t="t" r="r" b="b"/>
              <a:pathLst>
                <a:path w="74" h="145" extrusionOk="0">
                  <a:moveTo>
                    <a:pt x="4" y="41"/>
                  </a:moveTo>
                  <a:cubicBezTo>
                    <a:pt x="4" y="41"/>
                    <a:pt x="21" y="0"/>
                    <a:pt x="48" y="3"/>
                  </a:cubicBezTo>
                  <a:cubicBezTo>
                    <a:pt x="74" y="6"/>
                    <a:pt x="58" y="145"/>
                    <a:pt x="0" y="85"/>
                  </a:cubicBezTo>
                  <a:lnTo>
                    <a:pt x="4" y="41"/>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7" name="Google Shape;857;p31">
              <a:extLst>
                <a:ext uri="{FF2B5EF4-FFF2-40B4-BE49-F238E27FC236}">
                  <a16:creationId xmlns:a16="http://schemas.microsoft.com/office/drawing/2014/main" id="{0160EDFC-CF18-CE16-5B45-59B33FEFC6CC}"/>
                </a:ext>
              </a:extLst>
            </p:cNvPr>
            <p:cNvSpPr/>
            <p:nvPr/>
          </p:nvSpPr>
          <p:spPr>
            <a:xfrm flipH="1">
              <a:off x="1328001" y="1751220"/>
              <a:ext cx="33360" cy="27233"/>
            </a:xfrm>
            <a:custGeom>
              <a:avLst/>
              <a:gdLst/>
              <a:ahLst/>
              <a:cxnLst/>
              <a:rect l="l" t="t" r="r" b="b"/>
              <a:pathLst>
                <a:path w="38" h="30" extrusionOk="0">
                  <a:moveTo>
                    <a:pt x="1" y="30"/>
                  </a:moveTo>
                  <a:cubicBezTo>
                    <a:pt x="2" y="30"/>
                    <a:pt x="3" y="30"/>
                    <a:pt x="3" y="29"/>
                  </a:cubicBezTo>
                  <a:cubicBezTo>
                    <a:pt x="3" y="29"/>
                    <a:pt x="6" y="19"/>
                    <a:pt x="13" y="17"/>
                  </a:cubicBezTo>
                  <a:cubicBezTo>
                    <a:pt x="16" y="16"/>
                    <a:pt x="19" y="17"/>
                    <a:pt x="23" y="20"/>
                  </a:cubicBezTo>
                  <a:cubicBezTo>
                    <a:pt x="24" y="20"/>
                    <a:pt x="25" y="20"/>
                    <a:pt x="25" y="20"/>
                  </a:cubicBezTo>
                  <a:cubicBezTo>
                    <a:pt x="26" y="19"/>
                    <a:pt x="26" y="18"/>
                    <a:pt x="25" y="17"/>
                  </a:cubicBezTo>
                  <a:cubicBezTo>
                    <a:pt x="20" y="14"/>
                    <a:pt x="16" y="13"/>
                    <a:pt x="12" y="14"/>
                  </a:cubicBezTo>
                  <a:cubicBezTo>
                    <a:pt x="11" y="14"/>
                    <a:pt x="10" y="15"/>
                    <a:pt x="9" y="15"/>
                  </a:cubicBezTo>
                  <a:cubicBezTo>
                    <a:pt x="14" y="8"/>
                    <a:pt x="20" y="4"/>
                    <a:pt x="25" y="4"/>
                  </a:cubicBezTo>
                  <a:cubicBezTo>
                    <a:pt x="28" y="5"/>
                    <a:pt x="31" y="7"/>
                    <a:pt x="33" y="11"/>
                  </a:cubicBezTo>
                  <a:cubicBezTo>
                    <a:pt x="34" y="14"/>
                    <a:pt x="35" y="17"/>
                    <a:pt x="35" y="17"/>
                  </a:cubicBezTo>
                  <a:cubicBezTo>
                    <a:pt x="35" y="17"/>
                    <a:pt x="36" y="18"/>
                    <a:pt x="37" y="18"/>
                  </a:cubicBezTo>
                  <a:cubicBezTo>
                    <a:pt x="38" y="18"/>
                    <a:pt x="38" y="17"/>
                    <a:pt x="38" y="16"/>
                  </a:cubicBezTo>
                  <a:cubicBezTo>
                    <a:pt x="38" y="15"/>
                    <a:pt x="36" y="3"/>
                    <a:pt x="26" y="1"/>
                  </a:cubicBezTo>
                  <a:cubicBezTo>
                    <a:pt x="16" y="0"/>
                    <a:pt x="4" y="12"/>
                    <a:pt x="0" y="28"/>
                  </a:cubicBezTo>
                  <a:cubicBezTo>
                    <a:pt x="0" y="29"/>
                    <a:pt x="0" y="30"/>
                    <a:pt x="1" y="30"/>
                  </a:cubicBez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8" name="Google Shape;858;p31">
              <a:extLst>
                <a:ext uri="{FF2B5EF4-FFF2-40B4-BE49-F238E27FC236}">
                  <a16:creationId xmlns:a16="http://schemas.microsoft.com/office/drawing/2014/main" id="{E9778A45-C39A-3FB7-81E8-4877FA94A469}"/>
                </a:ext>
              </a:extLst>
            </p:cNvPr>
            <p:cNvSpPr/>
            <p:nvPr/>
          </p:nvSpPr>
          <p:spPr>
            <a:xfrm flipH="1">
              <a:off x="1306215" y="1546974"/>
              <a:ext cx="307050" cy="194714"/>
            </a:xfrm>
            <a:custGeom>
              <a:avLst/>
              <a:gdLst/>
              <a:ahLst/>
              <a:cxnLst/>
              <a:rect l="l" t="t" r="r" b="b"/>
              <a:pathLst>
                <a:path w="344" h="218" extrusionOk="0">
                  <a:moveTo>
                    <a:pt x="38" y="175"/>
                  </a:moveTo>
                  <a:cubicBezTo>
                    <a:pt x="38" y="175"/>
                    <a:pt x="93" y="160"/>
                    <a:pt x="116" y="109"/>
                  </a:cubicBezTo>
                  <a:cubicBezTo>
                    <a:pt x="116" y="109"/>
                    <a:pt x="163" y="212"/>
                    <a:pt x="290" y="218"/>
                  </a:cubicBezTo>
                  <a:cubicBezTo>
                    <a:pt x="290" y="218"/>
                    <a:pt x="293" y="164"/>
                    <a:pt x="344" y="175"/>
                  </a:cubicBezTo>
                  <a:cubicBezTo>
                    <a:pt x="344" y="175"/>
                    <a:pt x="340" y="87"/>
                    <a:pt x="280" y="44"/>
                  </a:cubicBezTo>
                  <a:cubicBezTo>
                    <a:pt x="219" y="0"/>
                    <a:pt x="137" y="38"/>
                    <a:pt x="137" y="38"/>
                  </a:cubicBezTo>
                  <a:cubicBezTo>
                    <a:pt x="137" y="38"/>
                    <a:pt x="120" y="18"/>
                    <a:pt x="75" y="35"/>
                  </a:cubicBezTo>
                  <a:cubicBezTo>
                    <a:pt x="30" y="52"/>
                    <a:pt x="0" y="177"/>
                    <a:pt x="0" y="177"/>
                  </a:cubicBezTo>
                  <a:cubicBezTo>
                    <a:pt x="0" y="177"/>
                    <a:pt x="24" y="180"/>
                    <a:pt x="38" y="17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59" name="Google Shape;859;p31">
              <a:extLst>
                <a:ext uri="{FF2B5EF4-FFF2-40B4-BE49-F238E27FC236}">
                  <a16:creationId xmlns:a16="http://schemas.microsoft.com/office/drawing/2014/main" id="{92499736-E517-635A-C05C-DDED025E26B8}"/>
                </a:ext>
              </a:extLst>
            </p:cNvPr>
            <p:cNvSpPr/>
            <p:nvPr/>
          </p:nvSpPr>
          <p:spPr>
            <a:xfrm flipH="1">
              <a:off x="1161881" y="2299279"/>
              <a:ext cx="39488" cy="211054"/>
            </a:xfrm>
            <a:custGeom>
              <a:avLst/>
              <a:gdLst/>
              <a:ahLst/>
              <a:cxnLst/>
              <a:rect l="l" t="t" r="r" b="b"/>
              <a:pathLst>
                <a:path w="44" h="237" extrusionOk="0">
                  <a:moveTo>
                    <a:pt x="0" y="119"/>
                  </a:moveTo>
                  <a:cubicBezTo>
                    <a:pt x="0" y="184"/>
                    <a:pt x="16" y="237"/>
                    <a:pt x="16" y="237"/>
                  </a:cubicBezTo>
                  <a:cubicBezTo>
                    <a:pt x="16" y="237"/>
                    <a:pt x="44" y="184"/>
                    <a:pt x="44" y="119"/>
                  </a:cubicBezTo>
                  <a:cubicBezTo>
                    <a:pt x="44" y="53"/>
                    <a:pt x="22" y="0"/>
                    <a:pt x="22" y="0"/>
                  </a:cubicBezTo>
                  <a:cubicBezTo>
                    <a:pt x="22" y="0"/>
                    <a:pt x="0" y="53"/>
                    <a:pt x="0" y="11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0" name="Google Shape;860;p31">
              <a:extLst>
                <a:ext uri="{FF2B5EF4-FFF2-40B4-BE49-F238E27FC236}">
                  <a16:creationId xmlns:a16="http://schemas.microsoft.com/office/drawing/2014/main" id="{5580EAC0-38EB-044F-5B06-B4F380BFE3AE}"/>
                </a:ext>
              </a:extLst>
            </p:cNvPr>
            <p:cNvSpPr/>
            <p:nvPr/>
          </p:nvSpPr>
          <p:spPr>
            <a:xfrm flipH="1">
              <a:off x="1202050" y="2133840"/>
              <a:ext cx="322709" cy="447298"/>
            </a:xfrm>
            <a:custGeom>
              <a:avLst/>
              <a:gdLst/>
              <a:ahLst/>
              <a:cxnLst/>
              <a:rect l="l" t="t" r="r" b="b"/>
              <a:pathLst>
                <a:path w="362" h="501" extrusionOk="0">
                  <a:moveTo>
                    <a:pt x="19" y="25"/>
                  </a:moveTo>
                  <a:cubicBezTo>
                    <a:pt x="312" y="0"/>
                    <a:pt x="312" y="0"/>
                    <a:pt x="312" y="0"/>
                  </a:cubicBezTo>
                  <a:cubicBezTo>
                    <a:pt x="319" y="1"/>
                    <a:pt x="325" y="7"/>
                    <a:pt x="326" y="15"/>
                  </a:cubicBezTo>
                  <a:cubicBezTo>
                    <a:pt x="361" y="459"/>
                    <a:pt x="361" y="459"/>
                    <a:pt x="361" y="459"/>
                  </a:cubicBezTo>
                  <a:cubicBezTo>
                    <a:pt x="362" y="469"/>
                    <a:pt x="353" y="477"/>
                    <a:pt x="343" y="476"/>
                  </a:cubicBezTo>
                  <a:cubicBezTo>
                    <a:pt x="50" y="501"/>
                    <a:pt x="50" y="501"/>
                    <a:pt x="50" y="501"/>
                  </a:cubicBezTo>
                  <a:cubicBezTo>
                    <a:pt x="42" y="500"/>
                    <a:pt x="36" y="494"/>
                    <a:pt x="36" y="486"/>
                  </a:cubicBezTo>
                  <a:cubicBezTo>
                    <a:pt x="1" y="43"/>
                    <a:pt x="1" y="43"/>
                    <a:pt x="1" y="43"/>
                  </a:cubicBezTo>
                  <a:cubicBezTo>
                    <a:pt x="0" y="33"/>
                    <a:pt x="9" y="24"/>
                    <a:pt x="19" y="25"/>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1" name="Google Shape;861;p31">
              <a:extLst>
                <a:ext uri="{FF2B5EF4-FFF2-40B4-BE49-F238E27FC236}">
                  <a16:creationId xmlns:a16="http://schemas.microsoft.com/office/drawing/2014/main" id="{1ACDAD7C-C2A4-5BA3-8BAA-931AF244B077}"/>
                </a:ext>
              </a:extLst>
            </p:cNvPr>
            <p:cNvSpPr/>
            <p:nvPr/>
          </p:nvSpPr>
          <p:spPr>
            <a:xfrm flipH="1">
              <a:off x="1328038" y="2250941"/>
              <a:ext cx="70769" cy="72194"/>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2" name="Google Shape;862;p31">
              <a:extLst>
                <a:ext uri="{FF2B5EF4-FFF2-40B4-BE49-F238E27FC236}">
                  <a16:creationId xmlns:a16="http://schemas.microsoft.com/office/drawing/2014/main" id="{E8A685C0-1F44-A400-C25C-E3BFB1371487}"/>
                </a:ext>
              </a:extLst>
            </p:cNvPr>
            <p:cNvSpPr/>
            <p:nvPr/>
          </p:nvSpPr>
          <p:spPr>
            <a:xfrm flipH="1">
              <a:off x="1153711" y="2244133"/>
              <a:ext cx="171567" cy="204926"/>
            </a:xfrm>
            <a:custGeom>
              <a:avLst/>
              <a:gdLst/>
              <a:ahLst/>
              <a:cxnLst/>
              <a:rect l="l" t="t" r="r" b="b"/>
              <a:pathLst>
                <a:path w="192" h="230" extrusionOk="0">
                  <a:moveTo>
                    <a:pt x="128" y="230"/>
                  </a:moveTo>
                  <a:cubicBezTo>
                    <a:pt x="146" y="224"/>
                    <a:pt x="174" y="212"/>
                    <a:pt x="180" y="189"/>
                  </a:cubicBezTo>
                  <a:cubicBezTo>
                    <a:pt x="190" y="155"/>
                    <a:pt x="192" y="61"/>
                    <a:pt x="174" y="45"/>
                  </a:cubicBezTo>
                  <a:cubicBezTo>
                    <a:pt x="156" y="29"/>
                    <a:pt x="27" y="0"/>
                    <a:pt x="27" y="0"/>
                  </a:cubicBezTo>
                  <a:cubicBezTo>
                    <a:pt x="27" y="0"/>
                    <a:pt x="21" y="26"/>
                    <a:pt x="45" y="36"/>
                  </a:cubicBezTo>
                  <a:cubicBezTo>
                    <a:pt x="69" y="45"/>
                    <a:pt x="133" y="64"/>
                    <a:pt x="133" y="64"/>
                  </a:cubicBezTo>
                  <a:cubicBezTo>
                    <a:pt x="3" y="59"/>
                    <a:pt x="3" y="59"/>
                    <a:pt x="3" y="59"/>
                  </a:cubicBezTo>
                  <a:cubicBezTo>
                    <a:pt x="3" y="59"/>
                    <a:pt x="0" y="77"/>
                    <a:pt x="15" y="86"/>
                  </a:cubicBezTo>
                  <a:cubicBezTo>
                    <a:pt x="30" y="95"/>
                    <a:pt x="116" y="97"/>
                    <a:pt x="116" y="97"/>
                  </a:cubicBezTo>
                  <a:cubicBezTo>
                    <a:pt x="10" y="95"/>
                    <a:pt x="10" y="95"/>
                    <a:pt x="10" y="95"/>
                  </a:cubicBezTo>
                  <a:cubicBezTo>
                    <a:pt x="10" y="95"/>
                    <a:pt x="7" y="120"/>
                    <a:pt x="35" y="123"/>
                  </a:cubicBezTo>
                  <a:cubicBezTo>
                    <a:pt x="62" y="126"/>
                    <a:pt x="126" y="132"/>
                    <a:pt x="126" y="132"/>
                  </a:cubicBezTo>
                  <a:cubicBezTo>
                    <a:pt x="52" y="129"/>
                    <a:pt x="52" y="129"/>
                    <a:pt x="52" y="129"/>
                  </a:cubicBezTo>
                  <a:cubicBezTo>
                    <a:pt x="52" y="129"/>
                    <a:pt x="53" y="154"/>
                    <a:pt x="79" y="157"/>
                  </a:cubicBezTo>
                  <a:cubicBezTo>
                    <a:pt x="98" y="159"/>
                    <a:pt x="123" y="163"/>
                    <a:pt x="123" y="163"/>
                  </a:cubicBezTo>
                  <a:lnTo>
                    <a:pt x="128" y="230"/>
                  </a:lnTo>
                  <a:close/>
                </a:path>
              </a:pathLst>
            </a:custGeom>
            <a:solidFill>
              <a:srgbClr val="FFA47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3" name="Google Shape;863;p31">
              <a:extLst>
                <a:ext uri="{FF2B5EF4-FFF2-40B4-BE49-F238E27FC236}">
                  <a16:creationId xmlns:a16="http://schemas.microsoft.com/office/drawing/2014/main" id="{D4B456A5-0A10-54CC-1889-4652BBEB9CDB}"/>
                </a:ext>
              </a:extLst>
            </p:cNvPr>
            <p:cNvSpPr/>
            <p:nvPr/>
          </p:nvSpPr>
          <p:spPr>
            <a:xfrm flipH="1">
              <a:off x="1464846" y="1736923"/>
              <a:ext cx="27233" cy="47657"/>
            </a:xfrm>
            <a:custGeom>
              <a:avLst/>
              <a:gdLst/>
              <a:ahLst/>
              <a:cxnLst/>
              <a:rect l="l" t="t" r="r" b="b"/>
              <a:pathLst>
                <a:path w="30" h="53" extrusionOk="0">
                  <a:moveTo>
                    <a:pt x="0" y="0"/>
                  </a:moveTo>
                  <a:cubicBezTo>
                    <a:pt x="19" y="2"/>
                    <a:pt x="19" y="2"/>
                    <a:pt x="19" y="2"/>
                  </a:cubicBezTo>
                  <a:cubicBezTo>
                    <a:pt x="26" y="3"/>
                    <a:pt x="30" y="15"/>
                    <a:pt x="28" y="28"/>
                  </a:cubicBezTo>
                  <a:cubicBezTo>
                    <a:pt x="27" y="42"/>
                    <a:pt x="20" y="53"/>
                    <a:pt x="14" y="52"/>
                  </a:cubicBezTo>
                  <a:cubicBezTo>
                    <a:pt x="8" y="51"/>
                    <a:pt x="4" y="40"/>
                    <a:pt x="5" y="26"/>
                  </a:cubicBezTo>
                  <a:cubicBezTo>
                    <a:pt x="6" y="20"/>
                    <a:pt x="7" y="15"/>
                    <a:pt x="9" y="11"/>
                  </a:cubicBezTo>
                  <a:lnTo>
                    <a:pt x="0"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864" name="Google Shape;864;p31">
            <a:extLst>
              <a:ext uri="{FF2B5EF4-FFF2-40B4-BE49-F238E27FC236}">
                <a16:creationId xmlns:a16="http://schemas.microsoft.com/office/drawing/2014/main" id="{0DB74911-D986-36A1-97BA-7ABABD356134}"/>
              </a:ext>
            </a:extLst>
          </p:cNvPr>
          <p:cNvGrpSpPr/>
          <p:nvPr/>
        </p:nvGrpSpPr>
        <p:grpSpPr>
          <a:xfrm>
            <a:off x="1880948" y="2504669"/>
            <a:ext cx="959226" cy="675313"/>
            <a:chOff x="4768936" y="2201894"/>
            <a:chExt cx="959226" cy="675313"/>
          </a:xfrm>
        </p:grpSpPr>
        <p:sp>
          <p:nvSpPr>
            <p:cNvPr id="865" name="Google Shape;865;p31">
              <a:extLst>
                <a:ext uri="{FF2B5EF4-FFF2-40B4-BE49-F238E27FC236}">
                  <a16:creationId xmlns:a16="http://schemas.microsoft.com/office/drawing/2014/main" id="{74B2884C-2E84-63D3-1790-8FF81650DAD6}"/>
                </a:ext>
              </a:extLst>
            </p:cNvPr>
            <p:cNvSpPr/>
            <p:nvPr/>
          </p:nvSpPr>
          <p:spPr>
            <a:xfrm>
              <a:off x="4768936" y="2201894"/>
              <a:ext cx="959226" cy="675313"/>
            </a:xfrm>
            <a:custGeom>
              <a:avLst/>
              <a:gdLst/>
              <a:ahLst/>
              <a:cxnLst/>
              <a:rect l="l" t="t" r="r" b="b"/>
              <a:pathLst>
                <a:path w="517" h="365" extrusionOk="0">
                  <a:moveTo>
                    <a:pt x="503" y="365"/>
                  </a:moveTo>
                  <a:cubicBezTo>
                    <a:pt x="14" y="365"/>
                    <a:pt x="14" y="365"/>
                    <a:pt x="14" y="365"/>
                  </a:cubicBezTo>
                  <a:cubicBezTo>
                    <a:pt x="6" y="365"/>
                    <a:pt x="0" y="359"/>
                    <a:pt x="0" y="351"/>
                  </a:cubicBezTo>
                  <a:cubicBezTo>
                    <a:pt x="0" y="14"/>
                    <a:pt x="0" y="14"/>
                    <a:pt x="0" y="14"/>
                  </a:cubicBezTo>
                  <a:cubicBezTo>
                    <a:pt x="0" y="6"/>
                    <a:pt x="6" y="0"/>
                    <a:pt x="14" y="0"/>
                  </a:cubicBezTo>
                  <a:cubicBezTo>
                    <a:pt x="503" y="0"/>
                    <a:pt x="503" y="0"/>
                    <a:pt x="503" y="0"/>
                  </a:cubicBezTo>
                  <a:cubicBezTo>
                    <a:pt x="511" y="0"/>
                    <a:pt x="517" y="6"/>
                    <a:pt x="517" y="14"/>
                  </a:cubicBezTo>
                  <a:cubicBezTo>
                    <a:pt x="517" y="351"/>
                    <a:pt x="517" y="351"/>
                    <a:pt x="517" y="351"/>
                  </a:cubicBezTo>
                  <a:cubicBezTo>
                    <a:pt x="517" y="359"/>
                    <a:pt x="511" y="365"/>
                    <a:pt x="503" y="36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6" name="Google Shape;866;p31">
              <a:extLst>
                <a:ext uri="{FF2B5EF4-FFF2-40B4-BE49-F238E27FC236}">
                  <a16:creationId xmlns:a16="http://schemas.microsoft.com/office/drawing/2014/main" id="{B58A4915-C02A-FA5D-B49D-4CD7DE9E7089}"/>
                </a:ext>
              </a:extLst>
            </p:cNvPr>
            <p:cNvSpPr/>
            <p:nvPr/>
          </p:nvSpPr>
          <p:spPr>
            <a:xfrm>
              <a:off x="4874390" y="2238397"/>
              <a:ext cx="750345" cy="332586"/>
            </a:xfrm>
            <a:custGeom>
              <a:avLst/>
              <a:gdLst/>
              <a:ahLst/>
              <a:cxnLst/>
              <a:rect l="l" t="t" r="r" b="b"/>
              <a:pathLst>
                <a:path w="370" h="164" extrusionOk="0">
                  <a:moveTo>
                    <a:pt x="1" y="164"/>
                  </a:moveTo>
                  <a:lnTo>
                    <a:pt x="125" y="82"/>
                  </a:lnTo>
                  <a:lnTo>
                    <a:pt x="184" y="125"/>
                  </a:lnTo>
                  <a:lnTo>
                    <a:pt x="247" y="47"/>
                  </a:lnTo>
                  <a:lnTo>
                    <a:pt x="308" y="86"/>
                  </a:lnTo>
                  <a:lnTo>
                    <a:pt x="370" y="2"/>
                  </a:lnTo>
                  <a:lnTo>
                    <a:pt x="368" y="0"/>
                  </a:lnTo>
                  <a:lnTo>
                    <a:pt x="308" y="84"/>
                  </a:lnTo>
                  <a:lnTo>
                    <a:pt x="246" y="45"/>
                  </a:lnTo>
                  <a:lnTo>
                    <a:pt x="183" y="123"/>
                  </a:lnTo>
                  <a:lnTo>
                    <a:pt x="125" y="80"/>
                  </a:lnTo>
                  <a:lnTo>
                    <a:pt x="0" y="162"/>
                  </a:lnTo>
                  <a:lnTo>
                    <a:pt x="1" y="164"/>
                  </a:lnTo>
                  <a:lnTo>
                    <a:pt x="1" y="16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7" name="Google Shape;867;p31">
              <a:extLst>
                <a:ext uri="{FF2B5EF4-FFF2-40B4-BE49-F238E27FC236}">
                  <a16:creationId xmlns:a16="http://schemas.microsoft.com/office/drawing/2014/main" id="{098FCE13-6AF2-136F-85FD-DA2C46FEF2AC}"/>
                </a:ext>
              </a:extLst>
            </p:cNvPr>
            <p:cNvSpPr/>
            <p:nvPr/>
          </p:nvSpPr>
          <p:spPr>
            <a:xfrm>
              <a:off x="5109633" y="2384410"/>
              <a:ext cx="363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8" name="Google Shape;868;p31">
              <a:extLst>
                <a:ext uri="{FF2B5EF4-FFF2-40B4-BE49-F238E27FC236}">
                  <a16:creationId xmlns:a16="http://schemas.microsoft.com/office/drawing/2014/main" id="{4EEB54F7-6059-3B64-590E-7159BA53C544}"/>
                </a:ext>
              </a:extLst>
            </p:cNvPr>
            <p:cNvSpPr/>
            <p:nvPr/>
          </p:nvSpPr>
          <p:spPr>
            <a:xfrm>
              <a:off x="5229284" y="2467556"/>
              <a:ext cx="36300" cy="387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69" name="Google Shape;869;p31">
              <a:extLst>
                <a:ext uri="{FF2B5EF4-FFF2-40B4-BE49-F238E27FC236}">
                  <a16:creationId xmlns:a16="http://schemas.microsoft.com/office/drawing/2014/main" id="{337639FF-513B-A8C8-07BE-0BFFA0C28E14}"/>
                </a:ext>
              </a:extLst>
            </p:cNvPr>
            <p:cNvSpPr/>
            <p:nvPr/>
          </p:nvSpPr>
          <p:spPr>
            <a:xfrm>
              <a:off x="5355017" y="2315460"/>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0" name="Google Shape;870;p31">
              <a:extLst>
                <a:ext uri="{FF2B5EF4-FFF2-40B4-BE49-F238E27FC236}">
                  <a16:creationId xmlns:a16="http://schemas.microsoft.com/office/drawing/2014/main" id="{E89FF39C-3775-6B77-0905-CAD9AF1F988A}"/>
                </a:ext>
              </a:extLst>
            </p:cNvPr>
            <p:cNvSpPr/>
            <p:nvPr/>
          </p:nvSpPr>
          <p:spPr>
            <a:xfrm>
              <a:off x="5478722" y="2386438"/>
              <a:ext cx="38700" cy="363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1" name="Google Shape;871;p31">
              <a:extLst>
                <a:ext uri="{FF2B5EF4-FFF2-40B4-BE49-F238E27FC236}">
                  <a16:creationId xmlns:a16="http://schemas.microsoft.com/office/drawing/2014/main" id="{CA020472-33E6-3EC8-6CD7-E92105A3F8A2}"/>
                </a:ext>
              </a:extLst>
            </p:cNvPr>
            <p:cNvSpPr/>
            <p:nvPr/>
          </p:nvSpPr>
          <p:spPr>
            <a:xfrm>
              <a:off x="5604456" y="2222173"/>
              <a:ext cx="36300" cy="36300"/>
            </a:xfrm>
            <a:prstGeom prst="ellipse">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2" name="Google Shape;872;p31">
              <a:extLst>
                <a:ext uri="{FF2B5EF4-FFF2-40B4-BE49-F238E27FC236}">
                  <a16:creationId xmlns:a16="http://schemas.microsoft.com/office/drawing/2014/main" id="{D1F0F6CC-C7A4-5C72-246D-A6E47D0F8ACD}"/>
                </a:ext>
              </a:extLst>
            </p:cNvPr>
            <p:cNvSpPr/>
            <p:nvPr/>
          </p:nvSpPr>
          <p:spPr>
            <a:xfrm>
              <a:off x="4856139" y="2548675"/>
              <a:ext cx="38700" cy="387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3" name="Google Shape;873;p31">
              <a:extLst>
                <a:ext uri="{FF2B5EF4-FFF2-40B4-BE49-F238E27FC236}">
                  <a16:creationId xmlns:a16="http://schemas.microsoft.com/office/drawing/2014/main" id="{3A9EFC4D-574B-F6E5-C9CC-CDEB895063A5}"/>
                </a:ext>
              </a:extLst>
            </p:cNvPr>
            <p:cNvSpPr/>
            <p:nvPr/>
          </p:nvSpPr>
          <p:spPr>
            <a:xfrm>
              <a:off x="4848027" y="2635878"/>
              <a:ext cx="66923" cy="152098"/>
            </a:xfrm>
            <a:custGeom>
              <a:avLst/>
              <a:gdLst/>
              <a:ahLst/>
              <a:cxnLst/>
              <a:rect l="l" t="t" r="r" b="b"/>
              <a:pathLst>
                <a:path w="36" h="83" extrusionOk="0">
                  <a:moveTo>
                    <a:pt x="36" y="23"/>
                  </a:moveTo>
                  <a:cubicBezTo>
                    <a:pt x="36" y="10"/>
                    <a:pt x="28" y="0"/>
                    <a:pt x="18" y="0"/>
                  </a:cubicBezTo>
                  <a:cubicBezTo>
                    <a:pt x="8" y="0"/>
                    <a:pt x="0" y="10"/>
                    <a:pt x="0" y="23"/>
                  </a:cubicBezTo>
                  <a:cubicBezTo>
                    <a:pt x="0" y="60"/>
                    <a:pt x="0" y="60"/>
                    <a:pt x="0" y="60"/>
                  </a:cubicBezTo>
                  <a:cubicBezTo>
                    <a:pt x="0" y="73"/>
                    <a:pt x="8" y="83"/>
                    <a:pt x="18" y="83"/>
                  </a:cubicBezTo>
                  <a:cubicBezTo>
                    <a:pt x="28" y="83"/>
                    <a:pt x="36" y="73"/>
                    <a:pt x="36" y="60"/>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4" name="Google Shape;874;p31">
              <a:extLst>
                <a:ext uri="{FF2B5EF4-FFF2-40B4-BE49-F238E27FC236}">
                  <a16:creationId xmlns:a16="http://schemas.microsoft.com/office/drawing/2014/main" id="{4717F907-BCCD-38C8-8619-5CF401D7505C}"/>
                </a:ext>
              </a:extLst>
            </p:cNvPr>
            <p:cNvSpPr/>
            <p:nvPr/>
          </p:nvSpPr>
          <p:spPr>
            <a:xfrm>
              <a:off x="4971732" y="2564899"/>
              <a:ext cx="66923" cy="223076"/>
            </a:xfrm>
            <a:custGeom>
              <a:avLst/>
              <a:gdLst/>
              <a:ahLst/>
              <a:cxnLst/>
              <a:rect l="l" t="t" r="r" b="b"/>
              <a:pathLst>
                <a:path w="36" h="121" extrusionOk="0">
                  <a:moveTo>
                    <a:pt x="36" y="24"/>
                  </a:moveTo>
                  <a:cubicBezTo>
                    <a:pt x="36" y="11"/>
                    <a:pt x="28" y="0"/>
                    <a:pt x="18" y="0"/>
                  </a:cubicBezTo>
                  <a:cubicBezTo>
                    <a:pt x="8" y="0"/>
                    <a:pt x="0" y="11"/>
                    <a:pt x="0" y="24"/>
                  </a:cubicBezTo>
                  <a:cubicBezTo>
                    <a:pt x="0" y="98"/>
                    <a:pt x="0" y="98"/>
                    <a:pt x="0" y="98"/>
                  </a:cubicBezTo>
                  <a:cubicBezTo>
                    <a:pt x="0" y="111"/>
                    <a:pt x="8" y="121"/>
                    <a:pt x="18" y="121"/>
                  </a:cubicBezTo>
                  <a:cubicBezTo>
                    <a:pt x="28" y="121"/>
                    <a:pt x="36" y="111"/>
                    <a:pt x="36" y="98"/>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5" name="Google Shape;875;p31">
              <a:extLst>
                <a:ext uri="{FF2B5EF4-FFF2-40B4-BE49-F238E27FC236}">
                  <a16:creationId xmlns:a16="http://schemas.microsoft.com/office/drawing/2014/main" id="{D02D19A1-0CA6-DC81-ECB6-5EFE20BEA5A3}"/>
                </a:ext>
              </a:extLst>
            </p:cNvPr>
            <p:cNvSpPr/>
            <p:nvPr/>
          </p:nvSpPr>
          <p:spPr>
            <a:xfrm>
              <a:off x="5093410" y="2491892"/>
              <a:ext cx="66923" cy="296083"/>
            </a:xfrm>
            <a:custGeom>
              <a:avLst/>
              <a:gdLst/>
              <a:ahLst/>
              <a:cxnLst/>
              <a:rect l="l" t="t" r="r" b="b"/>
              <a:pathLst>
                <a:path w="36" h="160" extrusionOk="0">
                  <a:moveTo>
                    <a:pt x="36" y="23"/>
                  </a:moveTo>
                  <a:cubicBezTo>
                    <a:pt x="36" y="11"/>
                    <a:pt x="28" y="0"/>
                    <a:pt x="18" y="0"/>
                  </a:cubicBezTo>
                  <a:cubicBezTo>
                    <a:pt x="8" y="0"/>
                    <a:pt x="0" y="11"/>
                    <a:pt x="0" y="23"/>
                  </a:cubicBezTo>
                  <a:cubicBezTo>
                    <a:pt x="0" y="137"/>
                    <a:pt x="0" y="137"/>
                    <a:pt x="0" y="137"/>
                  </a:cubicBezTo>
                  <a:cubicBezTo>
                    <a:pt x="0" y="150"/>
                    <a:pt x="8" y="160"/>
                    <a:pt x="18" y="160"/>
                  </a:cubicBezTo>
                  <a:cubicBezTo>
                    <a:pt x="28" y="160"/>
                    <a:pt x="36" y="150"/>
                    <a:pt x="36" y="137"/>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6" name="Google Shape;876;p31">
              <a:extLst>
                <a:ext uri="{FF2B5EF4-FFF2-40B4-BE49-F238E27FC236}">
                  <a16:creationId xmlns:a16="http://schemas.microsoft.com/office/drawing/2014/main" id="{274938A6-BBE4-2B32-BBF8-DCE1D9EF49C0}"/>
                </a:ext>
              </a:extLst>
            </p:cNvPr>
            <p:cNvSpPr/>
            <p:nvPr/>
          </p:nvSpPr>
          <p:spPr>
            <a:xfrm>
              <a:off x="5219143" y="2548675"/>
              <a:ext cx="64895" cy="239300"/>
            </a:xfrm>
            <a:custGeom>
              <a:avLst/>
              <a:gdLst/>
              <a:ahLst/>
              <a:cxnLst/>
              <a:rect l="l" t="t" r="r" b="b"/>
              <a:pathLst>
                <a:path w="36" h="129" extrusionOk="0">
                  <a:moveTo>
                    <a:pt x="36" y="23"/>
                  </a:moveTo>
                  <a:cubicBezTo>
                    <a:pt x="36" y="10"/>
                    <a:pt x="28" y="0"/>
                    <a:pt x="18" y="0"/>
                  </a:cubicBezTo>
                  <a:cubicBezTo>
                    <a:pt x="8" y="0"/>
                    <a:pt x="0" y="10"/>
                    <a:pt x="0" y="23"/>
                  </a:cubicBezTo>
                  <a:cubicBezTo>
                    <a:pt x="0" y="106"/>
                    <a:pt x="0" y="106"/>
                    <a:pt x="0" y="106"/>
                  </a:cubicBezTo>
                  <a:cubicBezTo>
                    <a:pt x="0" y="119"/>
                    <a:pt x="8" y="129"/>
                    <a:pt x="18" y="129"/>
                  </a:cubicBezTo>
                  <a:cubicBezTo>
                    <a:pt x="28" y="129"/>
                    <a:pt x="36" y="119"/>
                    <a:pt x="36" y="106"/>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7" name="Google Shape;877;p31">
              <a:extLst>
                <a:ext uri="{FF2B5EF4-FFF2-40B4-BE49-F238E27FC236}">
                  <a16:creationId xmlns:a16="http://schemas.microsoft.com/office/drawing/2014/main" id="{7B9CE832-D42C-B108-4BF1-A0FA7C198E57}"/>
                </a:ext>
              </a:extLst>
            </p:cNvPr>
            <p:cNvSpPr/>
            <p:nvPr/>
          </p:nvSpPr>
          <p:spPr>
            <a:xfrm>
              <a:off x="5342849" y="2418885"/>
              <a:ext cx="66923" cy="369089"/>
            </a:xfrm>
            <a:custGeom>
              <a:avLst/>
              <a:gdLst/>
              <a:ahLst/>
              <a:cxnLst/>
              <a:rect l="l" t="t" r="r" b="b"/>
              <a:pathLst>
                <a:path w="36" h="199" extrusionOk="0">
                  <a:moveTo>
                    <a:pt x="36" y="24"/>
                  </a:moveTo>
                  <a:cubicBezTo>
                    <a:pt x="36" y="11"/>
                    <a:pt x="27" y="0"/>
                    <a:pt x="18" y="0"/>
                  </a:cubicBezTo>
                  <a:cubicBezTo>
                    <a:pt x="8" y="0"/>
                    <a:pt x="0" y="11"/>
                    <a:pt x="0" y="24"/>
                  </a:cubicBezTo>
                  <a:cubicBezTo>
                    <a:pt x="0" y="176"/>
                    <a:pt x="0" y="176"/>
                    <a:pt x="0" y="176"/>
                  </a:cubicBezTo>
                  <a:cubicBezTo>
                    <a:pt x="0" y="189"/>
                    <a:pt x="8" y="199"/>
                    <a:pt x="18" y="199"/>
                  </a:cubicBezTo>
                  <a:cubicBezTo>
                    <a:pt x="27" y="199"/>
                    <a:pt x="36" y="189"/>
                    <a:pt x="36" y="176"/>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8" name="Google Shape;878;p31">
              <a:extLst>
                <a:ext uri="{FF2B5EF4-FFF2-40B4-BE49-F238E27FC236}">
                  <a16:creationId xmlns:a16="http://schemas.microsoft.com/office/drawing/2014/main" id="{18E69E25-B480-D2DD-5018-26E80629543E}"/>
                </a:ext>
              </a:extLst>
            </p:cNvPr>
            <p:cNvSpPr/>
            <p:nvPr/>
          </p:nvSpPr>
          <p:spPr>
            <a:xfrm>
              <a:off x="5464527" y="2479724"/>
              <a:ext cx="66923" cy="308250"/>
            </a:xfrm>
            <a:custGeom>
              <a:avLst/>
              <a:gdLst/>
              <a:ahLst/>
              <a:cxnLst/>
              <a:rect l="l" t="t" r="r" b="b"/>
              <a:pathLst>
                <a:path w="36" h="167" extrusionOk="0">
                  <a:moveTo>
                    <a:pt x="36" y="24"/>
                  </a:moveTo>
                  <a:cubicBezTo>
                    <a:pt x="36" y="11"/>
                    <a:pt x="28" y="0"/>
                    <a:pt x="18" y="0"/>
                  </a:cubicBezTo>
                  <a:cubicBezTo>
                    <a:pt x="8" y="0"/>
                    <a:pt x="0" y="11"/>
                    <a:pt x="0" y="24"/>
                  </a:cubicBezTo>
                  <a:cubicBezTo>
                    <a:pt x="0" y="144"/>
                    <a:pt x="0" y="144"/>
                    <a:pt x="0" y="144"/>
                  </a:cubicBezTo>
                  <a:cubicBezTo>
                    <a:pt x="0" y="157"/>
                    <a:pt x="8" y="167"/>
                    <a:pt x="18" y="167"/>
                  </a:cubicBezTo>
                  <a:cubicBezTo>
                    <a:pt x="28" y="167"/>
                    <a:pt x="36" y="157"/>
                    <a:pt x="36" y="144"/>
                  </a:cubicBezTo>
                  <a:lnTo>
                    <a:pt x="36" y="24"/>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79" name="Google Shape;879;p31">
              <a:extLst>
                <a:ext uri="{FF2B5EF4-FFF2-40B4-BE49-F238E27FC236}">
                  <a16:creationId xmlns:a16="http://schemas.microsoft.com/office/drawing/2014/main" id="{DAAFC802-FC3A-C35A-2367-598AC07D6281}"/>
                </a:ext>
              </a:extLst>
            </p:cNvPr>
            <p:cNvSpPr/>
            <p:nvPr/>
          </p:nvSpPr>
          <p:spPr>
            <a:xfrm>
              <a:off x="5588232" y="2329655"/>
              <a:ext cx="66923" cy="458319"/>
            </a:xfrm>
            <a:custGeom>
              <a:avLst/>
              <a:gdLst/>
              <a:ahLst/>
              <a:cxnLst/>
              <a:rect l="l" t="t" r="r" b="b"/>
              <a:pathLst>
                <a:path w="36" h="248" extrusionOk="0">
                  <a:moveTo>
                    <a:pt x="36" y="23"/>
                  </a:moveTo>
                  <a:cubicBezTo>
                    <a:pt x="36" y="10"/>
                    <a:pt x="28" y="0"/>
                    <a:pt x="18" y="0"/>
                  </a:cubicBezTo>
                  <a:cubicBezTo>
                    <a:pt x="8" y="0"/>
                    <a:pt x="0" y="10"/>
                    <a:pt x="0" y="23"/>
                  </a:cubicBezTo>
                  <a:cubicBezTo>
                    <a:pt x="0" y="225"/>
                    <a:pt x="0" y="225"/>
                    <a:pt x="0" y="225"/>
                  </a:cubicBezTo>
                  <a:cubicBezTo>
                    <a:pt x="0" y="238"/>
                    <a:pt x="8" y="248"/>
                    <a:pt x="18" y="248"/>
                  </a:cubicBezTo>
                  <a:cubicBezTo>
                    <a:pt x="28" y="248"/>
                    <a:pt x="36" y="238"/>
                    <a:pt x="36" y="225"/>
                  </a:cubicBezTo>
                  <a:lnTo>
                    <a:pt x="36" y="23"/>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Tree>
    <p:extLst>
      <p:ext uri="{BB962C8B-B14F-4D97-AF65-F5344CB8AC3E}">
        <p14:creationId xmlns:p14="http://schemas.microsoft.com/office/powerpoint/2010/main" val="17197220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0"/>
        <p:cNvGrpSpPr/>
        <p:nvPr/>
      </p:nvGrpSpPr>
      <p:grpSpPr>
        <a:xfrm>
          <a:off x="0" y="0"/>
          <a:ext cx="0" cy="0"/>
          <a:chOff x="0" y="0"/>
          <a:chExt cx="0" cy="0"/>
        </a:xfrm>
      </p:grpSpPr>
      <p:sp>
        <p:nvSpPr>
          <p:cNvPr id="891" name="Google Shape;891;p33"/>
          <p:cNvSpPr txBox="1">
            <a:spLocks noGrp="1"/>
          </p:cNvSpPr>
          <p:nvPr>
            <p:ph type="title"/>
          </p:nvPr>
        </p:nvSpPr>
        <p:spPr>
          <a:xfrm>
            <a:off x="720000" y="17070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Bits and Bytes</a:t>
            </a:r>
            <a:endParaRPr dirty="0"/>
          </a:p>
        </p:txBody>
      </p:sp>
      <p:sp>
        <p:nvSpPr>
          <p:cNvPr id="892" name="Google Shape;892;p33"/>
          <p:cNvSpPr txBox="1">
            <a:spLocks noGrp="1"/>
          </p:cNvSpPr>
          <p:nvPr>
            <p:ph type="subTitle" idx="1"/>
          </p:nvPr>
        </p:nvSpPr>
        <p:spPr>
          <a:xfrm>
            <a:off x="427727" y="815926"/>
            <a:ext cx="7704000" cy="3309849"/>
          </a:xfrm>
          <a:prstGeom prst="rect">
            <a:avLst/>
          </a:prstGeom>
        </p:spPr>
        <p:txBody>
          <a:bodyPr spcFirstLastPara="1" wrap="square" lIns="91425" tIns="91425" rIns="91425" bIns="91425" anchor="t" anchorCtr="0">
            <a:noAutofit/>
          </a:bodyPr>
          <a:lstStyle/>
          <a:p>
            <a:pPr>
              <a:lnSpc>
                <a:spcPct val="150000"/>
              </a:lnSpc>
              <a:buNone/>
            </a:pPr>
            <a:r>
              <a:rPr lang="en-US" dirty="0"/>
              <a:t>"To understand how computers store data, we need to know about </a:t>
            </a:r>
            <a:r>
              <a:rPr lang="en-US" b="1" dirty="0"/>
              <a:t>bits</a:t>
            </a:r>
            <a:r>
              <a:rPr lang="en-US" dirty="0"/>
              <a:t> and </a:t>
            </a:r>
            <a:r>
              <a:rPr lang="en-US" b="1" dirty="0"/>
              <a:t>bytes</a:t>
            </a:r>
            <a:r>
              <a:rPr lang="en-US" dirty="0"/>
              <a:t>.</a:t>
            </a:r>
          </a:p>
          <a:p>
            <a:pPr>
              <a:lnSpc>
                <a:spcPct val="150000"/>
              </a:lnSpc>
              <a:buNone/>
            </a:pPr>
            <a:r>
              <a:rPr lang="en-US" dirty="0"/>
              <a:t>A </a:t>
            </a:r>
            <a:r>
              <a:rPr lang="en-US" b="1" dirty="0"/>
              <a:t>bit</a:t>
            </a:r>
            <a:r>
              <a:rPr lang="en-US" dirty="0"/>
              <a:t> (short for </a:t>
            </a:r>
            <a:r>
              <a:rPr lang="en-US" b="1" dirty="0"/>
              <a:t>binary digit</a:t>
            </a:r>
            <a:r>
              <a:rPr lang="en-US" dirty="0"/>
              <a:t>) is the </a:t>
            </a:r>
            <a:r>
              <a:rPr lang="en-US" b="1" dirty="0"/>
              <a:t>smallest unit of data</a:t>
            </a:r>
            <a:r>
              <a:rPr lang="en-US" dirty="0"/>
              <a:t> in a computer. It can only have one of two values: </a:t>
            </a:r>
            <a:r>
              <a:rPr lang="en-US" b="1" dirty="0"/>
              <a:t>0 or 1</a:t>
            </a:r>
            <a:r>
              <a:rPr lang="en-US" dirty="0"/>
              <a:t>.</a:t>
            </a:r>
          </a:p>
          <a:p>
            <a:pPr>
              <a:lnSpc>
                <a:spcPct val="150000"/>
              </a:lnSpc>
              <a:buNone/>
            </a:pPr>
            <a:r>
              <a:rPr lang="en-US" dirty="0"/>
              <a:t>A </a:t>
            </a:r>
            <a:r>
              <a:rPr lang="en-US" b="1" dirty="0"/>
              <a:t>byte</a:t>
            </a:r>
            <a:r>
              <a:rPr lang="en-US" dirty="0"/>
              <a:t> is a group of </a:t>
            </a:r>
            <a:r>
              <a:rPr lang="en-US" b="1" dirty="0"/>
              <a:t>8 bits</a:t>
            </a:r>
            <a:r>
              <a:rPr lang="en-US" dirty="0"/>
              <a:t>. One byte can represent 256 different combinations, which is enough to store one character, like the letter 'A' or a punctuation mark.</a:t>
            </a:r>
          </a:p>
          <a:p>
            <a:pPr>
              <a:lnSpc>
                <a:spcPct val="150000"/>
              </a:lnSpc>
              <a:buNone/>
            </a:pPr>
            <a:r>
              <a:rPr lang="en-US" dirty="0"/>
              <a:t>As data grows, we measure it in larger units:</a:t>
            </a:r>
          </a:p>
          <a:p>
            <a:pPr>
              <a:lnSpc>
                <a:spcPct val="150000"/>
              </a:lnSpc>
              <a:buClr>
                <a:srgbClr val="4C69B2"/>
              </a:buClr>
              <a:buFont typeface="Arial" panose="020B0604020202020204" pitchFamily="34" charset="0"/>
              <a:buChar char="•"/>
            </a:pPr>
            <a:r>
              <a:rPr lang="en-US" b="1" dirty="0"/>
              <a:t>1 kilobyte (KB)</a:t>
            </a:r>
            <a:r>
              <a:rPr lang="en-US" dirty="0"/>
              <a:t> = about 1,000 bytes</a:t>
            </a:r>
          </a:p>
          <a:p>
            <a:pPr>
              <a:lnSpc>
                <a:spcPct val="150000"/>
              </a:lnSpc>
              <a:buClr>
                <a:srgbClr val="4C69B2"/>
              </a:buClr>
              <a:buFont typeface="Arial" panose="020B0604020202020204" pitchFamily="34" charset="0"/>
              <a:buChar char="•"/>
            </a:pPr>
            <a:r>
              <a:rPr lang="en-US" b="1" dirty="0"/>
              <a:t>1 megabyte (MB)</a:t>
            </a:r>
            <a:r>
              <a:rPr lang="en-US" dirty="0"/>
              <a:t> = about 1 million bytes</a:t>
            </a:r>
          </a:p>
          <a:p>
            <a:pPr>
              <a:lnSpc>
                <a:spcPct val="150000"/>
              </a:lnSpc>
              <a:buClr>
                <a:srgbClr val="4C69B2"/>
              </a:buClr>
              <a:buFont typeface="Arial" panose="020B0604020202020204" pitchFamily="34" charset="0"/>
              <a:buChar char="•"/>
            </a:pPr>
            <a:r>
              <a:rPr lang="en-US" b="1" dirty="0"/>
              <a:t>1 gigabyte (GB)</a:t>
            </a:r>
            <a:r>
              <a:rPr lang="en-US" dirty="0"/>
              <a:t> = about 1 billion bytes</a:t>
            </a:r>
          </a:p>
          <a:p>
            <a:pPr>
              <a:lnSpc>
                <a:spcPct val="150000"/>
              </a:lnSpc>
              <a:buClr>
                <a:srgbClr val="4C69B2"/>
              </a:buClr>
              <a:buFont typeface="Arial" panose="020B0604020202020204" pitchFamily="34" charset="0"/>
              <a:buChar char="•"/>
            </a:pPr>
            <a:r>
              <a:rPr lang="en-US" b="1" dirty="0"/>
              <a:t>1 terabyte (TB)</a:t>
            </a:r>
            <a:r>
              <a:rPr lang="en-US" dirty="0"/>
              <a:t> = about 1 trillion bytes</a:t>
            </a:r>
          </a:p>
        </p:txBody>
      </p:sp>
      <p:pic>
        <p:nvPicPr>
          <p:cNvPr id="9" name="Picture 8" descr="A computer chip with numbers falling&#10;&#10;AI-generated content may be incorrect.">
            <a:extLst>
              <a:ext uri="{FF2B5EF4-FFF2-40B4-BE49-F238E27FC236}">
                <a16:creationId xmlns:a16="http://schemas.microsoft.com/office/drawing/2014/main" id="{3B0E943E-9B84-F355-60A4-9C84C936F346}"/>
              </a:ext>
            </a:extLst>
          </p:cNvPr>
          <p:cNvPicPr>
            <a:picLocks noChangeAspect="1"/>
          </p:cNvPicPr>
          <p:nvPr/>
        </p:nvPicPr>
        <p:blipFill>
          <a:blip r:embed="rId3"/>
          <a:stretch>
            <a:fillRect/>
          </a:stretch>
        </p:blipFill>
        <p:spPr>
          <a:xfrm>
            <a:off x="6070209" y="2680717"/>
            <a:ext cx="2941760" cy="2292078"/>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8"/>
        <p:cNvGrpSpPr/>
        <p:nvPr/>
      </p:nvGrpSpPr>
      <p:grpSpPr>
        <a:xfrm>
          <a:off x="0" y="0"/>
          <a:ext cx="0" cy="0"/>
          <a:chOff x="0" y="0"/>
          <a:chExt cx="0" cy="0"/>
        </a:xfrm>
      </p:grpSpPr>
      <p:sp>
        <p:nvSpPr>
          <p:cNvPr id="919" name="Google Shape;919;p35"/>
          <p:cNvSpPr txBox="1">
            <a:spLocks noGrp="1"/>
          </p:cNvSpPr>
          <p:nvPr>
            <p:ph type="title"/>
          </p:nvPr>
        </p:nvSpPr>
        <p:spPr>
          <a:xfrm>
            <a:off x="713225" y="1655325"/>
            <a:ext cx="4919700" cy="192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How Data Types Are Stored</a:t>
            </a:r>
          </a:p>
        </p:txBody>
      </p:sp>
      <p:sp>
        <p:nvSpPr>
          <p:cNvPr id="921" name="Google Shape;921;p35"/>
          <p:cNvSpPr/>
          <p:nvPr/>
        </p:nvSpPr>
        <p:spPr>
          <a:xfrm>
            <a:off x="4817053" y="1168762"/>
            <a:ext cx="653350" cy="644790"/>
          </a:xfrm>
          <a:custGeom>
            <a:avLst/>
            <a:gdLst/>
            <a:ahLst/>
            <a:cxnLst/>
            <a:rect l="l" t="t" r="r" b="b"/>
            <a:pathLst>
              <a:path w="835" h="823" extrusionOk="0">
                <a:moveTo>
                  <a:pt x="716" y="701"/>
                </a:moveTo>
                <a:cubicBezTo>
                  <a:pt x="746" y="669"/>
                  <a:pt x="771" y="634"/>
                  <a:pt x="791" y="594"/>
                </a:cubicBezTo>
                <a:cubicBezTo>
                  <a:pt x="791" y="593"/>
                  <a:pt x="791" y="593"/>
                  <a:pt x="791" y="593"/>
                </a:cubicBezTo>
                <a:cubicBezTo>
                  <a:pt x="729" y="563"/>
                  <a:pt x="729" y="563"/>
                  <a:pt x="729" y="563"/>
                </a:cubicBezTo>
                <a:cubicBezTo>
                  <a:pt x="745" y="529"/>
                  <a:pt x="755" y="494"/>
                  <a:pt x="760" y="459"/>
                </a:cubicBezTo>
                <a:cubicBezTo>
                  <a:pt x="829" y="469"/>
                  <a:pt x="829" y="469"/>
                  <a:pt x="829" y="469"/>
                </a:cubicBezTo>
                <a:cubicBezTo>
                  <a:pt x="835" y="426"/>
                  <a:pt x="835" y="382"/>
                  <a:pt x="827" y="339"/>
                </a:cubicBezTo>
                <a:cubicBezTo>
                  <a:pt x="758" y="351"/>
                  <a:pt x="758" y="351"/>
                  <a:pt x="758" y="351"/>
                </a:cubicBezTo>
                <a:cubicBezTo>
                  <a:pt x="752" y="315"/>
                  <a:pt x="740" y="281"/>
                  <a:pt x="723" y="249"/>
                </a:cubicBezTo>
                <a:cubicBezTo>
                  <a:pt x="785" y="216"/>
                  <a:pt x="785" y="216"/>
                  <a:pt x="785" y="216"/>
                </a:cubicBezTo>
                <a:cubicBezTo>
                  <a:pt x="764" y="177"/>
                  <a:pt x="738" y="143"/>
                  <a:pt x="706" y="112"/>
                </a:cubicBezTo>
                <a:cubicBezTo>
                  <a:pt x="658" y="163"/>
                  <a:pt x="658" y="163"/>
                  <a:pt x="658" y="163"/>
                </a:cubicBezTo>
                <a:cubicBezTo>
                  <a:pt x="633" y="138"/>
                  <a:pt x="603" y="117"/>
                  <a:pt x="570" y="101"/>
                </a:cubicBezTo>
                <a:cubicBezTo>
                  <a:pt x="569" y="101"/>
                  <a:pt x="569" y="101"/>
                  <a:pt x="569" y="101"/>
                </a:cubicBezTo>
                <a:cubicBezTo>
                  <a:pt x="600" y="38"/>
                  <a:pt x="600" y="38"/>
                  <a:pt x="600" y="38"/>
                </a:cubicBezTo>
                <a:cubicBezTo>
                  <a:pt x="561" y="19"/>
                  <a:pt x="519" y="6"/>
                  <a:pt x="476" y="0"/>
                </a:cubicBezTo>
                <a:cubicBezTo>
                  <a:pt x="466" y="69"/>
                  <a:pt x="466" y="69"/>
                  <a:pt x="466" y="69"/>
                </a:cubicBezTo>
                <a:cubicBezTo>
                  <a:pt x="430" y="64"/>
                  <a:pt x="393" y="65"/>
                  <a:pt x="358" y="71"/>
                </a:cubicBezTo>
                <a:cubicBezTo>
                  <a:pt x="346" y="2"/>
                  <a:pt x="346" y="2"/>
                  <a:pt x="346" y="2"/>
                </a:cubicBezTo>
                <a:cubicBezTo>
                  <a:pt x="303" y="10"/>
                  <a:pt x="261" y="24"/>
                  <a:pt x="223" y="44"/>
                </a:cubicBezTo>
                <a:cubicBezTo>
                  <a:pt x="256" y="106"/>
                  <a:pt x="256" y="106"/>
                  <a:pt x="256" y="106"/>
                </a:cubicBezTo>
                <a:cubicBezTo>
                  <a:pt x="224" y="123"/>
                  <a:pt x="195" y="145"/>
                  <a:pt x="169" y="171"/>
                </a:cubicBezTo>
                <a:cubicBezTo>
                  <a:pt x="119" y="122"/>
                  <a:pt x="119" y="122"/>
                  <a:pt x="119" y="122"/>
                </a:cubicBezTo>
                <a:cubicBezTo>
                  <a:pt x="89" y="153"/>
                  <a:pt x="64" y="189"/>
                  <a:pt x="45" y="228"/>
                </a:cubicBezTo>
                <a:cubicBezTo>
                  <a:pt x="44" y="229"/>
                  <a:pt x="44" y="229"/>
                  <a:pt x="44" y="229"/>
                </a:cubicBezTo>
                <a:cubicBezTo>
                  <a:pt x="107" y="259"/>
                  <a:pt x="107" y="259"/>
                  <a:pt x="107" y="259"/>
                </a:cubicBezTo>
                <a:cubicBezTo>
                  <a:pt x="91" y="293"/>
                  <a:pt x="80" y="328"/>
                  <a:pt x="75" y="363"/>
                </a:cubicBezTo>
                <a:cubicBezTo>
                  <a:pt x="6" y="353"/>
                  <a:pt x="6" y="353"/>
                  <a:pt x="6" y="353"/>
                </a:cubicBezTo>
                <a:cubicBezTo>
                  <a:pt x="0" y="396"/>
                  <a:pt x="1" y="440"/>
                  <a:pt x="8" y="483"/>
                </a:cubicBezTo>
                <a:cubicBezTo>
                  <a:pt x="77" y="471"/>
                  <a:pt x="77" y="471"/>
                  <a:pt x="77" y="471"/>
                </a:cubicBezTo>
                <a:cubicBezTo>
                  <a:pt x="84" y="507"/>
                  <a:pt x="95" y="541"/>
                  <a:pt x="112" y="573"/>
                </a:cubicBezTo>
                <a:cubicBezTo>
                  <a:pt x="50" y="606"/>
                  <a:pt x="50" y="606"/>
                  <a:pt x="50" y="606"/>
                </a:cubicBezTo>
                <a:cubicBezTo>
                  <a:pt x="71" y="644"/>
                  <a:pt x="97" y="679"/>
                  <a:pt x="128" y="710"/>
                </a:cubicBezTo>
                <a:cubicBezTo>
                  <a:pt x="177" y="660"/>
                  <a:pt x="177" y="660"/>
                  <a:pt x="177" y="660"/>
                </a:cubicBezTo>
                <a:cubicBezTo>
                  <a:pt x="202" y="684"/>
                  <a:pt x="232" y="705"/>
                  <a:pt x="265" y="722"/>
                </a:cubicBezTo>
                <a:cubicBezTo>
                  <a:pt x="266" y="722"/>
                  <a:pt x="266" y="722"/>
                  <a:pt x="266" y="722"/>
                </a:cubicBezTo>
                <a:cubicBezTo>
                  <a:pt x="235" y="784"/>
                  <a:pt x="235" y="784"/>
                  <a:pt x="235" y="784"/>
                </a:cubicBezTo>
                <a:cubicBezTo>
                  <a:pt x="274" y="804"/>
                  <a:pt x="316" y="817"/>
                  <a:pt x="359" y="823"/>
                </a:cubicBezTo>
                <a:cubicBezTo>
                  <a:pt x="369" y="754"/>
                  <a:pt x="369" y="754"/>
                  <a:pt x="369" y="754"/>
                </a:cubicBezTo>
                <a:cubicBezTo>
                  <a:pt x="405" y="759"/>
                  <a:pt x="442" y="758"/>
                  <a:pt x="477" y="752"/>
                </a:cubicBezTo>
                <a:cubicBezTo>
                  <a:pt x="489" y="821"/>
                  <a:pt x="489" y="821"/>
                  <a:pt x="489" y="821"/>
                </a:cubicBezTo>
                <a:cubicBezTo>
                  <a:pt x="532" y="813"/>
                  <a:pt x="573" y="799"/>
                  <a:pt x="612" y="779"/>
                </a:cubicBezTo>
                <a:cubicBezTo>
                  <a:pt x="579" y="717"/>
                  <a:pt x="579" y="717"/>
                  <a:pt x="579" y="717"/>
                </a:cubicBezTo>
                <a:cubicBezTo>
                  <a:pt x="611" y="700"/>
                  <a:pt x="640" y="678"/>
                  <a:pt x="666" y="652"/>
                </a:cubicBezTo>
                <a:lnTo>
                  <a:pt x="716" y="701"/>
                </a:lnTo>
                <a:close/>
                <a:moveTo>
                  <a:pt x="337" y="575"/>
                </a:moveTo>
                <a:cubicBezTo>
                  <a:pt x="247" y="531"/>
                  <a:pt x="209" y="421"/>
                  <a:pt x="254" y="331"/>
                </a:cubicBezTo>
                <a:cubicBezTo>
                  <a:pt x="298" y="240"/>
                  <a:pt x="408" y="203"/>
                  <a:pt x="498" y="247"/>
                </a:cubicBezTo>
                <a:cubicBezTo>
                  <a:pt x="589" y="292"/>
                  <a:pt x="626" y="401"/>
                  <a:pt x="582" y="492"/>
                </a:cubicBezTo>
                <a:cubicBezTo>
                  <a:pt x="537" y="582"/>
                  <a:pt x="428" y="620"/>
                  <a:pt x="337" y="575"/>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922" name="Google Shape;922;p35"/>
          <p:cNvGrpSpPr/>
          <p:nvPr/>
        </p:nvGrpSpPr>
        <p:grpSpPr>
          <a:xfrm>
            <a:off x="5332847" y="967113"/>
            <a:ext cx="2659418" cy="1718626"/>
            <a:chOff x="4838012" y="1361547"/>
            <a:chExt cx="951900" cy="615157"/>
          </a:xfrm>
        </p:grpSpPr>
        <p:sp>
          <p:nvSpPr>
            <p:cNvPr id="923" name="Google Shape;923;p35"/>
            <p:cNvSpPr/>
            <p:nvPr/>
          </p:nvSpPr>
          <p:spPr>
            <a:xfrm>
              <a:off x="4838012" y="1419903"/>
              <a:ext cx="951900" cy="556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4" name="Google Shape;924;p35"/>
            <p:cNvSpPr/>
            <p:nvPr/>
          </p:nvSpPr>
          <p:spPr>
            <a:xfrm>
              <a:off x="4838012" y="1361547"/>
              <a:ext cx="951892" cy="58358"/>
            </a:xfrm>
            <a:custGeom>
              <a:avLst/>
              <a:gdLst/>
              <a:ahLst/>
              <a:cxnLst/>
              <a:rect l="l" t="t" r="r" b="b"/>
              <a:pathLst>
                <a:path w="1089" h="67" extrusionOk="0">
                  <a:moveTo>
                    <a:pt x="1057" y="0"/>
                  </a:moveTo>
                  <a:cubicBezTo>
                    <a:pt x="31" y="0"/>
                    <a:pt x="31" y="0"/>
                    <a:pt x="31" y="0"/>
                  </a:cubicBezTo>
                  <a:cubicBezTo>
                    <a:pt x="14" y="0"/>
                    <a:pt x="0" y="15"/>
                    <a:pt x="0" y="32"/>
                  </a:cubicBezTo>
                  <a:cubicBezTo>
                    <a:pt x="0" y="67"/>
                    <a:pt x="0" y="67"/>
                    <a:pt x="0" y="67"/>
                  </a:cubicBezTo>
                  <a:cubicBezTo>
                    <a:pt x="1089" y="67"/>
                    <a:pt x="1089" y="67"/>
                    <a:pt x="1089" y="67"/>
                  </a:cubicBezTo>
                  <a:cubicBezTo>
                    <a:pt x="1089" y="32"/>
                    <a:pt x="1089" y="32"/>
                    <a:pt x="1089" y="32"/>
                  </a:cubicBezTo>
                  <a:cubicBezTo>
                    <a:pt x="1089" y="15"/>
                    <a:pt x="1074" y="0"/>
                    <a:pt x="1057"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5" name="Google Shape;925;p35"/>
            <p:cNvSpPr/>
            <p:nvPr/>
          </p:nvSpPr>
          <p:spPr>
            <a:xfrm>
              <a:off x="4863842"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6" name="Google Shape;926;p35"/>
            <p:cNvSpPr/>
            <p:nvPr/>
          </p:nvSpPr>
          <p:spPr>
            <a:xfrm>
              <a:off x="4904979" y="1376853"/>
              <a:ext cx="258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7" name="Google Shape;927;p35"/>
            <p:cNvSpPr/>
            <p:nvPr/>
          </p:nvSpPr>
          <p:spPr>
            <a:xfrm>
              <a:off x="4945159" y="1376853"/>
              <a:ext cx="26700" cy="2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8" name="Google Shape;928;p35"/>
            <p:cNvSpPr/>
            <p:nvPr/>
          </p:nvSpPr>
          <p:spPr>
            <a:xfrm>
              <a:off x="4902109" y="1478261"/>
              <a:ext cx="348300" cy="3483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29" name="Google Shape;929;p35"/>
            <p:cNvSpPr/>
            <p:nvPr/>
          </p:nvSpPr>
          <p:spPr>
            <a:xfrm>
              <a:off x="4926026" y="1502178"/>
              <a:ext cx="299440" cy="300397"/>
            </a:xfrm>
            <a:custGeom>
              <a:avLst/>
              <a:gdLst/>
              <a:ahLst/>
              <a:cxnLst/>
              <a:rect l="l" t="t" r="r" b="b"/>
              <a:pathLst>
                <a:path w="342" h="343" extrusionOk="0">
                  <a:moveTo>
                    <a:pt x="209" y="5"/>
                  </a:moveTo>
                  <a:cubicBezTo>
                    <a:pt x="197" y="2"/>
                    <a:pt x="184" y="0"/>
                    <a:pt x="171" y="0"/>
                  </a:cubicBezTo>
                  <a:cubicBezTo>
                    <a:pt x="92" y="0"/>
                    <a:pt x="26" y="54"/>
                    <a:pt x="6" y="126"/>
                  </a:cubicBezTo>
                  <a:cubicBezTo>
                    <a:pt x="6" y="128"/>
                    <a:pt x="5" y="130"/>
                    <a:pt x="5" y="131"/>
                  </a:cubicBezTo>
                  <a:cubicBezTo>
                    <a:pt x="4" y="133"/>
                    <a:pt x="4" y="135"/>
                    <a:pt x="3" y="137"/>
                  </a:cubicBezTo>
                  <a:cubicBezTo>
                    <a:pt x="3" y="137"/>
                    <a:pt x="3" y="137"/>
                    <a:pt x="3" y="137"/>
                  </a:cubicBezTo>
                  <a:cubicBezTo>
                    <a:pt x="3" y="139"/>
                    <a:pt x="3" y="141"/>
                    <a:pt x="2" y="142"/>
                  </a:cubicBezTo>
                  <a:cubicBezTo>
                    <a:pt x="2" y="143"/>
                    <a:pt x="2" y="143"/>
                    <a:pt x="2" y="143"/>
                  </a:cubicBezTo>
                  <a:cubicBezTo>
                    <a:pt x="2" y="145"/>
                    <a:pt x="2" y="147"/>
                    <a:pt x="2" y="148"/>
                  </a:cubicBezTo>
                  <a:cubicBezTo>
                    <a:pt x="1" y="150"/>
                    <a:pt x="1" y="152"/>
                    <a:pt x="1" y="153"/>
                  </a:cubicBezTo>
                  <a:cubicBezTo>
                    <a:pt x="1" y="154"/>
                    <a:pt x="1" y="154"/>
                    <a:pt x="1" y="155"/>
                  </a:cubicBezTo>
                  <a:cubicBezTo>
                    <a:pt x="1" y="157"/>
                    <a:pt x="0" y="158"/>
                    <a:pt x="0" y="160"/>
                  </a:cubicBezTo>
                  <a:cubicBezTo>
                    <a:pt x="0" y="162"/>
                    <a:pt x="0" y="163"/>
                    <a:pt x="0" y="165"/>
                  </a:cubicBezTo>
                  <a:cubicBezTo>
                    <a:pt x="0" y="167"/>
                    <a:pt x="0" y="169"/>
                    <a:pt x="0" y="172"/>
                  </a:cubicBezTo>
                  <a:cubicBezTo>
                    <a:pt x="0" y="266"/>
                    <a:pt x="77" y="343"/>
                    <a:pt x="171" y="343"/>
                  </a:cubicBezTo>
                  <a:cubicBezTo>
                    <a:pt x="266" y="343"/>
                    <a:pt x="342" y="266"/>
                    <a:pt x="342" y="172"/>
                  </a:cubicBezTo>
                  <a:cubicBezTo>
                    <a:pt x="342" y="90"/>
                    <a:pt x="285" y="22"/>
                    <a:pt x="209" y="5"/>
                  </a:cubicBezTo>
                  <a:close/>
                  <a:moveTo>
                    <a:pt x="171" y="300"/>
                  </a:moveTo>
                  <a:cubicBezTo>
                    <a:pt x="100" y="300"/>
                    <a:pt x="43" y="242"/>
                    <a:pt x="43" y="172"/>
                  </a:cubicBezTo>
                  <a:cubicBezTo>
                    <a:pt x="43" y="170"/>
                    <a:pt x="43" y="168"/>
                    <a:pt x="43" y="167"/>
                  </a:cubicBezTo>
                  <a:cubicBezTo>
                    <a:pt x="43" y="165"/>
                    <a:pt x="43" y="164"/>
                    <a:pt x="43" y="162"/>
                  </a:cubicBezTo>
                  <a:cubicBezTo>
                    <a:pt x="44" y="159"/>
                    <a:pt x="44" y="155"/>
                    <a:pt x="45" y="152"/>
                  </a:cubicBezTo>
                  <a:cubicBezTo>
                    <a:pt x="45" y="151"/>
                    <a:pt x="45" y="149"/>
                    <a:pt x="45" y="148"/>
                  </a:cubicBezTo>
                  <a:cubicBezTo>
                    <a:pt x="46" y="147"/>
                    <a:pt x="46" y="146"/>
                    <a:pt x="46" y="144"/>
                  </a:cubicBezTo>
                  <a:cubicBezTo>
                    <a:pt x="46" y="143"/>
                    <a:pt x="47" y="142"/>
                    <a:pt x="47" y="140"/>
                  </a:cubicBezTo>
                  <a:cubicBezTo>
                    <a:pt x="48" y="138"/>
                    <a:pt x="48" y="135"/>
                    <a:pt x="49" y="133"/>
                  </a:cubicBezTo>
                  <a:cubicBezTo>
                    <a:pt x="65" y="81"/>
                    <a:pt x="114" y="44"/>
                    <a:pt x="171" y="44"/>
                  </a:cubicBezTo>
                  <a:cubicBezTo>
                    <a:pt x="180" y="44"/>
                    <a:pt x="188" y="44"/>
                    <a:pt x="196" y="46"/>
                  </a:cubicBezTo>
                  <a:cubicBezTo>
                    <a:pt x="197" y="46"/>
                    <a:pt x="199" y="47"/>
                    <a:pt x="200" y="47"/>
                  </a:cubicBezTo>
                  <a:cubicBezTo>
                    <a:pt x="201" y="47"/>
                    <a:pt x="201" y="47"/>
                    <a:pt x="202" y="47"/>
                  </a:cubicBezTo>
                  <a:cubicBezTo>
                    <a:pt x="203" y="48"/>
                    <a:pt x="205" y="48"/>
                    <a:pt x="206" y="48"/>
                  </a:cubicBezTo>
                  <a:cubicBezTo>
                    <a:pt x="206" y="49"/>
                    <a:pt x="206" y="49"/>
                    <a:pt x="206" y="49"/>
                  </a:cubicBezTo>
                  <a:cubicBezTo>
                    <a:pt x="208" y="49"/>
                    <a:pt x="210" y="50"/>
                    <a:pt x="212" y="50"/>
                  </a:cubicBezTo>
                  <a:cubicBezTo>
                    <a:pt x="212" y="50"/>
                    <a:pt x="212" y="50"/>
                    <a:pt x="212" y="50"/>
                  </a:cubicBezTo>
                  <a:cubicBezTo>
                    <a:pt x="214" y="51"/>
                    <a:pt x="215" y="51"/>
                    <a:pt x="217" y="52"/>
                  </a:cubicBezTo>
                  <a:cubicBezTo>
                    <a:pt x="218" y="53"/>
                    <a:pt x="220" y="53"/>
                    <a:pt x="222" y="54"/>
                  </a:cubicBezTo>
                  <a:cubicBezTo>
                    <a:pt x="224" y="55"/>
                    <a:pt x="225" y="56"/>
                    <a:pt x="227" y="56"/>
                  </a:cubicBezTo>
                  <a:cubicBezTo>
                    <a:pt x="227" y="56"/>
                    <a:pt x="227" y="56"/>
                    <a:pt x="227" y="56"/>
                  </a:cubicBezTo>
                  <a:cubicBezTo>
                    <a:pt x="229" y="57"/>
                    <a:pt x="230" y="58"/>
                    <a:pt x="232" y="59"/>
                  </a:cubicBezTo>
                  <a:cubicBezTo>
                    <a:pt x="232" y="59"/>
                    <a:pt x="232" y="59"/>
                    <a:pt x="232" y="59"/>
                  </a:cubicBezTo>
                  <a:cubicBezTo>
                    <a:pt x="234" y="60"/>
                    <a:pt x="235" y="61"/>
                    <a:pt x="237" y="62"/>
                  </a:cubicBezTo>
                  <a:cubicBezTo>
                    <a:pt x="238" y="63"/>
                    <a:pt x="240" y="64"/>
                    <a:pt x="241" y="65"/>
                  </a:cubicBezTo>
                  <a:cubicBezTo>
                    <a:pt x="243" y="65"/>
                    <a:pt x="244" y="66"/>
                    <a:pt x="245" y="67"/>
                  </a:cubicBezTo>
                  <a:cubicBezTo>
                    <a:pt x="246" y="68"/>
                    <a:pt x="246" y="68"/>
                    <a:pt x="246" y="68"/>
                  </a:cubicBezTo>
                  <a:cubicBezTo>
                    <a:pt x="249" y="70"/>
                    <a:pt x="252" y="72"/>
                    <a:pt x="254" y="74"/>
                  </a:cubicBezTo>
                  <a:cubicBezTo>
                    <a:pt x="256" y="75"/>
                    <a:pt x="257" y="77"/>
                    <a:pt x="258" y="78"/>
                  </a:cubicBezTo>
                  <a:cubicBezTo>
                    <a:pt x="260" y="79"/>
                    <a:pt x="261" y="80"/>
                    <a:pt x="262" y="82"/>
                  </a:cubicBezTo>
                  <a:cubicBezTo>
                    <a:pt x="264" y="83"/>
                    <a:pt x="265" y="84"/>
                    <a:pt x="266" y="86"/>
                  </a:cubicBezTo>
                  <a:cubicBezTo>
                    <a:pt x="267" y="87"/>
                    <a:pt x="269" y="89"/>
                    <a:pt x="270" y="90"/>
                  </a:cubicBezTo>
                  <a:cubicBezTo>
                    <a:pt x="271" y="91"/>
                    <a:pt x="272" y="92"/>
                    <a:pt x="273" y="93"/>
                  </a:cubicBezTo>
                  <a:cubicBezTo>
                    <a:pt x="274" y="95"/>
                    <a:pt x="275" y="97"/>
                    <a:pt x="276" y="99"/>
                  </a:cubicBezTo>
                  <a:cubicBezTo>
                    <a:pt x="277" y="100"/>
                    <a:pt x="278" y="101"/>
                    <a:pt x="279" y="103"/>
                  </a:cubicBezTo>
                  <a:cubicBezTo>
                    <a:pt x="279" y="103"/>
                    <a:pt x="279" y="103"/>
                    <a:pt x="279" y="103"/>
                  </a:cubicBezTo>
                  <a:cubicBezTo>
                    <a:pt x="280" y="104"/>
                    <a:pt x="281" y="106"/>
                    <a:pt x="282" y="107"/>
                  </a:cubicBezTo>
                  <a:cubicBezTo>
                    <a:pt x="282" y="108"/>
                    <a:pt x="282" y="108"/>
                    <a:pt x="282" y="108"/>
                  </a:cubicBezTo>
                  <a:cubicBezTo>
                    <a:pt x="283" y="109"/>
                    <a:pt x="284" y="111"/>
                    <a:pt x="285" y="112"/>
                  </a:cubicBezTo>
                  <a:cubicBezTo>
                    <a:pt x="286" y="114"/>
                    <a:pt x="286" y="116"/>
                    <a:pt x="287" y="117"/>
                  </a:cubicBezTo>
                  <a:cubicBezTo>
                    <a:pt x="288" y="119"/>
                    <a:pt x="289" y="120"/>
                    <a:pt x="289" y="122"/>
                  </a:cubicBezTo>
                  <a:cubicBezTo>
                    <a:pt x="289" y="122"/>
                    <a:pt x="289" y="122"/>
                    <a:pt x="289" y="122"/>
                  </a:cubicBezTo>
                  <a:cubicBezTo>
                    <a:pt x="290" y="124"/>
                    <a:pt x="291" y="126"/>
                    <a:pt x="291" y="127"/>
                  </a:cubicBezTo>
                  <a:cubicBezTo>
                    <a:pt x="292" y="129"/>
                    <a:pt x="293" y="131"/>
                    <a:pt x="293" y="133"/>
                  </a:cubicBezTo>
                  <a:cubicBezTo>
                    <a:pt x="294" y="135"/>
                    <a:pt x="294" y="136"/>
                    <a:pt x="295" y="138"/>
                  </a:cubicBezTo>
                  <a:cubicBezTo>
                    <a:pt x="295" y="139"/>
                    <a:pt x="296" y="141"/>
                    <a:pt x="296" y="142"/>
                  </a:cubicBezTo>
                  <a:cubicBezTo>
                    <a:pt x="296" y="143"/>
                    <a:pt x="296" y="144"/>
                    <a:pt x="296" y="144"/>
                  </a:cubicBezTo>
                  <a:cubicBezTo>
                    <a:pt x="297" y="146"/>
                    <a:pt x="297" y="147"/>
                    <a:pt x="297" y="149"/>
                  </a:cubicBezTo>
                  <a:cubicBezTo>
                    <a:pt x="297" y="149"/>
                    <a:pt x="297" y="149"/>
                    <a:pt x="297" y="149"/>
                  </a:cubicBezTo>
                  <a:cubicBezTo>
                    <a:pt x="298" y="151"/>
                    <a:pt x="298" y="152"/>
                    <a:pt x="298" y="154"/>
                  </a:cubicBezTo>
                  <a:cubicBezTo>
                    <a:pt x="298" y="154"/>
                    <a:pt x="298" y="155"/>
                    <a:pt x="298" y="155"/>
                  </a:cubicBezTo>
                  <a:cubicBezTo>
                    <a:pt x="298" y="157"/>
                    <a:pt x="299" y="158"/>
                    <a:pt x="299" y="160"/>
                  </a:cubicBezTo>
                  <a:cubicBezTo>
                    <a:pt x="299" y="160"/>
                    <a:pt x="299" y="160"/>
                    <a:pt x="299" y="160"/>
                  </a:cubicBezTo>
                  <a:cubicBezTo>
                    <a:pt x="299" y="164"/>
                    <a:pt x="299" y="168"/>
                    <a:pt x="299" y="172"/>
                  </a:cubicBezTo>
                  <a:cubicBezTo>
                    <a:pt x="299" y="242"/>
                    <a:pt x="242" y="300"/>
                    <a:pt x="171" y="30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0" name="Google Shape;930;p35"/>
            <p:cNvSpPr/>
            <p:nvPr/>
          </p:nvSpPr>
          <p:spPr>
            <a:xfrm>
              <a:off x="4926026" y="1506961"/>
              <a:ext cx="299440" cy="295613"/>
            </a:xfrm>
            <a:custGeom>
              <a:avLst/>
              <a:gdLst/>
              <a:ahLst/>
              <a:cxnLst/>
              <a:rect l="l" t="t" r="r" b="b"/>
              <a:pathLst>
                <a:path w="342" h="338" extrusionOk="0">
                  <a:moveTo>
                    <a:pt x="209" y="0"/>
                  </a:moveTo>
                  <a:cubicBezTo>
                    <a:pt x="196" y="41"/>
                    <a:pt x="196" y="41"/>
                    <a:pt x="196" y="41"/>
                  </a:cubicBezTo>
                  <a:cubicBezTo>
                    <a:pt x="197" y="41"/>
                    <a:pt x="199" y="42"/>
                    <a:pt x="200" y="42"/>
                  </a:cubicBezTo>
                  <a:cubicBezTo>
                    <a:pt x="201" y="42"/>
                    <a:pt x="201" y="42"/>
                    <a:pt x="202" y="42"/>
                  </a:cubicBezTo>
                  <a:cubicBezTo>
                    <a:pt x="203" y="43"/>
                    <a:pt x="205" y="43"/>
                    <a:pt x="206" y="43"/>
                  </a:cubicBezTo>
                  <a:cubicBezTo>
                    <a:pt x="206" y="44"/>
                    <a:pt x="206" y="44"/>
                    <a:pt x="206" y="44"/>
                  </a:cubicBezTo>
                  <a:cubicBezTo>
                    <a:pt x="208" y="44"/>
                    <a:pt x="210" y="45"/>
                    <a:pt x="212" y="45"/>
                  </a:cubicBezTo>
                  <a:cubicBezTo>
                    <a:pt x="212" y="45"/>
                    <a:pt x="212" y="45"/>
                    <a:pt x="212" y="45"/>
                  </a:cubicBezTo>
                  <a:cubicBezTo>
                    <a:pt x="214" y="46"/>
                    <a:pt x="215" y="46"/>
                    <a:pt x="217" y="47"/>
                  </a:cubicBezTo>
                  <a:cubicBezTo>
                    <a:pt x="219" y="48"/>
                    <a:pt x="220" y="48"/>
                    <a:pt x="222" y="49"/>
                  </a:cubicBezTo>
                  <a:cubicBezTo>
                    <a:pt x="224" y="50"/>
                    <a:pt x="225" y="51"/>
                    <a:pt x="227" y="51"/>
                  </a:cubicBezTo>
                  <a:cubicBezTo>
                    <a:pt x="227" y="51"/>
                    <a:pt x="227" y="51"/>
                    <a:pt x="227" y="51"/>
                  </a:cubicBezTo>
                  <a:cubicBezTo>
                    <a:pt x="229" y="52"/>
                    <a:pt x="230" y="53"/>
                    <a:pt x="232" y="54"/>
                  </a:cubicBezTo>
                  <a:cubicBezTo>
                    <a:pt x="232" y="54"/>
                    <a:pt x="232" y="54"/>
                    <a:pt x="232" y="54"/>
                  </a:cubicBezTo>
                  <a:cubicBezTo>
                    <a:pt x="234" y="55"/>
                    <a:pt x="235" y="56"/>
                    <a:pt x="237" y="57"/>
                  </a:cubicBezTo>
                  <a:cubicBezTo>
                    <a:pt x="238" y="58"/>
                    <a:pt x="240" y="58"/>
                    <a:pt x="241" y="60"/>
                  </a:cubicBezTo>
                  <a:cubicBezTo>
                    <a:pt x="243" y="60"/>
                    <a:pt x="244" y="61"/>
                    <a:pt x="245" y="62"/>
                  </a:cubicBezTo>
                  <a:cubicBezTo>
                    <a:pt x="246" y="63"/>
                    <a:pt x="246" y="63"/>
                    <a:pt x="246" y="63"/>
                  </a:cubicBezTo>
                  <a:cubicBezTo>
                    <a:pt x="249" y="65"/>
                    <a:pt x="252" y="67"/>
                    <a:pt x="254" y="69"/>
                  </a:cubicBezTo>
                  <a:cubicBezTo>
                    <a:pt x="256" y="70"/>
                    <a:pt x="257" y="72"/>
                    <a:pt x="258" y="73"/>
                  </a:cubicBezTo>
                  <a:cubicBezTo>
                    <a:pt x="260" y="74"/>
                    <a:pt x="261" y="75"/>
                    <a:pt x="262" y="77"/>
                  </a:cubicBezTo>
                  <a:cubicBezTo>
                    <a:pt x="264" y="78"/>
                    <a:pt x="265" y="79"/>
                    <a:pt x="266" y="81"/>
                  </a:cubicBezTo>
                  <a:cubicBezTo>
                    <a:pt x="267" y="82"/>
                    <a:pt x="269" y="84"/>
                    <a:pt x="270" y="85"/>
                  </a:cubicBezTo>
                  <a:cubicBezTo>
                    <a:pt x="271" y="86"/>
                    <a:pt x="272" y="87"/>
                    <a:pt x="273" y="88"/>
                  </a:cubicBezTo>
                  <a:cubicBezTo>
                    <a:pt x="274" y="90"/>
                    <a:pt x="275" y="92"/>
                    <a:pt x="276" y="93"/>
                  </a:cubicBezTo>
                  <a:cubicBezTo>
                    <a:pt x="277" y="95"/>
                    <a:pt x="278" y="96"/>
                    <a:pt x="279" y="98"/>
                  </a:cubicBezTo>
                  <a:cubicBezTo>
                    <a:pt x="279" y="98"/>
                    <a:pt x="279" y="98"/>
                    <a:pt x="279" y="98"/>
                  </a:cubicBezTo>
                  <a:cubicBezTo>
                    <a:pt x="280" y="99"/>
                    <a:pt x="281" y="101"/>
                    <a:pt x="282" y="102"/>
                  </a:cubicBezTo>
                  <a:cubicBezTo>
                    <a:pt x="282" y="103"/>
                    <a:pt x="282" y="103"/>
                    <a:pt x="282" y="103"/>
                  </a:cubicBezTo>
                  <a:cubicBezTo>
                    <a:pt x="283" y="104"/>
                    <a:pt x="284" y="106"/>
                    <a:pt x="285" y="107"/>
                  </a:cubicBezTo>
                  <a:cubicBezTo>
                    <a:pt x="286" y="109"/>
                    <a:pt x="286" y="110"/>
                    <a:pt x="287" y="112"/>
                  </a:cubicBezTo>
                  <a:cubicBezTo>
                    <a:pt x="288" y="114"/>
                    <a:pt x="289" y="115"/>
                    <a:pt x="289" y="117"/>
                  </a:cubicBezTo>
                  <a:cubicBezTo>
                    <a:pt x="289" y="117"/>
                    <a:pt x="289" y="117"/>
                    <a:pt x="289" y="117"/>
                  </a:cubicBezTo>
                  <a:cubicBezTo>
                    <a:pt x="290" y="119"/>
                    <a:pt x="291" y="121"/>
                    <a:pt x="291" y="122"/>
                  </a:cubicBezTo>
                  <a:cubicBezTo>
                    <a:pt x="292" y="124"/>
                    <a:pt x="293" y="126"/>
                    <a:pt x="293" y="128"/>
                  </a:cubicBezTo>
                  <a:cubicBezTo>
                    <a:pt x="294" y="130"/>
                    <a:pt x="294" y="131"/>
                    <a:pt x="295" y="133"/>
                  </a:cubicBezTo>
                  <a:cubicBezTo>
                    <a:pt x="295" y="134"/>
                    <a:pt x="296" y="136"/>
                    <a:pt x="296" y="137"/>
                  </a:cubicBezTo>
                  <a:cubicBezTo>
                    <a:pt x="296" y="138"/>
                    <a:pt x="296" y="139"/>
                    <a:pt x="296" y="139"/>
                  </a:cubicBezTo>
                  <a:cubicBezTo>
                    <a:pt x="297" y="141"/>
                    <a:pt x="297" y="142"/>
                    <a:pt x="297" y="144"/>
                  </a:cubicBezTo>
                  <a:cubicBezTo>
                    <a:pt x="297" y="144"/>
                    <a:pt x="297" y="144"/>
                    <a:pt x="297" y="144"/>
                  </a:cubicBezTo>
                  <a:cubicBezTo>
                    <a:pt x="298" y="146"/>
                    <a:pt x="298" y="147"/>
                    <a:pt x="298" y="149"/>
                  </a:cubicBezTo>
                  <a:cubicBezTo>
                    <a:pt x="298" y="149"/>
                    <a:pt x="298" y="150"/>
                    <a:pt x="298" y="150"/>
                  </a:cubicBezTo>
                  <a:cubicBezTo>
                    <a:pt x="298" y="152"/>
                    <a:pt x="299" y="153"/>
                    <a:pt x="299" y="155"/>
                  </a:cubicBezTo>
                  <a:cubicBezTo>
                    <a:pt x="299" y="155"/>
                    <a:pt x="299" y="155"/>
                    <a:pt x="299" y="155"/>
                  </a:cubicBezTo>
                  <a:cubicBezTo>
                    <a:pt x="299" y="159"/>
                    <a:pt x="299" y="163"/>
                    <a:pt x="299" y="167"/>
                  </a:cubicBezTo>
                  <a:cubicBezTo>
                    <a:pt x="299" y="170"/>
                    <a:pt x="299" y="172"/>
                    <a:pt x="299" y="175"/>
                  </a:cubicBezTo>
                  <a:cubicBezTo>
                    <a:pt x="295" y="242"/>
                    <a:pt x="239" y="295"/>
                    <a:pt x="171" y="295"/>
                  </a:cubicBezTo>
                  <a:cubicBezTo>
                    <a:pt x="100" y="295"/>
                    <a:pt x="43" y="237"/>
                    <a:pt x="43" y="167"/>
                  </a:cubicBezTo>
                  <a:cubicBezTo>
                    <a:pt x="43" y="165"/>
                    <a:pt x="43" y="163"/>
                    <a:pt x="43" y="162"/>
                  </a:cubicBezTo>
                  <a:cubicBezTo>
                    <a:pt x="43" y="160"/>
                    <a:pt x="43" y="159"/>
                    <a:pt x="43" y="157"/>
                  </a:cubicBezTo>
                  <a:cubicBezTo>
                    <a:pt x="44" y="154"/>
                    <a:pt x="44" y="150"/>
                    <a:pt x="45" y="147"/>
                  </a:cubicBezTo>
                  <a:cubicBezTo>
                    <a:pt x="45" y="146"/>
                    <a:pt x="45" y="144"/>
                    <a:pt x="45" y="143"/>
                  </a:cubicBezTo>
                  <a:cubicBezTo>
                    <a:pt x="45" y="142"/>
                    <a:pt x="46" y="140"/>
                    <a:pt x="46" y="139"/>
                  </a:cubicBezTo>
                  <a:cubicBezTo>
                    <a:pt x="46" y="138"/>
                    <a:pt x="47" y="137"/>
                    <a:pt x="47" y="135"/>
                  </a:cubicBezTo>
                  <a:cubicBezTo>
                    <a:pt x="48" y="133"/>
                    <a:pt x="48" y="131"/>
                    <a:pt x="49" y="128"/>
                  </a:cubicBezTo>
                  <a:cubicBezTo>
                    <a:pt x="6" y="121"/>
                    <a:pt x="6" y="121"/>
                    <a:pt x="6" y="121"/>
                  </a:cubicBezTo>
                  <a:cubicBezTo>
                    <a:pt x="6" y="123"/>
                    <a:pt x="5" y="125"/>
                    <a:pt x="5" y="126"/>
                  </a:cubicBezTo>
                  <a:cubicBezTo>
                    <a:pt x="4" y="128"/>
                    <a:pt x="4" y="130"/>
                    <a:pt x="3" y="132"/>
                  </a:cubicBezTo>
                  <a:cubicBezTo>
                    <a:pt x="3" y="132"/>
                    <a:pt x="3" y="132"/>
                    <a:pt x="3" y="132"/>
                  </a:cubicBezTo>
                  <a:cubicBezTo>
                    <a:pt x="3" y="134"/>
                    <a:pt x="3" y="136"/>
                    <a:pt x="2" y="137"/>
                  </a:cubicBezTo>
                  <a:cubicBezTo>
                    <a:pt x="2" y="138"/>
                    <a:pt x="2" y="138"/>
                    <a:pt x="2" y="138"/>
                  </a:cubicBezTo>
                  <a:cubicBezTo>
                    <a:pt x="2" y="140"/>
                    <a:pt x="2" y="142"/>
                    <a:pt x="2" y="143"/>
                  </a:cubicBezTo>
                  <a:cubicBezTo>
                    <a:pt x="1" y="145"/>
                    <a:pt x="1" y="147"/>
                    <a:pt x="1" y="148"/>
                  </a:cubicBezTo>
                  <a:cubicBezTo>
                    <a:pt x="1" y="149"/>
                    <a:pt x="1" y="149"/>
                    <a:pt x="1" y="150"/>
                  </a:cubicBezTo>
                  <a:cubicBezTo>
                    <a:pt x="1" y="151"/>
                    <a:pt x="0" y="153"/>
                    <a:pt x="0" y="155"/>
                  </a:cubicBezTo>
                  <a:cubicBezTo>
                    <a:pt x="0" y="157"/>
                    <a:pt x="0" y="158"/>
                    <a:pt x="0" y="160"/>
                  </a:cubicBezTo>
                  <a:cubicBezTo>
                    <a:pt x="0" y="162"/>
                    <a:pt x="0" y="164"/>
                    <a:pt x="0" y="167"/>
                  </a:cubicBezTo>
                  <a:cubicBezTo>
                    <a:pt x="0" y="261"/>
                    <a:pt x="77" y="338"/>
                    <a:pt x="171" y="338"/>
                  </a:cubicBezTo>
                  <a:cubicBezTo>
                    <a:pt x="263" y="338"/>
                    <a:pt x="338" y="266"/>
                    <a:pt x="342" y="175"/>
                  </a:cubicBezTo>
                  <a:cubicBezTo>
                    <a:pt x="342" y="172"/>
                    <a:pt x="342" y="170"/>
                    <a:pt x="342" y="167"/>
                  </a:cubicBezTo>
                  <a:cubicBezTo>
                    <a:pt x="342" y="85"/>
                    <a:pt x="285" y="17"/>
                    <a:pt x="209" y="0"/>
                  </a:cubicBez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1" name="Google Shape;931;p35"/>
            <p:cNvSpPr/>
            <p:nvPr/>
          </p:nvSpPr>
          <p:spPr>
            <a:xfrm>
              <a:off x="5076224" y="1660030"/>
              <a:ext cx="149241" cy="142545"/>
            </a:xfrm>
            <a:custGeom>
              <a:avLst/>
              <a:gdLst/>
              <a:ahLst/>
              <a:cxnLst/>
              <a:rect l="l" t="t" r="r" b="b"/>
              <a:pathLst>
                <a:path w="171" h="163" extrusionOk="0">
                  <a:moveTo>
                    <a:pt x="171" y="0"/>
                  </a:moveTo>
                  <a:cubicBezTo>
                    <a:pt x="167" y="91"/>
                    <a:pt x="92" y="163"/>
                    <a:pt x="0" y="163"/>
                  </a:cubicBezTo>
                  <a:cubicBezTo>
                    <a:pt x="0" y="120"/>
                    <a:pt x="0" y="120"/>
                    <a:pt x="0" y="120"/>
                  </a:cubicBezTo>
                  <a:cubicBezTo>
                    <a:pt x="68" y="120"/>
                    <a:pt x="124" y="67"/>
                    <a:pt x="128" y="0"/>
                  </a:cubicBezTo>
                  <a:lnTo>
                    <a:pt x="171"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2" name="Google Shape;932;p35"/>
            <p:cNvSpPr/>
            <p:nvPr/>
          </p:nvSpPr>
          <p:spPr>
            <a:xfrm>
              <a:off x="5313479" y="1549055"/>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3" name="Google Shape;933;p35"/>
            <p:cNvSpPr/>
            <p:nvPr/>
          </p:nvSpPr>
          <p:spPr>
            <a:xfrm>
              <a:off x="5313479" y="1610282"/>
              <a:ext cx="4125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4" name="Google Shape;934;p35"/>
            <p:cNvSpPr/>
            <p:nvPr/>
          </p:nvSpPr>
          <p:spPr>
            <a:xfrm>
              <a:off x="5313479" y="1671510"/>
              <a:ext cx="323400" cy="23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5" name="Google Shape;935;p35"/>
            <p:cNvSpPr/>
            <p:nvPr/>
          </p:nvSpPr>
          <p:spPr>
            <a:xfrm>
              <a:off x="5313479" y="1732737"/>
              <a:ext cx="205800" cy="24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6" name="Google Shape;936;p35"/>
            <p:cNvSpPr/>
            <p:nvPr/>
          </p:nvSpPr>
          <p:spPr>
            <a:xfrm>
              <a:off x="4970989"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7" name="Google Shape;937;p35"/>
            <p:cNvSpPr/>
            <p:nvPr/>
          </p:nvSpPr>
          <p:spPr>
            <a:xfrm>
              <a:off x="4889672" y="1867628"/>
              <a:ext cx="57600" cy="57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8" name="Google Shape;938;p35"/>
            <p:cNvSpPr/>
            <p:nvPr/>
          </p:nvSpPr>
          <p:spPr>
            <a:xfrm>
              <a:off x="5257036" y="1884848"/>
              <a:ext cx="1455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39" name="Google Shape;939;p35"/>
            <p:cNvSpPr/>
            <p:nvPr/>
          </p:nvSpPr>
          <p:spPr>
            <a:xfrm>
              <a:off x="5175718" y="1867628"/>
              <a:ext cx="57600" cy="5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0" name="Google Shape;940;p35"/>
            <p:cNvSpPr/>
            <p:nvPr/>
          </p:nvSpPr>
          <p:spPr>
            <a:xfrm>
              <a:off x="5543081" y="1884848"/>
              <a:ext cx="144600" cy="222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1" name="Google Shape;941;p35"/>
            <p:cNvSpPr/>
            <p:nvPr/>
          </p:nvSpPr>
          <p:spPr>
            <a:xfrm>
              <a:off x="5461764" y="1867628"/>
              <a:ext cx="56400" cy="57600"/>
            </a:xfrm>
            <a:prstGeom prst="ellipse">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942" name="Google Shape;942;p35"/>
          <p:cNvGrpSpPr/>
          <p:nvPr/>
        </p:nvGrpSpPr>
        <p:grpSpPr>
          <a:xfrm flipH="1">
            <a:off x="7510651" y="1762507"/>
            <a:ext cx="1203970" cy="2537416"/>
            <a:chOff x="3168951" y="1861557"/>
            <a:chExt cx="1203970" cy="2537416"/>
          </a:xfrm>
        </p:grpSpPr>
        <p:grpSp>
          <p:nvGrpSpPr>
            <p:cNvPr id="943" name="Google Shape;943;p35"/>
            <p:cNvGrpSpPr/>
            <p:nvPr/>
          </p:nvGrpSpPr>
          <p:grpSpPr>
            <a:xfrm>
              <a:off x="3168951" y="1861557"/>
              <a:ext cx="1203970" cy="2537416"/>
              <a:chOff x="3196688" y="1859757"/>
              <a:chExt cx="1203970" cy="2537416"/>
            </a:xfrm>
          </p:grpSpPr>
          <p:sp>
            <p:nvSpPr>
              <p:cNvPr id="944" name="Google Shape;944;p35"/>
              <p:cNvSpPr/>
              <p:nvPr/>
            </p:nvSpPr>
            <p:spPr>
              <a:xfrm>
                <a:off x="4019743" y="2373432"/>
                <a:ext cx="380915" cy="348197"/>
              </a:xfrm>
              <a:custGeom>
                <a:avLst/>
                <a:gdLst/>
                <a:ahLst/>
                <a:cxnLst/>
                <a:rect l="l" t="t" r="r" b="b"/>
                <a:pathLst>
                  <a:path w="380915" h="348197" extrusionOk="0">
                    <a:moveTo>
                      <a:pt x="71723" y="348198"/>
                    </a:moveTo>
                    <a:cubicBezTo>
                      <a:pt x="124492" y="302383"/>
                      <a:pt x="235267" y="221515"/>
                      <a:pt x="235267" y="221515"/>
                    </a:cubicBezTo>
                    <a:cubicBezTo>
                      <a:pt x="235267" y="221515"/>
                      <a:pt x="385477" y="81307"/>
                      <a:pt x="380809" y="71687"/>
                    </a:cubicBezTo>
                    <a:cubicBezTo>
                      <a:pt x="376142" y="62067"/>
                      <a:pt x="318135" y="96452"/>
                      <a:pt x="318135" y="96452"/>
                    </a:cubicBezTo>
                    <a:cubicBezTo>
                      <a:pt x="321755" y="86451"/>
                      <a:pt x="373475" y="45779"/>
                      <a:pt x="370427" y="39969"/>
                    </a:cubicBezTo>
                    <a:cubicBezTo>
                      <a:pt x="367379" y="34254"/>
                      <a:pt x="301276" y="82545"/>
                      <a:pt x="297656" y="79974"/>
                    </a:cubicBezTo>
                    <a:cubicBezTo>
                      <a:pt x="294132" y="77402"/>
                      <a:pt x="363188" y="27586"/>
                      <a:pt x="357759" y="20157"/>
                    </a:cubicBezTo>
                    <a:cubicBezTo>
                      <a:pt x="352330" y="12727"/>
                      <a:pt x="283369" y="62543"/>
                      <a:pt x="278987" y="61114"/>
                    </a:cubicBezTo>
                    <a:cubicBezTo>
                      <a:pt x="274606" y="59781"/>
                      <a:pt x="342995" y="5869"/>
                      <a:pt x="332708" y="250"/>
                    </a:cubicBezTo>
                    <a:cubicBezTo>
                      <a:pt x="322421" y="-5370"/>
                      <a:pt x="229838" y="85784"/>
                      <a:pt x="220408" y="85213"/>
                    </a:cubicBezTo>
                    <a:cubicBezTo>
                      <a:pt x="210979" y="84641"/>
                      <a:pt x="237172" y="34540"/>
                      <a:pt x="232886" y="14347"/>
                    </a:cubicBezTo>
                    <a:cubicBezTo>
                      <a:pt x="228600" y="-5846"/>
                      <a:pt x="168783" y="107120"/>
                      <a:pt x="168783" y="107120"/>
                    </a:cubicBezTo>
                    <a:cubicBezTo>
                      <a:pt x="151638" y="126456"/>
                      <a:pt x="0" y="234184"/>
                      <a:pt x="0" y="234184"/>
                    </a:cubicBezTo>
                    <a:lnTo>
                      <a:pt x="71723" y="348198"/>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5" name="Google Shape;945;p35"/>
              <p:cNvSpPr/>
              <p:nvPr/>
            </p:nvSpPr>
            <p:spPr>
              <a:xfrm>
                <a:off x="4229198" y="2451120"/>
                <a:ext cx="20478" cy="55911"/>
              </a:xfrm>
              <a:custGeom>
                <a:avLst/>
                <a:gdLst/>
                <a:ahLst/>
                <a:cxnLst/>
                <a:rect l="l" t="t" r="r" b="b"/>
                <a:pathLst>
                  <a:path w="20478" h="55911" extrusionOk="0">
                    <a:moveTo>
                      <a:pt x="20479" y="2572"/>
                    </a:moveTo>
                    <a:lnTo>
                      <a:pt x="0" y="55912"/>
                    </a:lnTo>
                    <a:cubicBezTo>
                      <a:pt x="0" y="55912"/>
                      <a:pt x="5905" y="3620"/>
                      <a:pt x="2191" y="0"/>
                    </a:cubicBezTo>
                    <a:lnTo>
                      <a:pt x="20479" y="2572"/>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6" name="Google Shape;946;p35"/>
              <p:cNvSpPr/>
              <p:nvPr/>
            </p:nvSpPr>
            <p:spPr>
              <a:xfrm>
                <a:off x="3602037" y="2283261"/>
                <a:ext cx="655354" cy="571433"/>
              </a:xfrm>
              <a:custGeom>
                <a:avLst/>
                <a:gdLst/>
                <a:ahLst/>
                <a:cxnLst/>
                <a:rect l="l" t="t" r="r" b="b"/>
                <a:pathLst>
                  <a:path w="655354" h="571433" extrusionOk="0">
                    <a:moveTo>
                      <a:pt x="383321" y="277492"/>
                    </a:moveTo>
                    <a:cubicBezTo>
                      <a:pt x="383321" y="277492"/>
                      <a:pt x="142434" y="-113414"/>
                      <a:pt x="10417" y="32700"/>
                    </a:cubicBezTo>
                    <a:cubicBezTo>
                      <a:pt x="-63402" y="114329"/>
                      <a:pt x="276927" y="536763"/>
                      <a:pt x="345412" y="571434"/>
                    </a:cubicBezTo>
                    <a:lnTo>
                      <a:pt x="655355" y="349501"/>
                    </a:lnTo>
                    <a:lnTo>
                      <a:pt x="558390" y="183576"/>
                    </a:lnTo>
                    <a:lnTo>
                      <a:pt x="383321" y="2774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7" name="Google Shape;947;p35"/>
              <p:cNvSpPr/>
              <p:nvPr/>
            </p:nvSpPr>
            <p:spPr>
              <a:xfrm>
                <a:off x="3602034" y="2289855"/>
                <a:ext cx="581157" cy="564744"/>
              </a:xfrm>
              <a:custGeom>
                <a:avLst/>
                <a:gdLst/>
                <a:ahLst/>
                <a:cxnLst/>
                <a:rect l="l" t="t" r="r" b="b"/>
                <a:pathLst>
                  <a:path w="581157" h="564744" extrusionOk="0">
                    <a:moveTo>
                      <a:pt x="10420" y="26105"/>
                    </a:moveTo>
                    <a:cubicBezTo>
                      <a:pt x="46710" y="-14090"/>
                      <a:pt x="88620" y="-1231"/>
                      <a:pt x="134149" y="20486"/>
                    </a:cubicBezTo>
                    <a:cubicBezTo>
                      <a:pt x="173773" y="70111"/>
                      <a:pt x="219779" y="104115"/>
                      <a:pt x="256164" y="156503"/>
                    </a:cubicBezTo>
                    <a:cubicBezTo>
                      <a:pt x="294169" y="211271"/>
                      <a:pt x="328555" y="268421"/>
                      <a:pt x="365321" y="323952"/>
                    </a:cubicBezTo>
                    <a:cubicBezTo>
                      <a:pt x="374751" y="338144"/>
                      <a:pt x="384562" y="351956"/>
                      <a:pt x="394753" y="365576"/>
                    </a:cubicBezTo>
                    <a:cubicBezTo>
                      <a:pt x="401897" y="375006"/>
                      <a:pt x="407136" y="385674"/>
                      <a:pt x="418852" y="390151"/>
                    </a:cubicBezTo>
                    <a:cubicBezTo>
                      <a:pt x="438187" y="397485"/>
                      <a:pt x="448188" y="388913"/>
                      <a:pt x="465334" y="380245"/>
                    </a:cubicBezTo>
                    <a:cubicBezTo>
                      <a:pt x="488098" y="368815"/>
                      <a:pt x="521341" y="352718"/>
                      <a:pt x="542581" y="338811"/>
                    </a:cubicBezTo>
                    <a:cubicBezTo>
                      <a:pt x="556774" y="329477"/>
                      <a:pt x="562012" y="322714"/>
                      <a:pt x="562012" y="322714"/>
                    </a:cubicBezTo>
                    <a:cubicBezTo>
                      <a:pt x="562012" y="322714"/>
                      <a:pt x="575633" y="348050"/>
                      <a:pt x="581158" y="360147"/>
                    </a:cubicBezTo>
                    <a:lnTo>
                      <a:pt x="345509" y="564744"/>
                    </a:lnTo>
                    <a:cubicBezTo>
                      <a:pt x="276834" y="530073"/>
                      <a:pt x="-63399" y="107735"/>
                      <a:pt x="10420" y="2610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8" name="Google Shape;948;p35"/>
              <p:cNvSpPr/>
              <p:nvPr/>
            </p:nvSpPr>
            <p:spPr>
              <a:xfrm>
                <a:off x="3677224" y="4259632"/>
                <a:ext cx="126301" cy="110108"/>
              </a:xfrm>
              <a:custGeom>
                <a:avLst/>
                <a:gdLst/>
                <a:ahLst/>
                <a:cxnLst/>
                <a:rect l="l" t="t" r="r" b="b"/>
                <a:pathLst>
                  <a:path w="126301" h="110108" extrusionOk="0">
                    <a:moveTo>
                      <a:pt x="114300" y="31813"/>
                    </a:moveTo>
                    <a:lnTo>
                      <a:pt x="98203" y="0"/>
                    </a:lnTo>
                    <a:lnTo>
                      <a:pt x="2191" y="3429"/>
                    </a:lnTo>
                    <a:lnTo>
                      <a:pt x="0" y="31813"/>
                    </a:lnTo>
                    <a:lnTo>
                      <a:pt x="45149" y="110109"/>
                    </a:lnTo>
                    <a:lnTo>
                      <a:pt x="126301" y="47435"/>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49" name="Google Shape;949;p35"/>
              <p:cNvSpPr/>
              <p:nvPr/>
            </p:nvSpPr>
            <p:spPr>
              <a:xfrm>
                <a:off x="3662175" y="4290397"/>
                <a:ext cx="291750" cy="106776"/>
              </a:xfrm>
              <a:custGeom>
                <a:avLst/>
                <a:gdLst/>
                <a:ahLst/>
                <a:cxnLst/>
                <a:rect l="l" t="t" r="r" b="b"/>
                <a:pathLst>
                  <a:path w="291750"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750" y="106776"/>
                    </a:lnTo>
                    <a:cubicBezTo>
                      <a:pt x="289084" y="106776"/>
                      <a:pt x="291751" y="103252"/>
                      <a:pt x="291751" y="98966"/>
                    </a:cubicBezTo>
                    <a:lnTo>
                      <a:pt x="291751" y="77249"/>
                    </a:lnTo>
                    <a:cubicBezTo>
                      <a:pt x="291751" y="73915"/>
                      <a:pt x="290131" y="70867"/>
                      <a:pt x="287655"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0" name="Google Shape;950;p35"/>
              <p:cNvSpPr/>
              <p:nvPr/>
            </p:nvSpPr>
            <p:spPr>
              <a:xfrm rot="-1801764">
                <a:off x="3763940" y="4307141"/>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1" name="Google Shape;951;p35"/>
              <p:cNvSpPr/>
              <p:nvPr/>
            </p:nvSpPr>
            <p:spPr>
              <a:xfrm rot="-1801764">
                <a:off x="3784050" y="4317400"/>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2" name="Google Shape;952;p35"/>
              <p:cNvSpPr/>
              <p:nvPr/>
            </p:nvSpPr>
            <p:spPr>
              <a:xfrm>
                <a:off x="3211833" y="4246392"/>
                <a:ext cx="126301" cy="123348"/>
              </a:xfrm>
              <a:custGeom>
                <a:avLst/>
                <a:gdLst/>
                <a:ahLst/>
                <a:cxnLst/>
                <a:rect l="l" t="t" r="r" b="b"/>
                <a:pathLst>
                  <a:path w="126301" h="123348" extrusionOk="0">
                    <a:moveTo>
                      <a:pt x="114205" y="45053"/>
                    </a:moveTo>
                    <a:lnTo>
                      <a:pt x="98108" y="13240"/>
                    </a:lnTo>
                    <a:lnTo>
                      <a:pt x="10001" y="0"/>
                    </a:lnTo>
                    <a:lnTo>
                      <a:pt x="0" y="45053"/>
                    </a:lnTo>
                    <a:lnTo>
                      <a:pt x="45053" y="123349"/>
                    </a:lnTo>
                    <a:lnTo>
                      <a:pt x="126301" y="60674"/>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3" name="Google Shape;953;p35"/>
              <p:cNvSpPr/>
              <p:nvPr/>
            </p:nvSpPr>
            <p:spPr>
              <a:xfrm>
                <a:off x="3196688" y="4290397"/>
                <a:ext cx="291655" cy="106776"/>
              </a:xfrm>
              <a:custGeom>
                <a:avLst/>
                <a:gdLst/>
                <a:ahLst/>
                <a:cxnLst/>
                <a:rect l="l" t="t" r="r" b="b"/>
                <a:pathLst>
                  <a:path w="291655" h="106776" extrusionOk="0">
                    <a:moveTo>
                      <a:pt x="135160" y="1"/>
                    </a:moveTo>
                    <a:cubicBezTo>
                      <a:pt x="135160" y="1"/>
                      <a:pt x="106966" y="-570"/>
                      <a:pt x="74104" y="24385"/>
                    </a:cubicBezTo>
                    <a:cubicBezTo>
                      <a:pt x="54578" y="39244"/>
                      <a:pt x="25051" y="8669"/>
                      <a:pt x="16002" y="763"/>
                    </a:cubicBezTo>
                    <a:cubicBezTo>
                      <a:pt x="14192" y="-856"/>
                      <a:pt x="11621" y="573"/>
                      <a:pt x="11335" y="3430"/>
                    </a:cubicBezTo>
                    <a:lnTo>
                      <a:pt x="0" y="106776"/>
                    </a:lnTo>
                    <a:lnTo>
                      <a:pt x="285655" y="106776"/>
                    </a:lnTo>
                    <a:cubicBezTo>
                      <a:pt x="288988" y="106776"/>
                      <a:pt x="291655" y="103252"/>
                      <a:pt x="291655" y="98966"/>
                    </a:cubicBezTo>
                    <a:lnTo>
                      <a:pt x="291655" y="77249"/>
                    </a:lnTo>
                    <a:cubicBezTo>
                      <a:pt x="291655" y="73915"/>
                      <a:pt x="290036" y="70867"/>
                      <a:pt x="287560" y="69819"/>
                    </a:cubicBezTo>
                    <a:lnTo>
                      <a:pt x="135160" y="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4" name="Google Shape;954;p35"/>
              <p:cNvSpPr/>
              <p:nvPr/>
            </p:nvSpPr>
            <p:spPr>
              <a:xfrm rot="-1801764">
                <a:off x="3304896" y="430916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5" name="Google Shape;955;p35"/>
              <p:cNvSpPr/>
              <p:nvPr/>
            </p:nvSpPr>
            <p:spPr>
              <a:xfrm rot="-1801764">
                <a:off x="3325007" y="4319417"/>
                <a:ext cx="53103" cy="4091"/>
              </a:xfrm>
              <a:custGeom>
                <a:avLst/>
                <a:gdLst/>
                <a:ahLst/>
                <a:cxnLst/>
                <a:rect l="l" t="t" r="r" b="b"/>
                <a:pathLst>
                  <a:path w="53150" h="4095" extrusionOk="0">
                    <a:moveTo>
                      <a:pt x="0" y="0"/>
                    </a:moveTo>
                    <a:lnTo>
                      <a:pt x="53151" y="0"/>
                    </a:lnTo>
                    <a:lnTo>
                      <a:pt x="53151" y="4096"/>
                    </a:lnTo>
                    <a:lnTo>
                      <a:pt x="0" y="4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6" name="Google Shape;956;p35"/>
              <p:cNvSpPr/>
              <p:nvPr/>
            </p:nvSpPr>
            <p:spPr>
              <a:xfrm>
                <a:off x="3384902" y="3040527"/>
                <a:ext cx="429336" cy="1226343"/>
              </a:xfrm>
              <a:custGeom>
                <a:avLst/>
                <a:gdLst/>
                <a:ahLst/>
                <a:cxnLst/>
                <a:rect l="l" t="t" r="r" b="b"/>
                <a:pathLst>
                  <a:path w="429336" h="1226343" extrusionOk="0">
                    <a:moveTo>
                      <a:pt x="388811" y="0"/>
                    </a:moveTo>
                    <a:cubicBezTo>
                      <a:pt x="388811" y="0"/>
                      <a:pt x="425577" y="439483"/>
                      <a:pt x="429006" y="560927"/>
                    </a:cubicBezTo>
                    <a:cubicBezTo>
                      <a:pt x="432435" y="682371"/>
                      <a:pt x="408051" y="1223677"/>
                      <a:pt x="408051" y="1223677"/>
                    </a:cubicBezTo>
                    <a:lnTo>
                      <a:pt x="255175" y="1226344"/>
                    </a:lnTo>
                    <a:cubicBezTo>
                      <a:pt x="255175" y="1226344"/>
                      <a:pt x="148400" y="318230"/>
                      <a:pt x="0" y="25337"/>
                    </a:cubicBezTo>
                    <a:lnTo>
                      <a:pt x="388811" y="0"/>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7" name="Google Shape;957;p35"/>
              <p:cNvSpPr/>
              <p:nvPr/>
            </p:nvSpPr>
            <p:spPr>
              <a:xfrm>
                <a:off x="3586355" y="3063292"/>
                <a:ext cx="124015" cy="1199768"/>
              </a:xfrm>
              <a:custGeom>
                <a:avLst/>
                <a:gdLst/>
                <a:ahLst/>
                <a:cxnLst/>
                <a:rect l="l" t="t" r="r" b="b"/>
                <a:pathLst>
                  <a:path w="124015" h="1199768" extrusionOk="0">
                    <a:moveTo>
                      <a:pt x="119920" y="1199769"/>
                    </a:moveTo>
                    <a:cubicBezTo>
                      <a:pt x="119729" y="1194435"/>
                      <a:pt x="104489" y="663130"/>
                      <a:pt x="104489" y="586073"/>
                    </a:cubicBezTo>
                    <a:cubicBezTo>
                      <a:pt x="104489" y="509206"/>
                      <a:pt x="1048" y="5905"/>
                      <a:pt x="0" y="857"/>
                    </a:cubicBezTo>
                    <a:lnTo>
                      <a:pt x="4001" y="0"/>
                    </a:lnTo>
                    <a:cubicBezTo>
                      <a:pt x="5048" y="5048"/>
                      <a:pt x="108585" y="508826"/>
                      <a:pt x="108585" y="586073"/>
                    </a:cubicBezTo>
                    <a:cubicBezTo>
                      <a:pt x="108585" y="663130"/>
                      <a:pt x="123825" y="1194340"/>
                      <a:pt x="124016" y="1199674"/>
                    </a:cubicBezTo>
                    <a:lnTo>
                      <a:pt x="119920" y="119976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8" name="Google Shape;958;p35"/>
              <p:cNvSpPr/>
              <p:nvPr/>
            </p:nvSpPr>
            <p:spPr>
              <a:xfrm>
                <a:off x="3632361" y="4205721"/>
                <a:ext cx="161925" cy="4095"/>
              </a:xfrm>
              <a:custGeom>
                <a:avLst/>
                <a:gdLst/>
                <a:ahLst/>
                <a:cxnLst/>
                <a:rect l="l" t="t" r="r" b="b"/>
                <a:pathLst>
                  <a:path w="161925" h="4095" extrusionOk="0">
                    <a:moveTo>
                      <a:pt x="0" y="0"/>
                    </a:moveTo>
                    <a:lnTo>
                      <a:pt x="161925" y="0"/>
                    </a:lnTo>
                    <a:lnTo>
                      <a:pt x="161925"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59" name="Google Shape;959;p35"/>
              <p:cNvSpPr/>
              <p:nvPr/>
            </p:nvSpPr>
            <p:spPr>
              <a:xfrm>
                <a:off x="3207261" y="3040527"/>
                <a:ext cx="566737" cy="1236059"/>
              </a:xfrm>
              <a:custGeom>
                <a:avLst/>
                <a:gdLst/>
                <a:ahLst/>
                <a:cxnLst/>
                <a:rect l="l" t="t" r="r" b="b"/>
                <a:pathLst>
                  <a:path w="566737" h="1236059" extrusionOk="0">
                    <a:moveTo>
                      <a:pt x="566738" y="0"/>
                    </a:moveTo>
                    <a:cubicBezTo>
                      <a:pt x="566738" y="0"/>
                      <a:pt x="481775" y="366331"/>
                      <a:pt x="395478" y="625507"/>
                    </a:cubicBezTo>
                    <a:cubicBezTo>
                      <a:pt x="325755" y="834962"/>
                      <a:pt x="171355" y="1236059"/>
                      <a:pt x="171355" y="1236059"/>
                    </a:cubicBezTo>
                    <a:lnTo>
                      <a:pt x="0" y="1231773"/>
                    </a:lnTo>
                    <a:lnTo>
                      <a:pt x="148876" y="631698"/>
                    </a:lnTo>
                    <a:cubicBezTo>
                      <a:pt x="156781" y="600456"/>
                      <a:pt x="161830" y="568452"/>
                      <a:pt x="163830" y="536257"/>
                    </a:cubicBezTo>
                    <a:cubicBezTo>
                      <a:pt x="171450" y="414528"/>
                      <a:pt x="146494" y="168592"/>
                      <a:pt x="136017" y="11049"/>
                    </a:cubicBezTo>
                    <a:lnTo>
                      <a:pt x="566738" y="0"/>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960" name="Google Shape;960;p35"/>
              <p:cNvGrpSpPr/>
              <p:nvPr/>
            </p:nvGrpSpPr>
            <p:grpSpPr>
              <a:xfrm>
                <a:off x="3224406" y="3042051"/>
                <a:ext cx="397573" cy="1229773"/>
                <a:chOff x="6448806" y="4285201"/>
                <a:chExt cx="397573" cy="1229773"/>
              </a:xfrm>
            </p:grpSpPr>
            <p:sp>
              <p:nvSpPr>
                <p:cNvPr id="961" name="Google Shape;961;p35"/>
                <p:cNvSpPr/>
                <p:nvPr/>
              </p:nvSpPr>
              <p:spPr>
                <a:xfrm>
                  <a:off x="6490811" y="4290250"/>
                  <a:ext cx="231076" cy="1224724"/>
                </a:xfrm>
                <a:custGeom>
                  <a:avLst/>
                  <a:gdLst/>
                  <a:ahLst/>
                  <a:cxnLst/>
                  <a:rect l="l" t="t" r="r" b="b"/>
                  <a:pathLst>
                    <a:path w="231076" h="1224724" extrusionOk="0">
                      <a:moveTo>
                        <a:pt x="3905" y="1224724"/>
                      </a:moveTo>
                      <a:lnTo>
                        <a:pt x="0" y="1223581"/>
                      </a:lnTo>
                      <a:cubicBezTo>
                        <a:pt x="1715" y="1217581"/>
                        <a:pt x="176403" y="621221"/>
                        <a:pt x="212122" y="548068"/>
                      </a:cubicBezTo>
                      <a:cubicBezTo>
                        <a:pt x="247555" y="475583"/>
                        <a:pt x="208312" y="5143"/>
                        <a:pt x="207836" y="381"/>
                      </a:cubicBezTo>
                      <a:lnTo>
                        <a:pt x="211836" y="0"/>
                      </a:lnTo>
                      <a:cubicBezTo>
                        <a:pt x="213455" y="19431"/>
                        <a:pt x="251650" y="476250"/>
                        <a:pt x="215741" y="549783"/>
                      </a:cubicBezTo>
                      <a:cubicBezTo>
                        <a:pt x="180213" y="622744"/>
                        <a:pt x="5715" y="1218724"/>
                        <a:pt x="3905" y="1224724"/>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2" name="Google Shape;962;p35"/>
                <p:cNvSpPr/>
                <p:nvPr/>
              </p:nvSpPr>
              <p:spPr>
                <a:xfrm>
                  <a:off x="6448806" y="5459158"/>
                  <a:ext cx="171926" cy="4095"/>
                </a:xfrm>
                <a:custGeom>
                  <a:avLst/>
                  <a:gdLst/>
                  <a:ahLst/>
                  <a:cxnLst/>
                  <a:rect l="l" t="t" r="r" b="b"/>
                  <a:pathLst>
                    <a:path w="171926" h="4095" extrusionOk="0">
                      <a:moveTo>
                        <a:pt x="0" y="0"/>
                      </a:moveTo>
                      <a:lnTo>
                        <a:pt x="171926" y="0"/>
                      </a:lnTo>
                      <a:lnTo>
                        <a:pt x="171926" y="4096"/>
                      </a:lnTo>
                      <a:lnTo>
                        <a:pt x="0" y="409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3" name="Google Shape;963;p35"/>
                <p:cNvSpPr/>
                <p:nvPr/>
              </p:nvSpPr>
              <p:spPr>
                <a:xfrm>
                  <a:off x="6715125" y="4285201"/>
                  <a:ext cx="131254" cy="170306"/>
                </a:xfrm>
                <a:custGeom>
                  <a:avLst/>
                  <a:gdLst/>
                  <a:ahLst/>
                  <a:cxnLst/>
                  <a:rect l="l" t="t" r="r" b="b"/>
                  <a:pathLst>
                    <a:path w="131254" h="170306" extrusionOk="0">
                      <a:moveTo>
                        <a:pt x="3238" y="170307"/>
                      </a:moveTo>
                      <a:lnTo>
                        <a:pt x="0" y="167830"/>
                      </a:lnTo>
                      <a:lnTo>
                        <a:pt x="128016" y="0"/>
                      </a:lnTo>
                      <a:lnTo>
                        <a:pt x="131254" y="247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64" name="Google Shape;964;p35"/>
              <p:cNvSpPr/>
              <p:nvPr/>
            </p:nvSpPr>
            <p:spPr>
              <a:xfrm>
                <a:off x="3256436" y="2224425"/>
                <a:ext cx="581474" cy="888396"/>
              </a:xfrm>
              <a:custGeom>
                <a:avLst/>
                <a:gdLst/>
                <a:ahLst/>
                <a:cxnLst/>
                <a:rect l="l" t="t" r="r" b="b"/>
                <a:pathLst>
                  <a:path w="581474" h="888396" extrusionOk="0">
                    <a:moveTo>
                      <a:pt x="259" y="237649"/>
                    </a:moveTo>
                    <a:cubicBezTo>
                      <a:pt x="4355" y="134207"/>
                      <a:pt x="169613" y="41053"/>
                      <a:pt x="169613" y="41053"/>
                    </a:cubicBezTo>
                    <a:lnTo>
                      <a:pt x="227811" y="0"/>
                    </a:lnTo>
                    <a:lnTo>
                      <a:pt x="227335" y="3238"/>
                    </a:lnTo>
                    <a:lnTo>
                      <a:pt x="352493" y="82487"/>
                    </a:lnTo>
                    <a:lnTo>
                      <a:pt x="362399" y="61150"/>
                    </a:lnTo>
                    <a:lnTo>
                      <a:pt x="360685" y="43434"/>
                    </a:lnTo>
                    <a:lnTo>
                      <a:pt x="391927" y="54007"/>
                    </a:lnTo>
                    <a:cubicBezTo>
                      <a:pt x="405262" y="55626"/>
                      <a:pt x="466889" y="123349"/>
                      <a:pt x="486986" y="154686"/>
                    </a:cubicBezTo>
                    <a:cubicBezTo>
                      <a:pt x="508703" y="188595"/>
                      <a:pt x="521181" y="227838"/>
                      <a:pt x="523181" y="268319"/>
                    </a:cubicBezTo>
                    <a:lnTo>
                      <a:pt x="581475" y="853345"/>
                    </a:lnTo>
                    <a:lnTo>
                      <a:pt x="104367" y="888397"/>
                    </a:lnTo>
                    <a:cubicBezTo>
                      <a:pt x="104272" y="888397"/>
                      <a:pt x="-6028" y="396907"/>
                      <a:pt x="259" y="2376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5" name="Google Shape;965;p35"/>
              <p:cNvSpPr/>
              <p:nvPr/>
            </p:nvSpPr>
            <p:spPr>
              <a:xfrm>
                <a:off x="3316036" y="3028526"/>
                <a:ext cx="517207" cy="39147"/>
              </a:xfrm>
              <a:custGeom>
                <a:avLst/>
                <a:gdLst/>
                <a:ahLst/>
                <a:cxnLst/>
                <a:rect l="l" t="t" r="r" b="b"/>
                <a:pathLst>
                  <a:path w="517207" h="39147" extrusionOk="0">
                    <a:moveTo>
                      <a:pt x="95" y="39148"/>
                    </a:moveTo>
                    <a:lnTo>
                      <a:pt x="0" y="37433"/>
                    </a:lnTo>
                    <a:lnTo>
                      <a:pt x="517017" y="0"/>
                    </a:lnTo>
                    <a:lnTo>
                      <a:pt x="517207" y="1714"/>
                    </a:ln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6" name="Google Shape;966;p35"/>
              <p:cNvSpPr/>
              <p:nvPr/>
            </p:nvSpPr>
            <p:spPr>
              <a:xfrm>
                <a:off x="3243480" y="2269764"/>
                <a:ext cx="430791" cy="1036129"/>
              </a:xfrm>
              <a:custGeom>
                <a:avLst/>
                <a:gdLst/>
                <a:ahLst/>
                <a:cxnLst/>
                <a:rect l="l" t="t" r="r" b="b"/>
                <a:pathLst>
                  <a:path w="430791" h="1036129" extrusionOk="0">
                    <a:moveTo>
                      <a:pt x="159996" y="0"/>
                    </a:moveTo>
                    <a:cubicBezTo>
                      <a:pt x="159996" y="0"/>
                      <a:pt x="276201" y="75629"/>
                      <a:pt x="343257" y="305753"/>
                    </a:cubicBezTo>
                    <a:cubicBezTo>
                      <a:pt x="402979" y="510540"/>
                      <a:pt x="430792" y="1003363"/>
                      <a:pt x="430792" y="1003363"/>
                    </a:cubicBezTo>
                    <a:lnTo>
                      <a:pt x="33028" y="1036130"/>
                    </a:lnTo>
                    <a:cubicBezTo>
                      <a:pt x="33028" y="1036130"/>
                      <a:pt x="56554" y="688753"/>
                      <a:pt x="63794" y="639985"/>
                    </a:cubicBezTo>
                    <a:cubicBezTo>
                      <a:pt x="70937" y="591217"/>
                      <a:pt x="-111181" y="115919"/>
                      <a:pt x="109799" y="34766"/>
                    </a:cubicBezTo>
                    <a:lnTo>
                      <a:pt x="159996" y="0"/>
                    </a:lnTo>
                    <a:close/>
                  </a:path>
                </a:pathLst>
              </a:custGeom>
              <a:solidFill>
                <a:srgbClr val="4C69B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4C69B2"/>
                  </a:solidFill>
                  <a:latin typeface="Calibri"/>
                  <a:ea typeface="Calibri"/>
                  <a:cs typeface="Calibri"/>
                  <a:sym typeface="Calibri"/>
                </a:endParaRPr>
              </a:p>
            </p:txBody>
          </p:sp>
          <p:grpSp>
            <p:nvGrpSpPr>
              <p:cNvPr id="967" name="Google Shape;967;p35"/>
              <p:cNvGrpSpPr/>
              <p:nvPr/>
            </p:nvGrpSpPr>
            <p:grpSpPr>
              <a:xfrm>
                <a:off x="3613121" y="2256906"/>
                <a:ext cx="264222" cy="1022984"/>
                <a:chOff x="6837521" y="3500056"/>
                <a:chExt cx="264222" cy="1022984"/>
              </a:xfrm>
            </p:grpSpPr>
            <p:sp>
              <p:nvSpPr>
                <p:cNvPr id="968" name="Google Shape;968;p35"/>
                <p:cNvSpPr/>
                <p:nvPr/>
              </p:nvSpPr>
              <p:spPr>
                <a:xfrm>
                  <a:off x="6856380" y="3519106"/>
                  <a:ext cx="245363" cy="1003934"/>
                </a:xfrm>
                <a:custGeom>
                  <a:avLst/>
                  <a:gdLst/>
                  <a:ahLst/>
                  <a:cxnLst/>
                  <a:rect l="l" t="t" r="r" b="b"/>
                  <a:pathLst>
                    <a:path w="245363" h="1003934" extrusionOk="0">
                      <a:moveTo>
                        <a:pt x="13621" y="94393"/>
                      </a:moveTo>
                      <a:lnTo>
                        <a:pt x="14954" y="107442"/>
                      </a:lnTo>
                      <a:lnTo>
                        <a:pt x="82772" y="1003935"/>
                      </a:lnTo>
                      <a:lnTo>
                        <a:pt x="245364" y="982885"/>
                      </a:lnTo>
                      <a:lnTo>
                        <a:pt x="191929" y="580263"/>
                      </a:lnTo>
                      <a:cubicBezTo>
                        <a:pt x="191929" y="580263"/>
                        <a:pt x="169259" y="193262"/>
                        <a:pt x="153543" y="161639"/>
                      </a:cubicBezTo>
                      <a:cubicBezTo>
                        <a:pt x="129159" y="112871"/>
                        <a:pt x="71533" y="10954"/>
                        <a:pt x="0" y="0"/>
                      </a:cubicBezTo>
                      <a:lnTo>
                        <a:pt x="13621" y="94393"/>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69" name="Google Shape;969;p35"/>
                <p:cNvSpPr/>
                <p:nvPr/>
              </p:nvSpPr>
              <p:spPr>
                <a:xfrm>
                  <a:off x="6878574" y="3529678"/>
                  <a:ext cx="112299" cy="545591"/>
                </a:xfrm>
                <a:custGeom>
                  <a:avLst/>
                  <a:gdLst/>
                  <a:ahLst/>
                  <a:cxnLst/>
                  <a:rect l="l" t="t" r="r" b="b"/>
                  <a:pathLst>
                    <a:path w="112299" h="545591" extrusionOk="0">
                      <a:moveTo>
                        <a:pt x="0" y="0"/>
                      </a:moveTo>
                      <a:lnTo>
                        <a:pt x="101727" y="190690"/>
                      </a:lnTo>
                      <a:lnTo>
                        <a:pt x="86582" y="238696"/>
                      </a:lnTo>
                      <a:lnTo>
                        <a:pt x="112300" y="266700"/>
                      </a:lnTo>
                      <a:lnTo>
                        <a:pt x="47911" y="545592"/>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0" name="Google Shape;970;p35"/>
                <p:cNvSpPr/>
                <p:nvPr/>
              </p:nvSpPr>
              <p:spPr>
                <a:xfrm>
                  <a:off x="6837521" y="3500056"/>
                  <a:ext cx="123539" cy="548639"/>
                </a:xfrm>
                <a:custGeom>
                  <a:avLst/>
                  <a:gdLst/>
                  <a:ahLst/>
                  <a:cxnLst/>
                  <a:rect l="l" t="t" r="r" b="b"/>
                  <a:pathLst>
                    <a:path w="123539" h="548639" extrusionOk="0">
                      <a:moveTo>
                        <a:pt x="92107" y="548640"/>
                      </a:moveTo>
                      <a:lnTo>
                        <a:pt x="123539" y="289750"/>
                      </a:lnTo>
                      <a:lnTo>
                        <a:pt x="76200" y="243935"/>
                      </a:lnTo>
                      <a:lnTo>
                        <a:pt x="116396" y="186500"/>
                      </a:lnTo>
                      <a:lnTo>
                        <a:pt x="44672" y="23050"/>
                      </a:lnTo>
                      <a:lnTo>
                        <a:pt x="0" y="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71" name="Google Shape;971;p35"/>
              <p:cNvSpPr/>
              <p:nvPr/>
            </p:nvSpPr>
            <p:spPr>
              <a:xfrm>
                <a:off x="3646100" y="2816007"/>
                <a:ext cx="10526" cy="30321"/>
              </a:xfrm>
              <a:custGeom>
                <a:avLst/>
                <a:gdLst/>
                <a:ahLst/>
                <a:cxnLst/>
                <a:rect l="l" t="t" r="r" b="b"/>
                <a:pathLst>
                  <a:path w="10526" h="30321" extrusionOk="0">
                    <a:moveTo>
                      <a:pt x="10169" y="14494"/>
                    </a:moveTo>
                    <a:cubicBezTo>
                      <a:pt x="11216" y="22876"/>
                      <a:pt x="9883" y="29924"/>
                      <a:pt x="7216" y="30305"/>
                    </a:cubicBezTo>
                    <a:cubicBezTo>
                      <a:pt x="4453" y="30687"/>
                      <a:pt x="1406" y="24210"/>
                      <a:pt x="358" y="15828"/>
                    </a:cubicBezTo>
                    <a:cubicBezTo>
                      <a:pt x="-690" y="7445"/>
                      <a:pt x="644" y="397"/>
                      <a:pt x="3311" y="16"/>
                    </a:cubicBezTo>
                    <a:cubicBezTo>
                      <a:pt x="5978" y="-365"/>
                      <a:pt x="9121" y="6112"/>
                      <a:pt x="10169" y="14494"/>
                    </a:cubicBezTo>
                    <a:close/>
                  </a:path>
                </a:pathLst>
              </a:cu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2" name="Google Shape;972;p35"/>
              <p:cNvSpPr/>
              <p:nvPr/>
            </p:nvSpPr>
            <p:spPr>
              <a:xfrm>
                <a:off x="3330704" y="2298053"/>
                <a:ext cx="305943" cy="497395"/>
              </a:xfrm>
              <a:custGeom>
                <a:avLst/>
                <a:gdLst/>
                <a:ahLst/>
                <a:cxnLst/>
                <a:rect l="l" t="t" r="r" b="b"/>
                <a:pathLst>
                  <a:path w="305943" h="497395" extrusionOk="0">
                    <a:moveTo>
                      <a:pt x="93345" y="0"/>
                    </a:moveTo>
                    <a:lnTo>
                      <a:pt x="0" y="70771"/>
                    </a:lnTo>
                    <a:lnTo>
                      <a:pt x="157353" y="243554"/>
                    </a:lnTo>
                    <a:lnTo>
                      <a:pt x="146780" y="285655"/>
                    </a:lnTo>
                    <a:lnTo>
                      <a:pt x="267271" y="497396"/>
                    </a:lnTo>
                    <a:lnTo>
                      <a:pt x="305943" y="475107"/>
                    </a:lnTo>
                    <a:lnTo>
                      <a:pt x="218218" y="187357"/>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3" name="Google Shape;973;p35"/>
              <p:cNvSpPr/>
              <p:nvPr/>
            </p:nvSpPr>
            <p:spPr>
              <a:xfrm>
                <a:off x="3475715" y="2175730"/>
                <a:ext cx="25487" cy="38598"/>
              </a:xfrm>
              <a:custGeom>
                <a:avLst/>
                <a:gdLst/>
                <a:ahLst/>
                <a:cxnLst/>
                <a:rect l="l" t="t" r="r" b="b"/>
                <a:pathLst>
                  <a:path w="25487" h="38598" extrusionOk="0">
                    <a:moveTo>
                      <a:pt x="25487" y="22"/>
                    </a:moveTo>
                    <a:cubicBezTo>
                      <a:pt x="25487" y="22"/>
                      <a:pt x="1198" y="-359"/>
                      <a:pt x="55" y="2023"/>
                    </a:cubicBezTo>
                    <a:cubicBezTo>
                      <a:pt x="-1088" y="4404"/>
                      <a:pt x="15867" y="38599"/>
                      <a:pt x="15867" y="38599"/>
                    </a:cubicBezTo>
                    <a:lnTo>
                      <a:pt x="25487" y="2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4" name="Google Shape;974;p35"/>
              <p:cNvSpPr/>
              <p:nvPr/>
            </p:nvSpPr>
            <p:spPr>
              <a:xfrm>
                <a:off x="3466918" y="1859757"/>
                <a:ext cx="260554" cy="276176"/>
              </a:xfrm>
              <a:custGeom>
                <a:avLst/>
                <a:gdLst/>
                <a:ahLst/>
                <a:cxnLst/>
                <a:rect l="l" t="t" r="r" b="b"/>
                <a:pathLst>
                  <a:path w="260554" h="276176" extrusionOk="0">
                    <a:moveTo>
                      <a:pt x="69717" y="275324"/>
                    </a:moveTo>
                    <a:cubicBezTo>
                      <a:pt x="7137" y="291802"/>
                      <a:pt x="-28962" y="64059"/>
                      <a:pt x="29712" y="51200"/>
                    </a:cubicBezTo>
                    <a:cubicBezTo>
                      <a:pt x="29712" y="51200"/>
                      <a:pt x="33331" y="19673"/>
                      <a:pt x="64859" y="11957"/>
                    </a:cubicBezTo>
                    <a:cubicBezTo>
                      <a:pt x="96387" y="4242"/>
                      <a:pt x="110579" y="23864"/>
                      <a:pt x="110579" y="23864"/>
                    </a:cubicBezTo>
                    <a:cubicBezTo>
                      <a:pt x="110579" y="23864"/>
                      <a:pt x="116484" y="9005"/>
                      <a:pt x="125438" y="9576"/>
                    </a:cubicBezTo>
                    <a:cubicBezTo>
                      <a:pt x="134391" y="10148"/>
                      <a:pt x="142107" y="17291"/>
                      <a:pt x="142107" y="17291"/>
                    </a:cubicBezTo>
                    <a:cubicBezTo>
                      <a:pt x="142107" y="17291"/>
                      <a:pt x="161157" y="-1092"/>
                      <a:pt x="183064" y="51"/>
                    </a:cubicBezTo>
                    <a:cubicBezTo>
                      <a:pt x="205067" y="1194"/>
                      <a:pt x="218116" y="13672"/>
                      <a:pt x="220497" y="23197"/>
                    </a:cubicBezTo>
                    <a:cubicBezTo>
                      <a:pt x="220497" y="23197"/>
                      <a:pt x="255549" y="4814"/>
                      <a:pt x="260312" y="46914"/>
                    </a:cubicBezTo>
                    <a:cubicBezTo>
                      <a:pt x="262407" y="65964"/>
                      <a:pt x="250215" y="74822"/>
                      <a:pt x="250215" y="74822"/>
                    </a:cubicBezTo>
                    <a:cubicBezTo>
                      <a:pt x="250215" y="74822"/>
                      <a:pt x="253740" y="109303"/>
                      <a:pt x="235928" y="116351"/>
                    </a:cubicBezTo>
                    <a:cubicBezTo>
                      <a:pt x="235928" y="116351"/>
                      <a:pt x="241262" y="138926"/>
                      <a:pt x="231737" y="139021"/>
                    </a:cubicBezTo>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5" name="Google Shape;975;p35"/>
              <p:cNvSpPr/>
              <p:nvPr/>
            </p:nvSpPr>
            <p:spPr>
              <a:xfrm>
                <a:off x="3482667" y="1956646"/>
                <a:ext cx="218559" cy="367703"/>
              </a:xfrm>
              <a:custGeom>
                <a:avLst/>
                <a:gdLst/>
                <a:ahLst/>
                <a:cxnLst/>
                <a:rect l="l" t="t" r="r" b="b"/>
                <a:pathLst>
                  <a:path w="218559" h="367703" extrusionOk="0">
                    <a:moveTo>
                      <a:pt x="212940" y="10128"/>
                    </a:moveTo>
                    <a:cubicBezTo>
                      <a:pt x="212940" y="10128"/>
                      <a:pt x="235514" y="165481"/>
                      <a:pt x="190175" y="227774"/>
                    </a:cubicBezTo>
                    <a:cubicBezTo>
                      <a:pt x="177888" y="238061"/>
                      <a:pt x="142455" y="229965"/>
                      <a:pt x="131215" y="228536"/>
                    </a:cubicBezTo>
                    <a:cubicBezTo>
                      <a:pt x="130263" y="221869"/>
                      <a:pt x="122929" y="279400"/>
                      <a:pt x="137693" y="329311"/>
                    </a:cubicBezTo>
                    <a:cubicBezTo>
                      <a:pt x="153599" y="378841"/>
                      <a:pt x="86543" y="379507"/>
                      <a:pt x="54444" y="336740"/>
                    </a:cubicBezTo>
                    <a:lnTo>
                      <a:pt x="5962" y="278447"/>
                    </a:lnTo>
                    <a:cubicBezTo>
                      <a:pt x="5962" y="278447"/>
                      <a:pt x="17487" y="191389"/>
                      <a:pt x="19678" y="162052"/>
                    </a:cubicBezTo>
                    <a:cubicBezTo>
                      <a:pt x="20821" y="146335"/>
                      <a:pt x="21202" y="131000"/>
                      <a:pt x="19868" y="122713"/>
                    </a:cubicBezTo>
                    <a:cubicBezTo>
                      <a:pt x="1390" y="121094"/>
                      <a:pt x="-4040" y="86899"/>
                      <a:pt x="2914" y="68326"/>
                    </a:cubicBezTo>
                    <a:cubicBezTo>
                      <a:pt x="9581" y="50609"/>
                      <a:pt x="44824" y="75850"/>
                      <a:pt x="51206" y="91662"/>
                    </a:cubicBezTo>
                    <a:cubicBezTo>
                      <a:pt x="53206" y="96710"/>
                      <a:pt x="59016" y="101949"/>
                      <a:pt x="65398" y="94424"/>
                    </a:cubicBezTo>
                    <a:cubicBezTo>
                      <a:pt x="69303" y="89757"/>
                      <a:pt x="70160" y="47275"/>
                      <a:pt x="75685" y="20891"/>
                    </a:cubicBezTo>
                    <a:cubicBezTo>
                      <a:pt x="81781" y="36893"/>
                      <a:pt x="106641" y="27368"/>
                      <a:pt x="106736" y="27368"/>
                    </a:cubicBezTo>
                    <a:cubicBezTo>
                      <a:pt x="115594" y="26987"/>
                      <a:pt x="122738" y="11938"/>
                      <a:pt x="122072" y="11652"/>
                    </a:cubicBezTo>
                    <a:cubicBezTo>
                      <a:pt x="133216" y="24701"/>
                      <a:pt x="167887" y="24701"/>
                      <a:pt x="178650" y="23844"/>
                    </a:cubicBezTo>
                    <a:cubicBezTo>
                      <a:pt x="188365" y="22987"/>
                      <a:pt x="194652" y="10414"/>
                      <a:pt x="197700" y="7175"/>
                    </a:cubicBezTo>
                    <a:cubicBezTo>
                      <a:pt x="213893" y="-10541"/>
                      <a:pt x="212940" y="10128"/>
                      <a:pt x="212940" y="10128"/>
                    </a:cubicBez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6" name="Google Shape;976;p35"/>
              <p:cNvSpPr/>
              <p:nvPr/>
            </p:nvSpPr>
            <p:spPr>
              <a:xfrm>
                <a:off x="3580545" y="2180039"/>
                <a:ext cx="44005" cy="112585"/>
              </a:xfrm>
              <a:custGeom>
                <a:avLst/>
                <a:gdLst/>
                <a:ahLst/>
                <a:cxnLst/>
                <a:rect l="l" t="t" r="r" b="b"/>
                <a:pathLst>
                  <a:path w="44005" h="112585" extrusionOk="0">
                    <a:moveTo>
                      <a:pt x="44006" y="6477"/>
                    </a:moveTo>
                    <a:lnTo>
                      <a:pt x="0" y="0"/>
                    </a:lnTo>
                    <a:lnTo>
                      <a:pt x="37529" y="112586"/>
                    </a:lnTo>
                    <a:close/>
                  </a:path>
                </a:pathLst>
              </a:custGeom>
              <a:solidFill>
                <a:srgbClr val="8F5D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77" name="Google Shape;977;p35"/>
              <p:cNvSpPr/>
              <p:nvPr/>
            </p:nvSpPr>
            <p:spPr>
              <a:xfrm>
                <a:off x="3401094" y="2183753"/>
                <a:ext cx="255174" cy="646842"/>
              </a:xfrm>
              <a:custGeom>
                <a:avLst/>
                <a:gdLst/>
                <a:ahLst/>
                <a:cxnLst/>
                <a:rect l="l" t="t" r="r" b="b"/>
                <a:pathLst>
                  <a:path w="255174" h="646842" extrusionOk="0">
                    <a:moveTo>
                      <a:pt x="0" y="87535"/>
                    </a:moveTo>
                    <a:lnTo>
                      <a:pt x="87440" y="301276"/>
                    </a:lnTo>
                    <a:lnTo>
                      <a:pt x="155924" y="307562"/>
                    </a:lnTo>
                    <a:lnTo>
                      <a:pt x="125540" y="347377"/>
                    </a:lnTo>
                    <a:lnTo>
                      <a:pt x="255175" y="646843"/>
                    </a:lnTo>
                    <a:cubicBezTo>
                      <a:pt x="255175" y="646843"/>
                      <a:pt x="204311" y="375476"/>
                      <a:pt x="154877" y="222504"/>
                    </a:cubicBezTo>
                    <a:cubicBezTo>
                      <a:pt x="115919" y="102108"/>
                      <a:pt x="72866" y="0"/>
                      <a:pt x="72866" y="0"/>
                    </a:cubicBezTo>
                    <a:lnTo>
                      <a:pt x="0" y="8753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978" name="Google Shape;978;p35"/>
              <p:cNvGrpSpPr/>
              <p:nvPr/>
            </p:nvGrpSpPr>
            <p:grpSpPr>
              <a:xfrm>
                <a:off x="3766471" y="2402281"/>
                <a:ext cx="459096" cy="418904"/>
                <a:chOff x="6987571" y="3640156"/>
                <a:chExt cx="459096" cy="418904"/>
              </a:xfrm>
            </p:grpSpPr>
            <p:sp>
              <p:nvSpPr>
                <p:cNvPr id="979" name="Google Shape;979;p35"/>
                <p:cNvSpPr/>
                <p:nvPr/>
              </p:nvSpPr>
              <p:spPr>
                <a:xfrm>
                  <a:off x="6987571" y="3640156"/>
                  <a:ext cx="435292" cy="416369"/>
                </a:xfrm>
                <a:custGeom>
                  <a:avLst/>
                  <a:gdLst/>
                  <a:ahLst/>
                  <a:cxnLst/>
                  <a:rect l="l" t="t" r="r" b="b"/>
                  <a:pathLst>
                    <a:path w="435292" h="416369" extrusionOk="0">
                      <a:moveTo>
                        <a:pt x="159" y="408349"/>
                      </a:moveTo>
                      <a:lnTo>
                        <a:pt x="84836" y="120694"/>
                      </a:lnTo>
                      <a:cubicBezTo>
                        <a:pt x="88742" y="107835"/>
                        <a:pt x="98171" y="97453"/>
                        <a:pt x="110554" y="92309"/>
                      </a:cubicBezTo>
                      <a:lnTo>
                        <a:pt x="404781" y="2013"/>
                      </a:lnTo>
                      <a:cubicBezTo>
                        <a:pt x="425450" y="-6750"/>
                        <a:pt x="440881" y="14681"/>
                        <a:pt x="433356" y="35826"/>
                      </a:cubicBezTo>
                      <a:lnTo>
                        <a:pt x="356394" y="266903"/>
                      </a:lnTo>
                      <a:cubicBezTo>
                        <a:pt x="351346" y="282238"/>
                        <a:pt x="340392" y="294716"/>
                        <a:pt x="326104" y="301383"/>
                      </a:cubicBezTo>
                      <a:lnTo>
                        <a:pt x="21209" y="415493"/>
                      </a:lnTo>
                      <a:cubicBezTo>
                        <a:pt x="15589" y="418160"/>
                        <a:pt x="-1841" y="414445"/>
                        <a:pt x="159" y="408349"/>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0" name="Google Shape;980;p35"/>
                <p:cNvSpPr/>
                <p:nvPr/>
              </p:nvSpPr>
              <p:spPr>
                <a:xfrm>
                  <a:off x="7003440" y="3647750"/>
                  <a:ext cx="443227" cy="411310"/>
                </a:xfrm>
                <a:custGeom>
                  <a:avLst/>
                  <a:gdLst/>
                  <a:ahLst/>
                  <a:cxnLst/>
                  <a:rect l="l" t="t" r="r" b="b"/>
                  <a:pathLst>
                    <a:path w="443227" h="411310" extrusionOk="0">
                      <a:moveTo>
                        <a:pt x="6" y="411137"/>
                      </a:moveTo>
                      <a:lnTo>
                        <a:pt x="89732" y="119005"/>
                      </a:lnTo>
                      <a:cubicBezTo>
                        <a:pt x="92875" y="109195"/>
                        <a:pt x="100019" y="101289"/>
                        <a:pt x="109449" y="97193"/>
                      </a:cubicBezTo>
                      <a:lnTo>
                        <a:pt x="424059" y="1086"/>
                      </a:lnTo>
                      <a:cubicBezTo>
                        <a:pt x="436632" y="-4058"/>
                        <a:pt x="446252" y="10039"/>
                        <a:pt x="442347" y="22994"/>
                      </a:cubicBezTo>
                      <a:lnTo>
                        <a:pt x="361956" y="262833"/>
                      </a:lnTo>
                      <a:cubicBezTo>
                        <a:pt x="355956" y="279026"/>
                        <a:pt x="351765" y="286645"/>
                        <a:pt x="336239" y="294265"/>
                      </a:cubicBezTo>
                      <a:cubicBezTo>
                        <a:pt x="282042" y="321031"/>
                        <a:pt x="-1518" y="415900"/>
                        <a:pt x="6" y="41113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81" name="Google Shape;981;p35"/>
              <p:cNvSpPr/>
              <p:nvPr/>
            </p:nvSpPr>
            <p:spPr>
              <a:xfrm>
                <a:off x="3647125" y="2564995"/>
                <a:ext cx="345900" cy="328180"/>
              </a:xfrm>
              <a:custGeom>
                <a:avLst/>
                <a:gdLst/>
                <a:ahLst/>
                <a:cxnLst/>
                <a:rect l="l" t="t" r="r" b="b"/>
                <a:pathLst>
                  <a:path w="345900" h="328180" extrusionOk="0">
                    <a:moveTo>
                      <a:pt x="46482" y="328180"/>
                    </a:moveTo>
                    <a:cubicBezTo>
                      <a:pt x="200977" y="222357"/>
                      <a:pt x="287941" y="139395"/>
                      <a:pt x="304514" y="124726"/>
                    </a:cubicBezTo>
                    <a:cubicBezTo>
                      <a:pt x="313944" y="116344"/>
                      <a:pt x="339852" y="88150"/>
                      <a:pt x="337757" y="83388"/>
                    </a:cubicBezTo>
                    <a:cubicBezTo>
                      <a:pt x="332994" y="72529"/>
                      <a:pt x="280321" y="128155"/>
                      <a:pt x="281654" y="124441"/>
                    </a:cubicBezTo>
                    <a:cubicBezTo>
                      <a:pt x="282988" y="120726"/>
                      <a:pt x="349377" y="63290"/>
                      <a:pt x="345758" y="54432"/>
                    </a:cubicBezTo>
                    <a:cubicBezTo>
                      <a:pt x="340233" y="41097"/>
                      <a:pt x="267367" y="106438"/>
                      <a:pt x="266033" y="107486"/>
                    </a:cubicBezTo>
                    <a:cubicBezTo>
                      <a:pt x="246602" y="123298"/>
                      <a:pt x="338233" y="47669"/>
                      <a:pt x="336709" y="37573"/>
                    </a:cubicBezTo>
                    <a:cubicBezTo>
                      <a:pt x="335185" y="27476"/>
                      <a:pt x="290989" y="59099"/>
                      <a:pt x="289369" y="60242"/>
                    </a:cubicBezTo>
                    <a:cubicBezTo>
                      <a:pt x="289369" y="60242"/>
                      <a:pt x="253175" y="89579"/>
                      <a:pt x="250412" y="87388"/>
                    </a:cubicBezTo>
                    <a:cubicBezTo>
                      <a:pt x="247745" y="85198"/>
                      <a:pt x="309753" y="1758"/>
                      <a:pt x="298894" y="44"/>
                    </a:cubicBezTo>
                    <a:cubicBezTo>
                      <a:pt x="288036" y="-1670"/>
                      <a:pt x="246412" y="47193"/>
                      <a:pt x="233839" y="59004"/>
                    </a:cubicBezTo>
                    <a:cubicBezTo>
                      <a:pt x="221266" y="70815"/>
                      <a:pt x="193358" y="80054"/>
                      <a:pt x="182975" y="88055"/>
                    </a:cubicBezTo>
                    <a:cubicBezTo>
                      <a:pt x="168592" y="99009"/>
                      <a:pt x="168497" y="61195"/>
                      <a:pt x="174498" y="47859"/>
                    </a:cubicBezTo>
                    <a:cubicBezTo>
                      <a:pt x="174498" y="47859"/>
                      <a:pt x="147352" y="79673"/>
                      <a:pt x="138017" y="106724"/>
                    </a:cubicBezTo>
                    <a:cubicBezTo>
                      <a:pt x="133159" y="120916"/>
                      <a:pt x="130111" y="139014"/>
                      <a:pt x="130111" y="139014"/>
                    </a:cubicBezTo>
                    <a:lnTo>
                      <a:pt x="0" y="225024"/>
                    </a:lnTo>
                    <a:lnTo>
                      <a:pt x="46482" y="328180"/>
                    </a:lnTo>
                    <a:close/>
                  </a:path>
                </a:pathLst>
              </a:custGeom>
              <a:solidFill>
                <a:srgbClr val="B472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2" name="Google Shape;982;p35"/>
              <p:cNvSpPr/>
              <p:nvPr/>
            </p:nvSpPr>
            <p:spPr>
              <a:xfrm>
                <a:off x="3241122" y="2335393"/>
                <a:ext cx="596026" cy="655791"/>
              </a:xfrm>
              <a:custGeom>
                <a:avLst/>
                <a:gdLst/>
                <a:ahLst/>
                <a:cxnLst/>
                <a:rect l="l" t="t" r="r" b="b"/>
                <a:pathLst>
                  <a:path w="596026" h="655791" extrusionOk="0">
                    <a:moveTo>
                      <a:pt x="191214" y="71341"/>
                    </a:moveTo>
                    <a:cubicBezTo>
                      <a:pt x="191214" y="71341"/>
                      <a:pt x="128254" y="-27719"/>
                      <a:pt x="70342" y="7619"/>
                    </a:cubicBezTo>
                    <a:cubicBezTo>
                      <a:pt x="-27670" y="67531"/>
                      <a:pt x="-43863" y="302418"/>
                      <a:pt x="156924" y="597978"/>
                    </a:cubicBezTo>
                    <a:cubicBezTo>
                      <a:pt x="202454" y="665034"/>
                      <a:pt x="329898" y="676178"/>
                      <a:pt x="386953" y="618647"/>
                    </a:cubicBezTo>
                    <a:lnTo>
                      <a:pt x="596027" y="489488"/>
                    </a:lnTo>
                    <a:lnTo>
                      <a:pt x="506777" y="349566"/>
                    </a:lnTo>
                    <a:lnTo>
                      <a:pt x="370760" y="440816"/>
                    </a:lnTo>
                    <a:lnTo>
                      <a:pt x="191214" y="71341"/>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3" name="Google Shape;983;p35"/>
              <p:cNvSpPr/>
              <p:nvPr/>
            </p:nvSpPr>
            <p:spPr>
              <a:xfrm>
                <a:off x="3367376" y="2872120"/>
                <a:ext cx="228409" cy="118924"/>
              </a:xfrm>
              <a:custGeom>
                <a:avLst/>
                <a:gdLst/>
                <a:ahLst/>
                <a:cxnLst/>
                <a:rect l="l" t="t" r="r" b="b"/>
                <a:pathLst>
                  <a:path w="228409" h="118924" extrusionOk="0">
                    <a:moveTo>
                      <a:pt x="187357" y="39249"/>
                    </a:moveTo>
                    <a:cubicBezTo>
                      <a:pt x="158877" y="10293"/>
                      <a:pt x="121158" y="-280"/>
                      <a:pt x="81343" y="6"/>
                    </a:cubicBezTo>
                    <a:cubicBezTo>
                      <a:pt x="57626" y="196"/>
                      <a:pt x="25432" y="2768"/>
                      <a:pt x="0" y="13912"/>
                    </a:cubicBezTo>
                    <a:cubicBezTo>
                      <a:pt x="9620" y="29533"/>
                      <a:pt x="19717" y="45249"/>
                      <a:pt x="30575" y="61252"/>
                    </a:cubicBezTo>
                    <a:cubicBezTo>
                      <a:pt x="68866" y="117639"/>
                      <a:pt x="164878" y="134308"/>
                      <a:pt x="228409" y="104019"/>
                    </a:cubicBezTo>
                    <a:cubicBezTo>
                      <a:pt x="218789" y="79921"/>
                      <a:pt x="205550" y="57727"/>
                      <a:pt x="187357" y="39249"/>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984" name="Google Shape;984;p35"/>
              <p:cNvGrpSpPr/>
              <p:nvPr/>
            </p:nvGrpSpPr>
            <p:grpSpPr>
              <a:xfrm rot="235659">
                <a:off x="3523788" y="2021240"/>
                <a:ext cx="197177" cy="63248"/>
                <a:chOff x="3535016" y="2018114"/>
                <a:chExt cx="197167" cy="63245"/>
              </a:xfrm>
            </p:grpSpPr>
            <p:sp>
              <p:nvSpPr>
                <p:cNvPr id="985" name="Google Shape;985;p35"/>
                <p:cNvSpPr/>
                <p:nvPr/>
              </p:nvSpPr>
              <p:spPr>
                <a:xfrm>
                  <a:off x="3610835" y="2018114"/>
                  <a:ext cx="62674" cy="63245"/>
                </a:xfrm>
                <a:custGeom>
                  <a:avLst/>
                  <a:gdLst/>
                  <a:ahLst/>
                  <a:cxnLst/>
                  <a:rect l="l" t="t" r="r" b="b"/>
                  <a:pathLst>
                    <a:path w="62674" h="63245" extrusionOk="0">
                      <a:moveTo>
                        <a:pt x="31337" y="63246"/>
                      </a:moveTo>
                      <a:cubicBezTo>
                        <a:pt x="14097" y="63246"/>
                        <a:pt x="0" y="49054"/>
                        <a:pt x="0" y="31623"/>
                      </a:cubicBezTo>
                      <a:cubicBezTo>
                        <a:pt x="0" y="14192"/>
                        <a:pt x="14002" y="0"/>
                        <a:pt x="31337" y="0"/>
                      </a:cubicBezTo>
                      <a:cubicBezTo>
                        <a:pt x="48673" y="0"/>
                        <a:pt x="62675" y="14192"/>
                        <a:pt x="62675" y="31623"/>
                      </a:cubicBezTo>
                      <a:cubicBezTo>
                        <a:pt x="62579" y="49054"/>
                        <a:pt x="48578" y="63246"/>
                        <a:pt x="31337" y="63246"/>
                      </a:cubicBezTo>
                      <a:close/>
                      <a:moveTo>
                        <a:pt x="31337" y="2286"/>
                      </a:moveTo>
                      <a:cubicBezTo>
                        <a:pt x="15335" y="2286"/>
                        <a:pt x="2381" y="15430"/>
                        <a:pt x="2381" y="31623"/>
                      </a:cubicBezTo>
                      <a:cubicBezTo>
                        <a:pt x="2381" y="47816"/>
                        <a:pt x="15430" y="60960"/>
                        <a:pt x="31337" y="60960"/>
                      </a:cubicBezTo>
                      <a:cubicBezTo>
                        <a:pt x="47244" y="60960"/>
                        <a:pt x="60293" y="47816"/>
                        <a:pt x="60293" y="31623"/>
                      </a:cubicBezTo>
                      <a:cubicBezTo>
                        <a:pt x="60293" y="15430"/>
                        <a:pt x="47244" y="2286"/>
                        <a:pt x="31337" y="22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6" name="Google Shape;986;p35"/>
                <p:cNvSpPr/>
                <p:nvPr/>
              </p:nvSpPr>
              <p:spPr>
                <a:xfrm>
                  <a:off x="3682082" y="2018209"/>
                  <a:ext cx="50101" cy="61531"/>
                </a:xfrm>
                <a:custGeom>
                  <a:avLst/>
                  <a:gdLst/>
                  <a:ahLst/>
                  <a:cxnLst/>
                  <a:rect l="l" t="t" r="r" b="b"/>
                  <a:pathLst>
                    <a:path w="50101" h="61531" extrusionOk="0">
                      <a:moveTo>
                        <a:pt x="25051" y="61532"/>
                      </a:moveTo>
                      <a:cubicBezTo>
                        <a:pt x="11240" y="61532"/>
                        <a:pt x="0" y="47720"/>
                        <a:pt x="0" y="30766"/>
                      </a:cubicBezTo>
                      <a:cubicBezTo>
                        <a:pt x="0" y="13811"/>
                        <a:pt x="11240" y="0"/>
                        <a:pt x="25051" y="0"/>
                      </a:cubicBezTo>
                      <a:cubicBezTo>
                        <a:pt x="38862" y="0"/>
                        <a:pt x="50102" y="13811"/>
                        <a:pt x="50102" y="30766"/>
                      </a:cubicBezTo>
                      <a:cubicBezTo>
                        <a:pt x="50102" y="47720"/>
                        <a:pt x="38862" y="61532"/>
                        <a:pt x="25051" y="61532"/>
                      </a:cubicBezTo>
                      <a:close/>
                      <a:moveTo>
                        <a:pt x="25051" y="2096"/>
                      </a:moveTo>
                      <a:cubicBezTo>
                        <a:pt x="12383" y="2096"/>
                        <a:pt x="2000" y="14954"/>
                        <a:pt x="2000" y="30766"/>
                      </a:cubicBezTo>
                      <a:cubicBezTo>
                        <a:pt x="2000" y="46577"/>
                        <a:pt x="12287" y="59436"/>
                        <a:pt x="25051" y="59436"/>
                      </a:cubicBezTo>
                      <a:cubicBezTo>
                        <a:pt x="37814" y="59436"/>
                        <a:pt x="48101" y="46577"/>
                        <a:pt x="48101" y="30766"/>
                      </a:cubicBezTo>
                      <a:cubicBezTo>
                        <a:pt x="48101" y="14954"/>
                        <a:pt x="37719" y="2096"/>
                        <a:pt x="25051" y="209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87" name="Google Shape;987;p35"/>
                <p:cNvSpPr/>
                <p:nvPr/>
              </p:nvSpPr>
              <p:spPr>
                <a:xfrm>
                  <a:off x="3670937" y="2045832"/>
                  <a:ext cx="13144" cy="7524"/>
                </a:xfrm>
                <a:custGeom>
                  <a:avLst/>
                  <a:gdLst/>
                  <a:ahLst/>
                  <a:cxnLst/>
                  <a:rect l="l" t="t" r="r" b="b"/>
                  <a:pathLst>
                    <a:path w="13144" h="7524" extrusionOk="0">
                      <a:moveTo>
                        <a:pt x="2096" y="7525"/>
                      </a:moveTo>
                      <a:lnTo>
                        <a:pt x="0" y="6572"/>
                      </a:lnTo>
                      <a:cubicBezTo>
                        <a:pt x="286" y="5905"/>
                        <a:pt x="2953" y="0"/>
                        <a:pt x="6858" y="0"/>
                      </a:cubicBezTo>
                      <a:cubicBezTo>
                        <a:pt x="6858" y="0"/>
                        <a:pt x="6858" y="0"/>
                        <a:pt x="6953" y="0"/>
                      </a:cubicBezTo>
                      <a:cubicBezTo>
                        <a:pt x="9334" y="0"/>
                        <a:pt x="11430" y="2191"/>
                        <a:pt x="13145" y="6667"/>
                      </a:cubicBezTo>
                      <a:lnTo>
                        <a:pt x="10954" y="7525"/>
                      </a:lnTo>
                      <a:cubicBezTo>
                        <a:pt x="9620" y="4191"/>
                        <a:pt x="8192" y="2381"/>
                        <a:pt x="6858" y="2381"/>
                      </a:cubicBezTo>
                      <a:cubicBezTo>
                        <a:pt x="6858" y="2381"/>
                        <a:pt x="6858" y="2381"/>
                        <a:pt x="6858" y="2381"/>
                      </a:cubicBezTo>
                      <a:cubicBezTo>
                        <a:pt x="4763" y="2381"/>
                        <a:pt x="2667" y="6191"/>
                        <a:pt x="2096" y="75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988" name="Google Shape;988;p35"/>
                <p:cNvGrpSpPr/>
                <p:nvPr/>
              </p:nvGrpSpPr>
              <p:grpSpPr>
                <a:xfrm>
                  <a:off x="3601215" y="2041545"/>
                  <a:ext cx="11334" cy="10286"/>
                  <a:chOff x="6825615" y="3284695"/>
                  <a:chExt cx="11334" cy="10286"/>
                </a:xfrm>
              </p:grpSpPr>
              <p:sp>
                <p:nvSpPr>
                  <p:cNvPr id="989" name="Google Shape;989;p35"/>
                  <p:cNvSpPr/>
                  <p:nvPr/>
                </p:nvSpPr>
                <p:spPr>
                  <a:xfrm>
                    <a:off x="6826758" y="3285743"/>
                    <a:ext cx="9239" cy="8191"/>
                  </a:xfrm>
                  <a:custGeom>
                    <a:avLst/>
                    <a:gdLst/>
                    <a:ahLst/>
                    <a:cxnLst/>
                    <a:rect l="l" t="t" r="r" b="b"/>
                    <a:pathLst>
                      <a:path w="9239" h="8191" extrusionOk="0">
                        <a:moveTo>
                          <a:pt x="9239" y="8192"/>
                        </a:moveTo>
                        <a:lnTo>
                          <a:pt x="4096" y="8192"/>
                        </a:lnTo>
                        <a:cubicBezTo>
                          <a:pt x="1810" y="8192"/>
                          <a:pt x="0" y="6382"/>
                          <a:pt x="0" y="4096"/>
                        </a:cubicBezTo>
                        <a:lnTo>
                          <a:pt x="0" y="4096"/>
                        </a:lnTo>
                        <a:cubicBezTo>
                          <a:pt x="0" y="1810"/>
                          <a:pt x="1810" y="0"/>
                          <a:pt x="4096" y="0"/>
                        </a:cubicBezTo>
                        <a:lnTo>
                          <a:pt x="9239" y="0"/>
                        </a:lnTo>
                        <a:lnTo>
                          <a:pt x="9239" y="8192"/>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0" name="Google Shape;990;p35"/>
                  <p:cNvSpPr/>
                  <p:nvPr/>
                </p:nvSpPr>
                <p:spPr>
                  <a:xfrm>
                    <a:off x="6825615" y="3284695"/>
                    <a:ext cx="11334" cy="10286"/>
                  </a:xfrm>
                  <a:custGeom>
                    <a:avLst/>
                    <a:gdLst/>
                    <a:ahLst/>
                    <a:cxnLst/>
                    <a:rect l="l" t="t" r="r" b="b"/>
                    <a:pathLst>
                      <a:path w="11334" h="10286" extrusionOk="0">
                        <a:moveTo>
                          <a:pt x="11335" y="10287"/>
                        </a:moveTo>
                        <a:lnTo>
                          <a:pt x="5143" y="10287"/>
                        </a:lnTo>
                        <a:cubicBezTo>
                          <a:pt x="2286" y="10287"/>
                          <a:pt x="0" y="8001"/>
                          <a:pt x="0" y="5143"/>
                        </a:cubicBezTo>
                        <a:cubicBezTo>
                          <a:pt x="0" y="2286"/>
                          <a:pt x="2286" y="0"/>
                          <a:pt x="5143" y="0"/>
                        </a:cubicBezTo>
                        <a:lnTo>
                          <a:pt x="11335" y="0"/>
                        </a:lnTo>
                        <a:lnTo>
                          <a:pt x="11335" y="10287"/>
                        </a:lnTo>
                        <a:close/>
                        <a:moveTo>
                          <a:pt x="5239" y="2000"/>
                        </a:moveTo>
                        <a:cubicBezTo>
                          <a:pt x="3524" y="2000"/>
                          <a:pt x="2096" y="3429"/>
                          <a:pt x="2096" y="5143"/>
                        </a:cubicBezTo>
                        <a:cubicBezTo>
                          <a:pt x="2096" y="6858"/>
                          <a:pt x="3524" y="8287"/>
                          <a:pt x="5239" y="8287"/>
                        </a:cubicBezTo>
                        <a:lnTo>
                          <a:pt x="9334" y="8287"/>
                        </a:lnTo>
                        <a:lnTo>
                          <a:pt x="9334" y="2096"/>
                        </a:lnTo>
                        <a:lnTo>
                          <a:pt x="5239" y="209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91" name="Google Shape;991;p35"/>
                <p:cNvSpPr/>
                <p:nvPr/>
              </p:nvSpPr>
              <p:spPr>
                <a:xfrm>
                  <a:off x="3535016" y="2040498"/>
                  <a:ext cx="76485" cy="7143"/>
                </a:xfrm>
                <a:custGeom>
                  <a:avLst/>
                  <a:gdLst/>
                  <a:ahLst/>
                  <a:cxnLst/>
                  <a:rect l="l" t="t" r="r" b="b"/>
                  <a:pathLst>
                    <a:path w="76485" h="7143" extrusionOk="0">
                      <a:moveTo>
                        <a:pt x="76391" y="7144"/>
                      </a:moveTo>
                      <a:lnTo>
                        <a:pt x="0" y="2096"/>
                      </a:lnTo>
                      <a:lnTo>
                        <a:pt x="95" y="0"/>
                      </a:lnTo>
                      <a:lnTo>
                        <a:pt x="76486" y="5143"/>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992" name="Google Shape;992;p35"/>
              <p:cNvSpPr/>
              <p:nvPr/>
            </p:nvSpPr>
            <p:spPr>
              <a:xfrm flipH="1">
                <a:off x="3487528" y="2039079"/>
                <a:ext cx="30156" cy="30857"/>
              </a:xfrm>
              <a:custGeom>
                <a:avLst/>
                <a:gdLst/>
                <a:ahLst/>
                <a:cxnLst/>
                <a:rect l="l" t="t" r="r" b="b"/>
                <a:pathLst>
                  <a:path w="33" h="34" extrusionOk="0">
                    <a:moveTo>
                      <a:pt x="2" y="34"/>
                    </a:moveTo>
                    <a:cubicBezTo>
                      <a:pt x="3" y="34"/>
                      <a:pt x="4" y="33"/>
                      <a:pt x="4" y="32"/>
                    </a:cubicBezTo>
                    <a:cubicBezTo>
                      <a:pt x="4" y="32"/>
                      <a:pt x="4" y="22"/>
                      <a:pt x="10" y="18"/>
                    </a:cubicBezTo>
                    <a:cubicBezTo>
                      <a:pt x="12" y="17"/>
                      <a:pt x="16" y="17"/>
                      <a:pt x="20" y="19"/>
                    </a:cubicBezTo>
                    <a:cubicBezTo>
                      <a:pt x="21" y="19"/>
                      <a:pt x="22" y="19"/>
                      <a:pt x="22" y="18"/>
                    </a:cubicBezTo>
                    <a:cubicBezTo>
                      <a:pt x="22" y="17"/>
                      <a:pt x="22" y="16"/>
                      <a:pt x="21" y="16"/>
                    </a:cubicBezTo>
                    <a:cubicBezTo>
                      <a:pt x="16" y="14"/>
                      <a:pt x="12" y="14"/>
                      <a:pt x="8" y="16"/>
                    </a:cubicBezTo>
                    <a:cubicBezTo>
                      <a:pt x="7" y="16"/>
                      <a:pt x="6" y="17"/>
                      <a:pt x="6" y="18"/>
                    </a:cubicBezTo>
                    <a:cubicBezTo>
                      <a:pt x="8" y="10"/>
                      <a:pt x="13" y="4"/>
                      <a:pt x="18" y="4"/>
                    </a:cubicBezTo>
                    <a:cubicBezTo>
                      <a:pt x="21" y="3"/>
                      <a:pt x="24" y="5"/>
                      <a:pt x="27" y="8"/>
                    </a:cubicBezTo>
                    <a:cubicBezTo>
                      <a:pt x="29" y="10"/>
                      <a:pt x="30" y="13"/>
                      <a:pt x="30" y="13"/>
                    </a:cubicBezTo>
                    <a:cubicBezTo>
                      <a:pt x="31" y="13"/>
                      <a:pt x="31" y="14"/>
                      <a:pt x="32" y="13"/>
                    </a:cubicBezTo>
                    <a:cubicBezTo>
                      <a:pt x="33" y="13"/>
                      <a:pt x="33" y="12"/>
                      <a:pt x="33" y="11"/>
                    </a:cubicBezTo>
                    <a:cubicBezTo>
                      <a:pt x="33" y="11"/>
                      <a:pt x="28" y="0"/>
                      <a:pt x="18" y="1"/>
                    </a:cubicBezTo>
                    <a:cubicBezTo>
                      <a:pt x="8" y="2"/>
                      <a:pt x="0" y="16"/>
                      <a:pt x="1" y="32"/>
                    </a:cubicBezTo>
                    <a:cubicBezTo>
                      <a:pt x="1" y="33"/>
                      <a:pt x="1" y="34"/>
                      <a:pt x="2" y="34"/>
                    </a:cubicBezTo>
                    <a:close/>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993" name="Google Shape;993;p35"/>
              <p:cNvGrpSpPr/>
              <p:nvPr/>
            </p:nvGrpSpPr>
            <p:grpSpPr>
              <a:xfrm flipH="1">
                <a:off x="3608347" y="1986575"/>
                <a:ext cx="95784" cy="80518"/>
                <a:chOff x="5551897" y="1383249"/>
                <a:chExt cx="166378" cy="139861"/>
              </a:xfrm>
            </p:grpSpPr>
            <p:sp>
              <p:nvSpPr>
                <p:cNvPr id="994" name="Google Shape;994;p35"/>
                <p:cNvSpPr/>
                <p:nvPr/>
              </p:nvSpPr>
              <p:spPr>
                <a:xfrm>
                  <a:off x="5560156" y="1474947"/>
                  <a:ext cx="24082" cy="48163"/>
                </a:xfrm>
                <a:custGeom>
                  <a:avLst/>
                  <a:gdLst/>
                  <a:ahLst/>
                  <a:cxnLst/>
                  <a:rect l="l" t="t" r="r" b="b"/>
                  <a:pathLst>
                    <a:path w="21" h="43" extrusionOk="0">
                      <a:moveTo>
                        <a:pt x="19" y="20"/>
                      </a:moveTo>
                      <a:cubicBezTo>
                        <a:pt x="21" y="31"/>
                        <a:pt x="18" y="41"/>
                        <a:pt x="14" y="42"/>
                      </a:cubicBezTo>
                      <a:cubicBezTo>
                        <a:pt x="9" y="43"/>
                        <a:pt x="4" y="34"/>
                        <a:pt x="2" y="23"/>
                      </a:cubicBezTo>
                      <a:cubicBezTo>
                        <a:pt x="0" y="12"/>
                        <a:pt x="2" y="2"/>
                        <a:pt x="7" y="1"/>
                      </a:cubicBezTo>
                      <a:cubicBezTo>
                        <a:pt x="11" y="0"/>
                        <a:pt x="17" y="9"/>
                        <a:pt x="19"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5" name="Google Shape;995;p35"/>
                <p:cNvSpPr/>
                <p:nvPr/>
              </p:nvSpPr>
              <p:spPr>
                <a:xfrm>
                  <a:off x="5647751" y="1471248"/>
                  <a:ext cx="23222" cy="48163"/>
                </a:xfrm>
                <a:custGeom>
                  <a:avLst/>
                  <a:gdLst/>
                  <a:ahLst/>
                  <a:cxnLst/>
                  <a:rect l="l" t="t" r="r" b="b"/>
                  <a:pathLst>
                    <a:path w="20" h="43" extrusionOk="0">
                      <a:moveTo>
                        <a:pt x="18" y="20"/>
                      </a:moveTo>
                      <a:cubicBezTo>
                        <a:pt x="20" y="31"/>
                        <a:pt x="18" y="41"/>
                        <a:pt x="13" y="42"/>
                      </a:cubicBezTo>
                      <a:cubicBezTo>
                        <a:pt x="9" y="43"/>
                        <a:pt x="3" y="34"/>
                        <a:pt x="2" y="23"/>
                      </a:cubicBezTo>
                      <a:cubicBezTo>
                        <a:pt x="0" y="12"/>
                        <a:pt x="2" y="2"/>
                        <a:pt x="6" y="1"/>
                      </a:cubicBezTo>
                      <a:cubicBezTo>
                        <a:pt x="11" y="0"/>
                        <a:pt x="16" y="9"/>
                        <a:pt x="18" y="2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6" name="Google Shape;996;p35"/>
                <p:cNvSpPr/>
                <p:nvPr/>
              </p:nvSpPr>
              <p:spPr>
                <a:xfrm>
                  <a:off x="5639150" y="1383249"/>
                  <a:ext cx="79125" cy="73105"/>
                </a:xfrm>
                <a:custGeom>
                  <a:avLst/>
                  <a:gdLst/>
                  <a:ahLst/>
                  <a:cxnLst/>
                  <a:rect l="l" t="t" r="r" b="b"/>
                  <a:pathLst>
                    <a:path w="70" h="65" extrusionOk="0">
                      <a:moveTo>
                        <a:pt x="0" y="51"/>
                      </a:moveTo>
                      <a:cubicBezTo>
                        <a:pt x="0" y="51"/>
                        <a:pt x="36" y="30"/>
                        <a:pt x="70" y="65"/>
                      </a:cubicBezTo>
                      <a:cubicBezTo>
                        <a:pt x="70" y="65"/>
                        <a:pt x="32" y="0"/>
                        <a:pt x="0" y="5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997" name="Google Shape;997;p35"/>
                <p:cNvSpPr/>
                <p:nvPr/>
              </p:nvSpPr>
              <p:spPr>
                <a:xfrm>
                  <a:off x="5551897" y="1393579"/>
                  <a:ext cx="55044" cy="62784"/>
                </a:xfrm>
                <a:custGeom>
                  <a:avLst/>
                  <a:gdLst/>
                  <a:ahLst/>
                  <a:cxnLst/>
                  <a:rect l="l" t="t" r="r" b="b"/>
                  <a:pathLst>
                    <a:path w="49" h="56" extrusionOk="0">
                      <a:moveTo>
                        <a:pt x="49" y="30"/>
                      </a:moveTo>
                      <a:cubicBezTo>
                        <a:pt x="49" y="30"/>
                        <a:pt x="16" y="24"/>
                        <a:pt x="0" y="56"/>
                      </a:cubicBezTo>
                      <a:cubicBezTo>
                        <a:pt x="0" y="56"/>
                        <a:pt x="14" y="0"/>
                        <a:pt x="49" y="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sp>
          <p:nvSpPr>
            <p:cNvPr id="998" name="Google Shape;998;p35"/>
            <p:cNvSpPr/>
            <p:nvPr/>
          </p:nvSpPr>
          <p:spPr>
            <a:xfrm rot="-9414398">
              <a:off x="3519847" y="2067982"/>
              <a:ext cx="41373" cy="23141"/>
            </a:xfrm>
            <a:custGeom>
              <a:avLst/>
              <a:gdLst/>
              <a:ahLst/>
              <a:cxnLst/>
              <a:rect l="l" t="t" r="r" b="b"/>
              <a:pathLst>
                <a:path w="45" h="25" extrusionOk="0">
                  <a:moveTo>
                    <a:pt x="27" y="0"/>
                  </a:moveTo>
                  <a:cubicBezTo>
                    <a:pt x="24" y="0"/>
                    <a:pt x="21" y="1"/>
                    <a:pt x="18" y="2"/>
                  </a:cubicBezTo>
                  <a:cubicBezTo>
                    <a:pt x="6" y="7"/>
                    <a:pt x="0" y="21"/>
                    <a:pt x="0" y="21"/>
                  </a:cubicBezTo>
                  <a:cubicBezTo>
                    <a:pt x="0" y="21"/>
                    <a:pt x="8" y="25"/>
                    <a:pt x="17" y="25"/>
                  </a:cubicBezTo>
                  <a:cubicBezTo>
                    <a:pt x="20" y="25"/>
                    <a:pt x="23" y="25"/>
                    <a:pt x="26" y="24"/>
                  </a:cubicBezTo>
                  <a:cubicBezTo>
                    <a:pt x="39" y="19"/>
                    <a:pt x="45" y="4"/>
                    <a:pt x="45" y="4"/>
                  </a:cubicBezTo>
                  <a:cubicBezTo>
                    <a:pt x="45" y="4"/>
                    <a:pt x="37" y="0"/>
                    <a:pt x="27" y="0"/>
                  </a:cubicBezTo>
                </a:path>
              </a:pathLst>
            </a:custGeom>
            <a:solidFill>
              <a:srgbClr val="8F5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999" name="Google Shape;999;p35"/>
          <p:cNvGrpSpPr/>
          <p:nvPr/>
        </p:nvGrpSpPr>
        <p:grpSpPr>
          <a:xfrm>
            <a:off x="7132778" y="2868989"/>
            <a:ext cx="471946" cy="712345"/>
            <a:chOff x="2047101" y="2145599"/>
            <a:chExt cx="407553" cy="615151"/>
          </a:xfrm>
        </p:grpSpPr>
        <p:sp>
          <p:nvSpPr>
            <p:cNvPr id="1000" name="Google Shape;1000;p35"/>
            <p:cNvSpPr/>
            <p:nvPr/>
          </p:nvSpPr>
          <p:spPr>
            <a:xfrm>
              <a:off x="2047101" y="2145599"/>
              <a:ext cx="407553" cy="615151"/>
            </a:xfrm>
            <a:custGeom>
              <a:avLst/>
              <a:gdLst/>
              <a:ahLst/>
              <a:cxnLst/>
              <a:rect l="l" t="t" r="r" b="b"/>
              <a:pathLst>
                <a:path w="879" h="1325" extrusionOk="0">
                  <a:moveTo>
                    <a:pt x="879" y="55"/>
                  </a:moveTo>
                  <a:cubicBezTo>
                    <a:pt x="879" y="1270"/>
                    <a:pt x="879" y="1270"/>
                    <a:pt x="879" y="1270"/>
                  </a:cubicBezTo>
                  <a:cubicBezTo>
                    <a:pt x="879" y="1300"/>
                    <a:pt x="854" y="1325"/>
                    <a:pt x="824" y="1325"/>
                  </a:cubicBezTo>
                  <a:cubicBezTo>
                    <a:pt x="55" y="1325"/>
                    <a:pt x="55" y="1325"/>
                    <a:pt x="55" y="1325"/>
                  </a:cubicBezTo>
                  <a:cubicBezTo>
                    <a:pt x="25" y="1325"/>
                    <a:pt x="0" y="1300"/>
                    <a:pt x="0" y="1270"/>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1" name="Google Shape;1001;p35"/>
            <p:cNvSpPr/>
            <p:nvPr/>
          </p:nvSpPr>
          <p:spPr>
            <a:xfrm>
              <a:off x="2047101" y="2145599"/>
              <a:ext cx="407553" cy="203528"/>
            </a:xfrm>
            <a:custGeom>
              <a:avLst/>
              <a:gdLst/>
              <a:ahLst/>
              <a:cxnLst/>
              <a:rect l="l" t="t" r="r" b="b"/>
              <a:pathLst>
                <a:path w="879" h="439" extrusionOk="0">
                  <a:moveTo>
                    <a:pt x="879" y="55"/>
                  </a:moveTo>
                  <a:cubicBezTo>
                    <a:pt x="879" y="439"/>
                    <a:pt x="879" y="439"/>
                    <a:pt x="879" y="439"/>
                  </a:cubicBezTo>
                  <a:cubicBezTo>
                    <a:pt x="0" y="439"/>
                    <a:pt x="0" y="439"/>
                    <a:pt x="0" y="439"/>
                  </a:cubicBezTo>
                  <a:cubicBezTo>
                    <a:pt x="0" y="55"/>
                    <a:pt x="0" y="55"/>
                    <a:pt x="0" y="55"/>
                  </a:cubicBezTo>
                  <a:cubicBezTo>
                    <a:pt x="0" y="24"/>
                    <a:pt x="25" y="0"/>
                    <a:pt x="55" y="0"/>
                  </a:cubicBezTo>
                  <a:cubicBezTo>
                    <a:pt x="824" y="0"/>
                    <a:pt x="824" y="0"/>
                    <a:pt x="824" y="0"/>
                  </a:cubicBezTo>
                  <a:cubicBezTo>
                    <a:pt x="854" y="0"/>
                    <a:pt x="879" y="24"/>
                    <a:pt x="879" y="5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2" name="Google Shape;1002;p35"/>
            <p:cNvSpPr/>
            <p:nvPr/>
          </p:nvSpPr>
          <p:spPr>
            <a:xfrm>
              <a:off x="2080091" y="2234928"/>
              <a:ext cx="341100" cy="86400"/>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3" name="Google Shape;1003;p35"/>
            <p:cNvSpPr/>
            <p:nvPr/>
          </p:nvSpPr>
          <p:spPr>
            <a:xfrm>
              <a:off x="2207483" y="2234928"/>
              <a:ext cx="194894" cy="86283"/>
            </a:xfrm>
            <a:custGeom>
              <a:avLst/>
              <a:gdLst/>
              <a:ahLst/>
              <a:cxnLst/>
              <a:rect l="l" t="t" r="r" b="b"/>
              <a:pathLst>
                <a:path w="384" h="170" extrusionOk="0">
                  <a:moveTo>
                    <a:pt x="384" y="0"/>
                  </a:moveTo>
                  <a:lnTo>
                    <a:pt x="270" y="170"/>
                  </a:lnTo>
                  <a:lnTo>
                    <a:pt x="0" y="170"/>
                  </a:lnTo>
                  <a:lnTo>
                    <a:pt x="113" y="0"/>
                  </a:lnTo>
                  <a:lnTo>
                    <a:pt x="384"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4" name="Google Shape;1004;p35"/>
            <p:cNvSpPr/>
            <p:nvPr/>
          </p:nvSpPr>
          <p:spPr>
            <a:xfrm>
              <a:off x="2089734" y="2234928"/>
              <a:ext cx="125869" cy="86283"/>
            </a:xfrm>
            <a:custGeom>
              <a:avLst/>
              <a:gdLst/>
              <a:ahLst/>
              <a:cxnLst/>
              <a:rect l="l" t="t" r="r" b="b"/>
              <a:pathLst>
                <a:path w="248" h="170" extrusionOk="0">
                  <a:moveTo>
                    <a:pt x="248" y="0"/>
                  </a:moveTo>
                  <a:lnTo>
                    <a:pt x="135" y="170"/>
                  </a:lnTo>
                  <a:lnTo>
                    <a:pt x="0" y="170"/>
                  </a:lnTo>
                  <a:lnTo>
                    <a:pt x="113" y="0"/>
                  </a:lnTo>
                  <a:lnTo>
                    <a:pt x="248"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5" name="Google Shape;1005;p35"/>
            <p:cNvSpPr/>
            <p:nvPr/>
          </p:nvSpPr>
          <p:spPr>
            <a:xfrm>
              <a:off x="2080091" y="2420691"/>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6" name="Google Shape;1006;p35"/>
            <p:cNvSpPr/>
            <p:nvPr/>
          </p:nvSpPr>
          <p:spPr>
            <a:xfrm>
              <a:off x="2169925"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7" name="Google Shape;1007;p35"/>
            <p:cNvSpPr/>
            <p:nvPr/>
          </p:nvSpPr>
          <p:spPr>
            <a:xfrm>
              <a:off x="2259252" y="2420691"/>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8" name="Google Shape;1008;p35"/>
            <p:cNvSpPr/>
            <p:nvPr/>
          </p:nvSpPr>
          <p:spPr>
            <a:xfrm>
              <a:off x="2349086" y="2420691"/>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09" name="Google Shape;1009;p35"/>
            <p:cNvSpPr/>
            <p:nvPr/>
          </p:nvSpPr>
          <p:spPr>
            <a:xfrm>
              <a:off x="2080091" y="2486165"/>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1"/>
                    <a:pt x="0" y="81"/>
                    <a:pt x="0" y="81"/>
                  </a:cubicBezTo>
                  <a:cubicBezTo>
                    <a:pt x="0" y="95"/>
                    <a:pt x="11" y="107"/>
                    <a:pt x="24" y="107"/>
                  </a:cubicBezTo>
                  <a:cubicBezTo>
                    <a:pt x="131" y="107"/>
                    <a:pt x="131" y="107"/>
                    <a:pt x="131" y="107"/>
                  </a:cubicBezTo>
                  <a:cubicBezTo>
                    <a:pt x="145" y="107"/>
                    <a:pt x="155" y="95"/>
                    <a:pt x="155" y="81"/>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0" name="Google Shape;1010;p35"/>
            <p:cNvSpPr/>
            <p:nvPr/>
          </p:nvSpPr>
          <p:spPr>
            <a:xfrm>
              <a:off x="2169925"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1" name="Google Shape;1011;p35"/>
            <p:cNvSpPr/>
            <p:nvPr/>
          </p:nvSpPr>
          <p:spPr>
            <a:xfrm>
              <a:off x="2259252" y="2486165"/>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2" name="Google Shape;1012;p35"/>
            <p:cNvSpPr/>
            <p:nvPr/>
          </p:nvSpPr>
          <p:spPr>
            <a:xfrm>
              <a:off x="2349086" y="2486165"/>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1"/>
                    <a:pt x="0" y="81"/>
                    <a:pt x="0" y="81"/>
                  </a:cubicBezTo>
                  <a:cubicBezTo>
                    <a:pt x="0" y="95"/>
                    <a:pt x="11" y="107"/>
                    <a:pt x="25" y="107"/>
                  </a:cubicBezTo>
                  <a:cubicBezTo>
                    <a:pt x="131" y="107"/>
                    <a:pt x="131" y="107"/>
                    <a:pt x="131" y="107"/>
                  </a:cubicBezTo>
                  <a:cubicBezTo>
                    <a:pt x="145" y="107"/>
                    <a:pt x="156" y="95"/>
                    <a:pt x="156" y="81"/>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3" name="Google Shape;1013;p35"/>
            <p:cNvSpPr/>
            <p:nvPr/>
          </p:nvSpPr>
          <p:spPr>
            <a:xfrm>
              <a:off x="2080091" y="2551131"/>
              <a:ext cx="72070" cy="49740"/>
            </a:xfrm>
            <a:custGeom>
              <a:avLst/>
              <a:gdLst/>
              <a:ahLst/>
              <a:cxnLst/>
              <a:rect l="l" t="t" r="r" b="b"/>
              <a:pathLst>
                <a:path w="155" h="107" extrusionOk="0">
                  <a:moveTo>
                    <a:pt x="131" y="0"/>
                  </a:moveTo>
                  <a:cubicBezTo>
                    <a:pt x="24" y="0"/>
                    <a:pt x="24" y="0"/>
                    <a:pt x="24" y="0"/>
                  </a:cubicBezTo>
                  <a:cubicBezTo>
                    <a:pt x="11" y="0"/>
                    <a:pt x="0" y="11"/>
                    <a:pt x="0" y="25"/>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5"/>
                    <a:pt x="155" y="25"/>
                    <a:pt x="155" y="25"/>
                  </a:cubicBezTo>
                  <a:cubicBezTo>
                    <a:pt x="155"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4" name="Google Shape;1014;p35"/>
            <p:cNvSpPr/>
            <p:nvPr/>
          </p:nvSpPr>
          <p:spPr>
            <a:xfrm>
              <a:off x="2169925"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5" name="Google Shape;1015;p35"/>
            <p:cNvSpPr/>
            <p:nvPr/>
          </p:nvSpPr>
          <p:spPr>
            <a:xfrm>
              <a:off x="2259252" y="2551131"/>
              <a:ext cx="72578"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6" name="Google Shape;1016;p35"/>
            <p:cNvSpPr/>
            <p:nvPr/>
          </p:nvSpPr>
          <p:spPr>
            <a:xfrm>
              <a:off x="2349086" y="2551131"/>
              <a:ext cx="72070" cy="49740"/>
            </a:xfrm>
            <a:custGeom>
              <a:avLst/>
              <a:gdLst/>
              <a:ahLst/>
              <a:cxnLst/>
              <a:rect l="l" t="t" r="r" b="b"/>
              <a:pathLst>
                <a:path w="156" h="107" extrusionOk="0">
                  <a:moveTo>
                    <a:pt x="131" y="0"/>
                  </a:moveTo>
                  <a:cubicBezTo>
                    <a:pt x="25" y="0"/>
                    <a:pt x="25" y="0"/>
                    <a:pt x="25" y="0"/>
                  </a:cubicBezTo>
                  <a:cubicBezTo>
                    <a:pt x="11" y="0"/>
                    <a:pt x="0" y="11"/>
                    <a:pt x="0" y="25"/>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5"/>
                    <a:pt x="156" y="25"/>
                    <a:pt x="156" y="25"/>
                  </a:cubicBezTo>
                  <a:cubicBezTo>
                    <a:pt x="156" y="11"/>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7" name="Google Shape;1017;p35"/>
            <p:cNvSpPr/>
            <p:nvPr/>
          </p:nvSpPr>
          <p:spPr>
            <a:xfrm>
              <a:off x="2080091" y="2616098"/>
              <a:ext cx="72070" cy="49740"/>
            </a:xfrm>
            <a:custGeom>
              <a:avLst/>
              <a:gdLst/>
              <a:ahLst/>
              <a:cxnLst/>
              <a:rect l="l" t="t" r="r" b="b"/>
              <a:pathLst>
                <a:path w="155" h="107" extrusionOk="0">
                  <a:moveTo>
                    <a:pt x="131" y="0"/>
                  </a:moveTo>
                  <a:cubicBezTo>
                    <a:pt x="24" y="0"/>
                    <a:pt x="24" y="0"/>
                    <a:pt x="24" y="0"/>
                  </a:cubicBezTo>
                  <a:cubicBezTo>
                    <a:pt x="11" y="0"/>
                    <a:pt x="0" y="12"/>
                    <a:pt x="0" y="26"/>
                  </a:cubicBezTo>
                  <a:cubicBezTo>
                    <a:pt x="0" y="82"/>
                    <a:pt x="0" y="82"/>
                    <a:pt x="0" y="82"/>
                  </a:cubicBezTo>
                  <a:cubicBezTo>
                    <a:pt x="0" y="96"/>
                    <a:pt x="11" y="107"/>
                    <a:pt x="24" y="107"/>
                  </a:cubicBezTo>
                  <a:cubicBezTo>
                    <a:pt x="131" y="107"/>
                    <a:pt x="131" y="107"/>
                    <a:pt x="131" y="107"/>
                  </a:cubicBezTo>
                  <a:cubicBezTo>
                    <a:pt x="145" y="107"/>
                    <a:pt x="155" y="96"/>
                    <a:pt x="155" y="82"/>
                  </a:cubicBezTo>
                  <a:cubicBezTo>
                    <a:pt x="155" y="26"/>
                    <a:pt x="155" y="26"/>
                    <a:pt x="155" y="26"/>
                  </a:cubicBezTo>
                  <a:cubicBezTo>
                    <a:pt x="155"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8" name="Google Shape;1018;p35"/>
            <p:cNvSpPr/>
            <p:nvPr/>
          </p:nvSpPr>
          <p:spPr>
            <a:xfrm>
              <a:off x="2169925" y="2616098"/>
              <a:ext cx="72070"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19" name="Google Shape;1019;p35"/>
            <p:cNvSpPr/>
            <p:nvPr/>
          </p:nvSpPr>
          <p:spPr>
            <a:xfrm>
              <a:off x="2259252" y="2616098"/>
              <a:ext cx="72578" cy="49740"/>
            </a:xfrm>
            <a:custGeom>
              <a:avLst/>
              <a:gdLst/>
              <a:ahLst/>
              <a:cxnLst/>
              <a:rect l="l" t="t" r="r" b="b"/>
              <a:pathLst>
                <a:path w="156" h="107" extrusionOk="0">
                  <a:moveTo>
                    <a:pt x="131" y="0"/>
                  </a:moveTo>
                  <a:cubicBezTo>
                    <a:pt x="25" y="0"/>
                    <a:pt x="25" y="0"/>
                    <a:pt x="25" y="0"/>
                  </a:cubicBezTo>
                  <a:cubicBezTo>
                    <a:pt x="11" y="0"/>
                    <a:pt x="0" y="12"/>
                    <a:pt x="0" y="26"/>
                  </a:cubicBezTo>
                  <a:cubicBezTo>
                    <a:pt x="0" y="82"/>
                    <a:pt x="0" y="82"/>
                    <a:pt x="0" y="82"/>
                  </a:cubicBezTo>
                  <a:cubicBezTo>
                    <a:pt x="0" y="96"/>
                    <a:pt x="11" y="107"/>
                    <a:pt x="25" y="107"/>
                  </a:cubicBezTo>
                  <a:cubicBezTo>
                    <a:pt x="131" y="107"/>
                    <a:pt x="131" y="107"/>
                    <a:pt x="131" y="107"/>
                  </a:cubicBezTo>
                  <a:cubicBezTo>
                    <a:pt x="145" y="107"/>
                    <a:pt x="156" y="96"/>
                    <a:pt x="156" y="82"/>
                  </a:cubicBezTo>
                  <a:cubicBezTo>
                    <a:pt x="156" y="26"/>
                    <a:pt x="156" y="26"/>
                    <a:pt x="156" y="26"/>
                  </a:cubicBezTo>
                  <a:cubicBezTo>
                    <a:pt x="156" y="12"/>
                    <a:pt x="145" y="0"/>
                    <a:pt x="13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0" name="Google Shape;1020;p35"/>
            <p:cNvSpPr/>
            <p:nvPr/>
          </p:nvSpPr>
          <p:spPr>
            <a:xfrm>
              <a:off x="2080091" y="2681572"/>
              <a:ext cx="72070" cy="49232"/>
            </a:xfrm>
            <a:custGeom>
              <a:avLst/>
              <a:gdLst/>
              <a:ahLst/>
              <a:cxnLst/>
              <a:rect l="l" t="t" r="r" b="b"/>
              <a:pathLst>
                <a:path w="155" h="106" extrusionOk="0">
                  <a:moveTo>
                    <a:pt x="131" y="0"/>
                  </a:moveTo>
                  <a:cubicBezTo>
                    <a:pt x="24" y="0"/>
                    <a:pt x="24" y="0"/>
                    <a:pt x="24" y="0"/>
                  </a:cubicBezTo>
                  <a:cubicBezTo>
                    <a:pt x="11" y="0"/>
                    <a:pt x="0" y="11"/>
                    <a:pt x="0" y="25"/>
                  </a:cubicBezTo>
                  <a:cubicBezTo>
                    <a:pt x="0" y="81"/>
                    <a:pt x="0" y="81"/>
                    <a:pt x="0" y="81"/>
                  </a:cubicBezTo>
                  <a:cubicBezTo>
                    <a:pt x="0" y="95"/>
                    <a:pt x="11" y="106"/>
                    <a:pt x="24" y="106"/>
                  </a:cubicBezTo>
                  <a:cubicBezTo>
                    <a:pt x="131" y="106"/>
                    <a:pt x="131" y="106"/>
                    <a:pt x="131" y="106"/>
                  </a:cubicBezTo>
                  <a:cubicBezTo>
                    <a:pt x="145" y="106"/>
                    <a:pt x="155" y="95"/>
                    <a:pt x="155" y="81"/>
                  </a:cubicBezTo>
                  <a:cubicBezTo>
                    <a:pt x="155" y="25"/>
                    <a:pt x="155" y="25"/>
                    <a:pt x="155" y="25"/>
                  </a:cubicBezTo>
                  <a:cubicBezTo>
                    <a:pt x="155"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1" name="Google Shape;1021;p35"/>
            <p:cNvSpPr/>
            <p:nvPr/>
          </p:nvSpPr>
          <p:spPr>
            <a:xfrm>
              <a:off x="2169925" y="2681572"/>
              <a:ext cx="72070"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2" name="Google Shape;1022;p35"/>
            <p:cNvSpPr/>
            <p:nvPr/>
          </p:nvSpPr>
          <p:spPr>
            <a:xfrm>
              <a:off x="2259252" y="2681572"/>
              <a:ext cx="72578" cy="49232"/>
            </a:xfrm>
            <a:custGeom>
              <a:avLst/>
              <a:gdLst/>
              <a:ahLst/>
              <a:cxnLst/>
              <a:rect l="l" t="t" r="r" b="b"/>
              <a:pathLst>
                <a:path w="156" h="106" extrusionOk="0">
                  <a:moveTo>
                    <a:pt x="131" y="0"/>
                  </a:moveTo>
                  <a:cubicBezTo>
                    <a:pt x="25" y="0"/>
                    <a:pt x="25" y="0"/>
                    <a:pt x="25" y="0"/>
                  </a:cubicBezTo>
                  <a:cubicBezTo>
                    <a:pt x="11" y="0"/>
                    <a:pt x="0" y="11"/>
                    <a:pt x="0" y="25"/>
                  </a:cubicBezTo>
                  <a:cubicBezTo>
                    <a:pt x="0" y="81"/>
                    <a:pt x="0" y="81"/>
                    <a:pt x="0" y="81"/>
                  </a:cubicBezTo>
                  <a:cubicBezTo>
                    <a:pt x="0" y="95"/>
                    <a:pt x="11" y="106"/>
                    <a:pt x="25" y="106"/>
                  </a:cubicBezTo>
                  <a:cubicBezTo>
                    <a:pt x="131" y="106"/>
                    <a:pt x="131" y="106"/>
                    <a:pt x="131" y="106"/>
                  </a:cubicBezTo>
                  <a:cubicBezTo>
                    <a:pt x="145" y="106"/>
                    <a:pt x="156" y="95"/>
                    <a:pt x="156" y="81"/>
                  </a:cubicBezTo>
                  <a:cubicBezTo>
                    <a:pt x="156" y="25"/>
                    <a:pt x="156" y="25"/>
                    <a:pt x="156" y="25"/>
                  </a:cubicBezTo>
                  <a:cubicBezTo>
                    <a:pt x="156" y="11"/>
                    <a:pt x="145" y="0"/>
                    <a:pt x="13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3" name="Google Shape;1023;p35"/>
            <p:cNvSpPr/>
            <p:nvPr/>
          </p:nvSpPr>
          <p:spPr>
            <a:xfrm>
              <a:off x="2349086" y="2616098"/>
              <a:ext cx="72070" cy="114706"/>
            </a:xfrm>
            <a:custGeom>
              <a:avLst/>
              <a:gdLst/>
              <a:ahLst/>
              <a:cxnLst/>
              <a:rect l="l" t="t" r="r" b="b"/>
              <a:pathLst>
                <a:path w="156" h="247" extrusionOk="0">
                  <a:moveTo>
                    <a:pt x="156" y="26"/>
                  </a:moveTo>
                  <a:cubicBezTo>
                    <a:pt x="156" y="12"/>
                    <a:pt x="145" y="0"/>
                    <a:pt x="131" y="0"/>
                  </a:cubicBezTo>
                  <a:cubicBezTo>
                    <a:pt x="25" y="0"/>
                    <a:pt x="25" y="0"/>
                    <a:pt x="25" y="0"/>
                  </a:cubicBezTo>
                  <a:cubicBezTo>
                    <a:pt x="11" y="0"/>
                    <a:pt x="0" y="12"/>
                    <a:pt x="0" y="26"/>
                  </a:cubicBezTo>
                  <a:cubicBezTo>
                    <a:pt x="0" y="82"/>
                    <a:pt x="0" y="82"/>
                    <a:pt x="0" y="82"/>
                  </a:cubicBezTo>
                  <a:cubicBezTo>
                    <a:pt x="0" y="83"/>
                    <a:pt x="1" y="84"/>
                    <a:pt x="1" y="84"/>
                  </a:cubicBezTo>
                  <a:cubicBezTo>
                    <a:pt x="1" y="86"/>
                    <a:pt x="0" y="87"/>
                    <a:pt x="0" y="88"/>
                  </a:cubicBezTo>
                  <a:cubicBezTo>
                    <a:pt x="0" y="164"/>
                    <a:pt x="0" y="164"/>
                    <a:pt x="0" y="164"/>
                  </a:cubicBezTo>
                  <a:cubicBezTo>
                    <a:pt x="0" y="165"/>
                    <a:pt x="0" y="165"/>
                    <a:pt x="0" y="165"/>
                  </a:cubicBezTo>
                  <a:cubicBezTo>
                    <a:pt x="0" y="166"/>
                    <a:pt x="0" y="166"/>
                    <a:pt x="0" y="166"/>
                  </a:cubicBezTo>
                  <a:cubicBezTo>
                    <a:pt x="0" y="222"/>
                    <a:pt x="0" y="222"/>
                    <a:pt x="0" y="222"/>
                  </a:cubicBezTo>
                  <a:cubicBezTo>
                    <a:pt x="0" y="236"/>
                    <a:pt x="11" y="247"/>
                    <a:pt x="25" y="247"/>
                  </a:cubicBezTo>
                  <a:cubicBezTo>
                    <a:pt x="131" y="247"/>
                    <a:pt x="131" y="247"/>
                    <a:pt x="131" y="247"/>
                  </a:cubicBezTo>
                  <a:cubicBezTo>
                    <a:pt x="145" y="247"/>
                    <a:pt x="156" y="236"/>
                    <a:pt x="156" y="222"/>
                  </a:cubicBezTo>
                  <a:cubicBezTo>
                    <a:pt x="156" y="166"/>
                    <a:pt x="156" y="166"/>
                    <a:pt x="156" y="166"/>
                  </a:cubicBezTo>
                  <a:cubicBezTo>
                    <a:pt x="156" y="165"/>
                    <a:pt x="156" y="165"/>
                    <a:pt x="156" y="165"/>
                  </a:cubicBezTo>
                  <a:cubicBezTo>
                    <a:pt x="156" y="164"/>
                    <a:pt x="156" y="164"/>
                    <a:pt x="156" y="164"/>
                  </a:cubicBezTo>
                  <a:cubicBezTo>
                    <a:pt x="156" y="88"/>
                    <a:pt x="156" y="88"/>
                    <a:pt x="156" y="88"/>
                  </a:cubicBezTo>
                  <a:cubicBezTo>
                    <a:pt x="156" y="87"/>
                    <a:pt x="156" y="86"/>
                    <a:pt x="156" y="84"/>
                  </a:cubicBezTo>
                  <a:cubicBezTo>
                    <a:pt x="156" y="84"/>
                    <a:pt x="156" y="83"/>
                    <a:pt x="156" y="82"/>
                  </a:cubicBezTo>
                  <a:lnTo>
                    <a:pt x="156" y="26"/>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4" name="Google Shape;1024;p35"/>
            <p:cNvSpPr/>
            <p:nvPr/>
          </p:nvSpPr>
          <p:spPr>
            <a:xfrm>
              <a:off x="2080091"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5" name="Google Shape;1025;p35"/>
            <p:cNvSpPr/>
            <p:nvPr/>
          </p:nvSpPr>
          <p:spPr>
            <a:xfrm>
              <a:off x="2355684" y="2368413"/>
              <a:ext cx="65473" cy="34513"/>
            </a:xfrm>
            <a:custGeom>
              <a:avLst/>
              <a:gdLst/>
              <a:ahLst/>
              <a:cxnLst/>
              <a:rect l="l" t="t" r="r" b="b"/>
              <a:pathLst>
                <a:path w="141" h="74" extrusionOk="0">
                  <a:moveTo>
                    <a:pt x="125" y="0"/>
                  </a:moveTo>
                  <a:cubicBezTo>
                    <a:pt x="16" y="0"/>
                    <a:pt x="16" y="0"/>
                    <a:pt x="16" y="0"/>
                  </a:cubicBezTo>
                  <a:cubicBezTo>
                    <a:pt x="7" y="0"/>
                    <a:pt x="0" y="7"/>
                    <a:pt x="0" y="16"/>
                  </a:cubicBezTo>
                  <a:cubicBezTo>
                    <a:pt x="0" y="59"/>
                    <a:pt x="0" y="59"/>
                    <a:pt x="0" y="59"/>
                  </a:cubicBezTo>
                  <a:cubicBezTo>
                    <a:pt x="0" y="67"/>
                    <a:pt x="7" y="74"/>
                    <a:pt x="16" y="74"/>
                  </a:cubicBezTo>
                  <a:cubicBezTo>
                    <a:pt x="125" y="74"/>
                    <a:pt x="125" y="74"/>
                    <a:pt x="125" y="74"/>
                  </a:cubicBezTo>
                  <a:cubicBezTo>
                    <a:pt x="134" y="74"/>
                    <a:pt x="141" y="67"/>
                    <a:pt x="141" y="59"/>
                  </a:cubicBezTo>
                  <a:cubicBezTo>
                    <a:pt x="141" y="16"/>
                    <a:pt x="141" y="16"/>
                    <a:pt x="141" y="16"/>
                  </a:cubicBezTo>
                  <a:cubicBezTo>
                    <a:pt x="141" y="7"/>
                    <a:pt x="134" y="0"/>
                    <a:pt x="125" y="0"/>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6" name="Google Shape;1026;p35"/>
            <p:cNvSpPr/>
            <p:nvPr/>
          </p:nvSpPr>
          <p:spPr>
            <a:xfrm>
              <a:off x="2163327"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7" name="Google Shape;1027;p35"/>
            <p:cNvSpPr/>
            <p:nvPr/>
          </p:nvSpPr>
          <p:spPr>
            <a:xfrm>
              <a:off x="2226262" y="2368413"/>
              <a:ext cx="49231"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8" name="Google Shape;1028;p35"/>
            <p:cNvSpPr/>
            <p:nvPr/>
          </p:nvSpPr>
          <p:spPr>
            <a:xfrm>
              <a:off x="2289704" y="2368413"/>
              <a:ext cx="48724" cy="34513"/>
            </a:xfrm>
            <a:custGeom>
              <a:avLst/>
              <a:gdLst/>
              <a:ahLst/>
              <a:cxnLst/>
              <a:rect l="l" t="t" r="r" b="b"/>
              <a:pathLst>
                <a:path w="106" h="74" extrusionOk="0">
                  <a:moveTo>
                    <a:pt x="91" y="0"/>
                  </a:moveTo>
                  <a:cubicBezTo>
                    <a:pt x="16" y="0"/>
                    <a:pt x="16" y="0"/>
                    <a:pt x="16" y="0"/>
                  </a:cubicBezTo>
                  <a:cubicBezTo>
                    <a:pt x="7" y="0"/>
                    <a:pt x="0" y="7"/>
                    <a:pt x="0" y="16"/>
                  </a:cubicBezTo>
                  <a:cubicBezTo>
                    <a:pt x="0" y="59"/>
                    <a:pt x="0" y="59"/>
                    <a:pt x="0" y="59"/>
                  </a:cubicBezTo>
                  <a:cubicBezTo>
                    <a:pt x="0" y="67"/>
                    <a:pt x="7" y="74"/>
                    <a:pt x="16" y="74"/>
                  </a:cubicBezTo>
                  <a:cubicBezTo>
                    <a:pt x="91" y="74"/>
                    <a:pt x="91" y="74"/>
                    <a:pt x="91" y="74"/>
                  </a:cubicBezTo>
                  <a:cubicBezTo>
                    <a:pt x="99" y="74"/>
                    <a:pt x="106" y="67"/>
                    <a:pt x="106" y="59"/>
                  </a:cubicBezTo>
                  <a:cubicBezTo>
                    <a:pt x="106" y="16"/>
                    <a:pt x="106" y="16"/>
                    <a:pt x="106" y="16"/>
                  </a:cubicBezTo>
                  <a:cubicBezTo>
                    <a:pt x="106" y="7"/>
                    <a:pt x="99" y="0"/>
                    <a:pt x="91"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29" name="Google Shape;1029;p35"/>
            <p:cNvSpPr/>
            <p:nvPr/>
          </p:nvSpPr>
          <p:spPr>
            <a:xfrm>
              <a:off x="2080091" y="2179097"/>
              <a:ext cx="121302" cy="26900"/>
            </a:xfrm>
            <a:custGeom>
              <a:avLst/>
              <a:gdLst/>
              <a:ahLst/>
              <a:cxnLst/>
              <a:rect l="l" t="t" r="r" b="b"/>
              <a:pathLst>
                <a:path w="261" h="58" extrusionOk="0">
                  <a:moveTo>
                    <a:pt x="232" y="0"/>
                  </a:moveTo>
                  <a:cubicBezTo>
                    <a:pt x="29" y="0"/>
                    <a:pt x="29" y="0"/>
                    <a:pt x="29" y="0"/>
                  </a:cubicBezTo>
                  <a:cubicBezTo>
                    <a:pt x="13" y="0"/>
                    <a:pt x="0" y="13"/>
                    <a:pt x="0" y="29"/>
                  </a:cubicBezTo>
                  <a:cubicBezTo>
                    <a:pt x="0" y="45"/>
                    <a:pt x="13" y="58"/>
                    <a:pt x="29" y="58"/>
                  </a:cubicBezTo>
                  <a:cubicBezTo>
                    <a:pt x="232" y="58"/>
                    <a:pt x="232" y="58"/>
                    <a:pt x="232" y="58"/>
                  </a:cubicBezTo>
                  <a:cubicBezTo>
                    <a:pt x="248" y="58"/>
                    <a:pt x="261" y="45"/>
                    <a:pt x="261" y="29"/>
                  </a:cubicBezTo>
                  <a:cubicBezTo>
                    <a:pt x="261" y="13"/>
                    <a:pt x="248" y="0"/>
                    <a:pt x="23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030" name="Google Shape;1030;p35"/>
          <p:cNvGrpSpPr/>
          <p:nvPr/>
        </p:nvGrpSpPr>
        <p:grpSpPr>
          <a:xfrm>
            <a:off x="7429496" y="661136"/>
            <a:ext cx="928597" cy="953998"/>
            <a:chOff x="777043" y="2258113"/>
            <a:chExt cx="819663" cy="842085"/>
          </a:xfrm>
        </p:grpSpPr>
        <p:sp>
          <p:nvSpPr>
            <p:cNvPr id="1031" name="Google Shape;1031;p35"/>
            <p:cNvSpPr/>
            <p:nvPr/>
          </p:nvSpPr>
          <p:spPr>
            <a:xfrm>
              <a:off x="1263102" y="2750450"/>
              <a:ext cx="79814" cy="83402"/>
            </a:xfrm>
            <a:custGeom>
              <a:avLst/>
              <a:gdLst/>
              <a:ahLst/>
              <a:cxnLst/>
              <a:rect l="l" t="t" r="r" b="b"/>
              <a:pathLst>
                <a:path w="89" h="93" extrusionOk="0">
                  <a:moveTo>
                    <a:pt x="0" y="0"/>
                  </a:moveTo>
                  <a:lnTo>
                    <a:pt x="89" y="9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cxnSp>
          <p:nvCxnSpPr>
            <p:cNvPr id="1032" name="Google Shape;1032;p35"/>
            <p:cNvCxnSpPr/>
            <p:nvPr/>
          </p:nvCxnSpPr>
          <p:spPr>
            <a:xfrm>
              <a:off x="1263102" y="2750450"/>
              <a:ext cx="79800" cy="83100"/>
            </a:xfrm>
            <a:prstGeom prst="straightConnector1">
              <a:avLst/>
            </a:prstGeom>
            <a:noFill/>
            <a:ln>
              <a:noFill/>
            </a:ln>
          </p:spPr>
        </p:cxnSp>
        <p:sp>
          <p:nvSpPr>
            <p:cNvPr id="1033" name="Google Shape;1033;p35"/>
            <p:cNvSpPr/>
            <p:nvPr/>
          </p:nvSpPr>
          <p:spPr>
            <a:xfrm>
              <a:off x="1247856" y="2735204"/>
              <a:ext cx="111202" cy="112996"/>
            </a:xfrm>
            <a:custGeom>
              <a:avLst/>
              <a:gdLst/>
              <a:ahLst/>
              <a:cxnLst/>
              <a:rect l="l" t="t" r="r" b="b"/>
              <a:pathLst>
                <a:path w="124" h="126" extrusionOk="0">
                  <a:moveTo>
                    <a:pt x="89" y="126"/>
                  </a:moveTo>
                  <a:lnTo>
                    <a:pt x="124" y="93"/>
                  </a:lnTo>
                  <a:lnTo>
                    <a:pt x="36" y="0"/>
                  </a:lnTo>
                  <a:lnTo>
                    <a:pt x="0" y="33"/>
                  </a:lnTo>
                  <a:lnTo>
                    <a:pt x="89" y="126"/>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4" name="Google Shape;1034;p35"/>
            <p:cNvSpPr/>
            <p:nvPr/>
          </p:nvSpPr>
          <p:spPr>
            <a:xfrm>
              <a:off x="1302560" y="2791702"/>
              <a:ext cx="294146" cy="308496"/>
            </a:xfrm>
            <a:custGeom>
              <a:avLst/>
              <a:gdLst/>
              <a:ahLst/>
              <a:cxnLst/>
              <a:rect l="l" t="t" r="r" b="b"/>
              <a:pathLst>
                <a:path w="359" h="376" extrusionOk="0">
                  <a:moveTo>
                    <a:pt x="358" y="296"/>
                  </a:moveTo>
                  <a:cubicBezTo>
                    <a:pt x="359" y="306"/>
                    <a:pt x="355" y="316"/>
                    <a:pt x="347" y="323"/>
                  </a:cubicBezTo>
                  <a:cubicBezTo>
                    <a:pt x="321" y="348"/>
                    <a:pt x="321" y="348"/>
                    <a:pt x="321" y="348"/>
                  </a:cubicBezTo>
                  <a:cubicBezTo>
                    <a:pt x="307" y="361"/>
                    <a:pt x="307" y="361"/>
                    <a:pt x="307" y="361"/>
                  </a:cubicBezTo>
                  <a:cubicBezTo>
                    <a:pt x="292" y="376"/>
                    <a:pt x="268" y="375"/>
                    <a:pt x="254" y="359"/>
                  </a:cubicBezTo>
                  <a:cubicBezTo>
                    <a:pt x="0" y="92"/>
                    <a:pt x="0" y="92"/>
                    <a:pt x="0" y="92"/>
                  </a:cubicBezTo>
                  <a:cubicBezTo>
                    <a:pt x="0" y="39"/>
                    <a:pt x="0" y="39"/>
                    <a:pt x="0" y="39"/>
                  </a:cubicBezTo>
                  <a:cubicBezTo>
                    <a:pt x="13" y="26"/>
                    <a:pt x="13" y="26"/>
                    <a:pt x="13" y="26"/>
                  </a:cubicBezTo>
                  <a:cubicBezTo>
                    <a:pt x="13" y="26"/>
                    <a:pt x="13" y="26"/>
                    <a:pt x="13" y="26"/>
                  </a:cubicBezTo>
                  <a:cubicBezTo>
                    <a:pt x="40" y="0"/>
                    <a:pt x="40" y="0"/>
                    <a:pt x="40" y="0"/>
                  </a:cubicBezTo>
                  <a:cubicBezTo>
                    <a:pt x="93" y="3"/>
                    <a:pt x="93" y="3"/>
                    <a:pt x="93" y="3"/>
                  </a:cubicBezTo>
                  <a:cubicBezTo>
                    <a:pt x="347" y="269"/>
                    <a:pt x="347" y="269"/>
                    <a:pt x="347" y="269"/>
                  </a:cubicBezTo>
                  <a:cubicBezTo>
                    <a:pt x="355" y="277"/>
                    <a:pt x="358" y="287"/>
                    <a:pt x="358" y="296"/>
                  </a:cubicBezTo>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5" name="Google Shape;1035;p35"/>
            <p:cNvSpPr/>
            <p:nvPr/>
          </p:nvSpPr>
          <p:spPr>
            <a:xfrm>
              <a:off x="1302560" y="2867033"/>
              <a:ext cx="293250" cy="228681"/>
            </a:xfrm>
            <a:custGeom>
              <a:avLst/>
              <a:gdLst/>
              <a:ahLst/>
              <a:cxnLst/>
              <a:rect l="l" t="t" r="r" b="b"/>
              <a:pathLst>
                <a:path w="358" h="279" extrusionOk="0">
                  <a:moveTo>
                    <a:pt x="0" y="0"/>
                  </a:moveTo>
                  <a:cubicBezTo>
                    <a:pt x="254" y="267"/>
                    <a:pt x="254" y="267"/>
                    <a:pt x="254" y="267"/>
                  </a:cubicBezTo>
                  <a:cubicBezTo>
                    <a:pt x="261" y="275"/>
                    <a:pt x="272" y="279"/>
                    <a:pt x="282" y="279"/>
                  </a:cubicBezTo>
                  <a:cubicBezTo>
                    <a:pt x="291" y="279"/>
                    <a:pt x="300" y="276"/>
                    <a:pt x="307" y="269"/>
                  </a:cubicBezTo>
                  <a:cubicBezTo>
                    <a:pt x="321" y="256"/>
                    <a:pt x="321" y="256"/>
                    <a:pt x="321" y="256"/>
                  </a:cubicBezTo>
                  <a:cubicBezTo>
                    <a:pt x="347" y="231"/>
                    <a:pt x="347" y="231"/>
                    <a:pt x="347" y="231"/>
                  </a:cubicBezTo>
                  <a:cubicBezTo>
                    <a:pt x="355" y="224"/>
                    <a:pt x="358" y="214"/>
                    <a:pt x="358" y="205"/>
                  </a:cubicBezTo>
                  <a:cubicBezTo>
                    <a:pt x="358" y="205"/>
                    <a:pt x="358" y="204"/>
                    <a:pt x="358" y="204"/>
                  </a:cubicBezTo>
                  <a:cubicBezTo>
                    <a:pt x="358" y="204"/>
                    <a:pt x="358" y="204"/>
                    <a:pt x="358" y="204"/>
                  </a:cubicBezTo>
                  <a:cubicBezTo>
                    <a:pt x="0" y="0"/>
                    <a:pt x="0" y="0"/>
                    <a:pt x="0" y="0"/>
                  </a:cubicBez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6" name="Google Shape;1036;p35"/>
            <p:cNvSpPr/>
            <p:nvPr/>
          </p:nvSpPr>
          <p:spPr>
            <a:xfrm>
              <a:off x="845199" y="2327166"/>
              <a:ext cx="483367" cy="481576"/>
            </a:xfrm>
            <a:custGeom>
              <a:avLst/>
              <a:gdLst/>
              <a:ahLst/>
              <a:cxnLst/>
              <a:rect l="l" t="t" r="r" b="b"/>
              <a:pathLst>
                <a:path w="589" h="588" extrusionOk="0">
                  <a:moveTo>
                    <a:pt x="295" y="0"/>
                  </a:moveTo>
                  <a:cubicBezTo>
                    <a:pt x="293" y="0"/>
                    <a:pt x="291" y="0"/>
                    <a:pt x="290" y="0"/>
                  </a:cubicBezTo>
                  <a:cubicBezTo>
                    <a:pt x="129" y="2"/>
                    <a:pt x="0" y="133"/>
                    <a:pt x="0" y="294"/>
                  </a:cubicBezTo>
                  <a:cubicBezTo>
                    <a:pt x="0" y="334"/>
                    <a:pt x="8" y="373"/>
                    <a:pt x="23" y="408"/>
                  </a:cubicBezTo>
                  <a:cubicBezTo>
                    <a:pt x="37" y="441"/>
                    <a:pt x="56" y="471"/>
                    <a:pt x="81" y="496"/>
                  </a:cubicBezTo>
                  <a:cubicBezTo>
                    <a:pt x="97" y="513"/>
                    <a:pt x="115" y="528"/>
                    <a:pt x="134" y="541"/>
                  </a:cubicBezTo>
                  <a:cubicBezTo>
                    <a:pt x="180" y="571"/>
                    <a:pt x="235" y="588"/>
                    <a:pt x="295" y="588"/>
                  </a:cubicBezTo>
                  <a:cubicBezTo>
                    <a:pt x="309" y="588"/>
                    <a:pt x="323" y="587"/>
                    <a:pt x="337" y="585"/>
                  </a:cubicBezTo>
                  <a:cubicBezTo>
                    <a:pt x="479" y="565"/>
                    <a:pt x="589" y="442"/>
                    <a:pt x="589" y="294"/>
                  </a:cubicBezTo>
                  <a:cubicBezTo>
                    <a:pt x="589" y="267"/>
                    <a:pt x="585" y="241"/>
                    <a:pt x="578" y="216"/>
                  </a:cubicBezTo>
                  <a:cubicBezTo>
                    <a:pt x="559" y="146"/>
                    <a:pt x="515" y="87"/>
                    <a:pt x="457" y="48"/>
                  </a:cubicBezTo>
                  <a:cubicBezTo>
                    <a:pt x="437" y="35"/>
                    <a:pt x="416" y="25"/>
                    <a:pt x="394" y="17"/>
                  </a:cubicBezTo>
                  <a:cubicBezTo>
                    <a:pt x="363" y="6"/>
                    <a:pt x="330" y="0"/>
                    <a:pt x="295" y="0"/>
                  </a:cubicBezTo>
                </a:path>
              </a:pathLst>
            </a:custGeom>
            <a:solidFill>
              <a:srgbClr val="FDFDFD">
                <a:alpha val="30379"/>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7" name="Google Shape;1037;p35"/>
            <p:cNvSpPr/>
            <p:nvPr/>
          </p:nvSpPr>
          <p:spPr>
            <a:xfrm>
              <a:off x="955503" y="2366625"/>
              <a:ext cx="364096" cy="442117"/>
            </a:xfrm>
            <a:custGeom>
              <a:avLst/>
              <a:gdLst/>
              <a:ahLst/>
              <a:cxnLst/>
              <a:rect l="l" t="t" r="r" b="b"/>
              <a:pathLst>
                <a:path w="444" h="540" extrusionOk="0">
                  <a:moveTo>
                    <a:pt x="444" y="168"/>
                  </a:moveTo>
                  <a:cubicBezTo>
                    <a:pt x="203" y="537"/>
                    <a:pt x="203" y="537"/>
                    <a:pt x="203" y="537"/>
                  </a:cubicBezTo>
                  <a:cubicBezTo>
                    <a:pt x="189" y="539"/>
                    <a:pt x="175" y="540"/>
                    <a:pt x="161" y="540"/>
                  </a:cubicBezTo>
                  <a:cubicBezTo>
                    <a:pt x="101" y="540"/>
                    <a:pt x="46" y="523"/>
                    <a:pt x="0" y="493"/>
                  </a:cubicBezTo>
                  <a:cubicBezTo>
                    <a:pt x="323" y="0"/>
                    <a:pt x="323" y="0"/>
                    <a:pt x="323" y="0"/>
                  </a:cubicBezTo>
                  <a:cubicBezTo>
                    <a:pt x="381" y="39"/>
                    <a:pt x="425" y="98"/>
                    <a:pt x="444" y="16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8" name="Google Shape;1038;p35"/>
            <p:cNvSpPr/>
            <p:nvPr/>
          </p:nvSpPr>
          <p:spPr>
            <a:xfrm>
              <a:off x="864031" y="2327166"/>
              <a:ext cx="304011" cy="406246"/>
            </a:xfrm>
            <a:custGeom>
              <a:avLst/>
              <a:gdLst/>
              <a:ahLst/>
              <a:cxnLst/>
              <a:rect l="l" t="t" r="r" b="b"/>
              <a:pathLst>
                <a:path w="371" h="496" extrusionOk="0">
                  <a:moveTo>
                    <a:pt x="371" y="17"/>
                  </a:moveTo>
                  <a:cubicBezTo>
                    <a:pt x="58" y="496"/>
                    <a:pt x="58" y="496"/>
                    <a:pt x="58" y="496"/>
                  </a:cubicBezTo>
                  <a:cubicBezTo>
                    <a:pt x="33" y="471"/>
                    <a:pt x="14" y="441"/>
                    <a:pt x="0" y="408"/>
                  </a:cubicBezTo>
                  <a:cubicBezTo>
                    <a:pt x="267" y="0"/>
                    <a:pt x="267" y="0"/>
                    <a:pt x="267" y="0"/>
                  </a:cubicBezTo>
                  <a:cubicBezTo>
                    <a:pt x="268" y="0"/>
                    <a:pt x="270" y="0"/>
                    <a:pt x="272" y="0"/>
                  </a:cubicBezTo>
                  <a:cubicBezTo>
                    <a:pt x="307" y="0"/>
                    <a:pt x="340" y="6"/>
                    <a:pt x="371" y="1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39" name="Google Shape;1039;p35"/>
            <p:cNvSpPr/>
            <p:nvPr/>
          </p:nvSpPr>
          <p:spPr>
            <a:xfrm>
              <a:off x="777043" y="2258113"/>
              <a:ext cx="618783" cy="618783"/>
            </a:xfrm>
            <a:custGeom>
              <a:avLst/>
              <a:gdLst/>
              <a:ahLst/>
              <a:cxnLst/>
              <a:rect l="l" t="t" r="r" b="b"/>
              <a:pathLst>
                <a:path w="755" h="755" extrusionOk="0">
                  <a:moveTo>
                    <a:pt x="246" y="683"/>
                  </a:moveTo>
                  <a:cubicBezTo>
                    <a:pt x="414" y="755"/>
                    <a:pt x="609" y="678"/>
                    <a:pt x="682" y="510"/>
                  </a:cubicBezTo>
                  <a:cubicBezTo>
                    <a:pt x="755" y="342"/>
                    <a:pt x="678" y="146"/>
                    <a:pt x="509" y="73"/>
                  </a:cubicBezTo>
                  <a:cubicBezTo>
                    <a:pt x="341" y="0"/>
                    <a:pt x="146" y="78"/>
                    <a:pt x="73" y="246"/>
                  </a:cubicBezTo>
                  <a:cubicBezTo>
                    <a:pt x="0" y="414"/>
                    <a:pt x="77" y="610"/>
                    <a:pt x="246" y="683"/>
                  </a:cubicBezTo>
                  <a:close/>
                  <a:moveTo>
                    <a:pt x="626" y="485"/>
                  </a:moveTo>
                  <a:cubicBezTo>
                    <a:pt x="566" y="622"/>
                    <a:pt x="407" y="685"/>
                    <a:pt x="270" y="626"/>
                  </a:cubicBezTo>
                  <a:cubicBezTo>
                    <a:pt x="133" y="567"/>
                    <a:pt x="70" y="407"/>
                    <a:pt x="129" y="271"/>
                  </a:cubicBezTo>
                  <a:cubicBezTo>
                    <a:pt x="189" y="134"/>
                    <a:pt x="348" y="71"/>
                    <a:pt x="485" y="130"/>
                  </a:cubicBezTo>
                  <a:cubicBezTo>
                    <a:pt x="622" y="189"/>
                    <a:pt x="685" y="349"/>
                    <a:pt x="626" y="485"/>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1040" name="Google Shape;1040;p35"/>
          <p:cNvSpPr/>
          <p:nvPr/>
        </p:nvSpPr>
        <p:spPr>
          <a:xfrm>
            <a:off x="6775158" y="290718"/>
            <a:ext cx="301600" cy="49757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1" name="Google Shape;1041;p35"/>
          <p:cNvSpPr/>
          <p:nvPr/>
        </p:nvSpPr>
        <p:spPr>
          <a:xfrm>
            <a:off x="8466784" y="1008263"/>
            <a:ext cx="157450" cy="259725"/>
          </a:xfrm>
          <a:custGeom>
            <a:avLst/>
            <a:gdLst/>
            <a:ahLst/>
            <a:cxnLst/>
            <a:rect l="l" t="t" r="r" b="b"/>
            <a:pathLst>
              <a:path w="271" h="447" extrusionOk="0">
                <a:moveTo>
                  <a:pt x="271" y="234"/>
                </a:moveTo>
                <a:lnTo>
                  <a:pt x="135" y="0"/>
                </a:lnTo>
                <a:lnTo>
                  <a:pt x="0" y="234"/>
                </a:lnTo>
                <a:lnTo>
                  <a:pt x="69" y="234"/>
                </a:lnTo>
                <a:lnTo>
                  <a:pt x="69" y="447"/>
                </a:lnTo>
                <a:lnTo>
                  <a:pt x="201" y="447"/>
                </a:lnTo>
                <a:lnTo>
                  <a:pt x="201" y="234"/>
                </a:lnTo>
                <a:lnTo>
                  <a:pt x="271" y="23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042" name="Google Shape;1042;p35"/>
          <p:cNvGrpSpPr/>
          <p:nvPr/>
        </p:nvGrpSpPr>
        <p:grpSpPr>
          <a:xfrm>
            <a:off x="5755594" y="2823602"/>
            <a:ext cx="415198" cy="415198"/>
            <a:chOff x="1404969" y="1106377"/>
            <a:chExt cx="415198" cy="415198"/>
          </a:xfrm>
        </p:grpSpPr>
        <p:sp>
          <p:nvSpPr>
            <p:cNvPr id="1043" name="Google Shape;1043;p35"/>
            <p:cNvSpPr/>
            <p:nvPr/>
          </p:nvSpPr>
          <p:spPr>
            <a:xfrm>
              <a:off x="1404969" y="1106377"/>
              <a:ext cx="415198" cy="415198"/>
            </a:xfrm>
            <a:custGeom>
              <a:avLst/>
              <a:gdLst/>
              <a:ahLst/>
              <a:cxnLst/>
              <a:rect l="l" t="t" r="r" b="b"/>
              <a:pathLst>
                <a:path w="474" h="474" extrusionOk="0">
                  <a:moveTo>
                    <a:pt x="421" y="0"/>
                  </a:moveTo>
                  <a:cubicBezTo>
                    <a:pt x="52" y="0"/>
                    <a:pt x="52" y="0"/>
                    <a:pt x="52" y="0"/>
                  </a:cubicBezTo>
                  <a:cubicBezTo>
                    <a:pt x="23" y="0"/>
                    <a:pt x="0" y="23"/>
                    <a:pt x="0" y="52"/>
                  </a:cubicBezTo>
                  <a:cubicBezTo>
                    <a:pt x="0" y="421"/>
                    <a:pt x="0" y="421"/>
                    <a:pt x="0" y="421"/>
                  </a:cubicBezTo>
                  <a:cubicBezTo>
                    <a:pt x="0" y="451"/>
                    <a:pt x="23" y="474"/>
                    <a:pt x="52" y="474"/>
                  </a:cubicBezTo>
                  <a:cubicBezTo>
                    <a:pt x="421" y="474"/>
                    <a:pt x="421" y="474"/>
                    <a:pt x="421" y="474"/>
                  </a:cubicBezTo>
                  <a:cubicBezTo>
                    <a:pt x="451" y="474"/>
                    <a:pt x="474" y="451"/>
                    <a:pt x="474" y="421"/>
                  </a:cubicBezTo>
                  <a:cubicBezTo>
                    <a:pt x="474" y="52"/>
                    <a:pt x="474" y="52"/>
                    <a:pt x="474" y="52"/>
                  </a:cubicBezTo>
                  <a:cubicBezTo>
                    <a:pt x="474" y="23"/>
                    <a:pt x="451" y="0"/>
                    <a:pt x="421" y="0"/>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4" name="Google Shape;1044;p35"/>
            <p:cNvSpPr/>
            <p:nvPr/>
          </p:nvSpPr>
          <p:spPr>
            <a:xfrm>
              <a:off x="1460456" y="1163778"/>
              <a:ext cx="304223" cy="299440"/>
            </a:xfrm>
            <a:custGeom>
              <a:avLst/>
              <a:gdLst/>
              <a:ahLst/>
              <a:cxnLst/>
              <a:rect l="l" t="t" r="r" b="b"/>
              <a:pathLst>
                <a:path w="348" h="343" extrusionOk="0">
                  <a:moveTo>
                    <a:pt x="298" y="293"/>
                  </a:moveTo>
                  <a:cubicBezTo>
                    <a:pt x="311" y="280"/>
                    <a:pt x="321" y="265"/>
                    <a:pt x="330" y="248"/>
                  </a:cubicBezTo>
                  <a:cubicBezTo>
                    <a:pt x="330" y="248"/>
                    <a:pt x="330" y="248"/>
                    <a:pt x="330" y="248"/>
                  </a:cubicBezTo>
                  <a:cubicBezTo>
                    <a:pt x="304" y="235"/>
                    <a:pt x="304" y="235"/>
                    <a:pt x="304" y="235"/>
                  </a:cubicBezTo>
                  <a:cubicBezTo>
                    <a:pt x="310" y="221"/>
                    <a:pt x="315" y="206"/>
                    <a:pt x="317" y="192"/>
                  </a:cubicBezTo>
                  <a:cubicBezTo>
                    <a:pt x="346" y="196"/>
                    <a:pt x="346" y="196"/>
                    <a:pt x="346" y="196"/>
                  </a:cubicBezTo>
                  <a:cubicBezTo>
                    <a:pt x="348" y="178"/>
                    <a:pt x="348" y="160"/>
                    <a:pt x="345" y="142"/>
                  </a:cubicBezTo>
                  <a:cubicBezTo>
                    <a:pt x="316" y="147"/>
                    <a:pt x="316" y="147"/>
                    <a:pt x="316" y="147"/>
                  </a:cubicBezTo>
                  <a:cubicBezTo>
                    <a:pt x="313" y="132"/>
                    <a:pt x="308" y="118"/>
                    <a:pt x="301" y="104"/>
                  </a:cubicBezTo>
                  <a:cubicBezTo>
                    <a:pt x="327" y="90"/>
                    <a:pt x="327" y="90"/>
                    <a:pt x="327" y="90"/>
                  </a:cubicBezTo>
                  <a:cubicBezTo>
                    <a:pt x="318" y="74"/>
                    <a:pt x="307" y="60"/>
                    <a:pt x="294" y="47"/>
                  </a:cubicBezTo>
                  <a:cubicBezTo>
                    <a:pt x="274" y="68"/>
                    <a:pt x="274" y="68"/>
                    <a:pt x="274" y="68"/>
                  </a:cubicBezTo>
                  <a:cubicBezTo>
                    <a:pt x="264" y="58"/>
                    <a:pt x="251" y="49"/>
                    <a:pt x="238" y="42"/>
                  </a:cubicBezTo>
                  <a:cubicBezTo>
                    <a:pt x="237" y="42"/>
                    <a:pt x="237" y="42"/>
                    <a:pt x="237" y="42"/>
                  </a:cubicBezTo>
                  <a:cubicBezTo>
                    <a:pt x="250" y="16"/>
                    <a:pt x="250" y="16"/>
                    <a:pt x="250" y="16"/>
                  </a:cubicBezTo>
                  <a:cubicBezTo>
                    <a:pt x="234" y="8"/>
                    <a:pt x="216" y="3"/>
                    <a:pt x="198" y="0"/>
                  </a:cubicBezTo>
                  <a:cubicBezTo>
                    <a:pt x="194" y="29"/>
                    <a:pt x="194" y="29"/>
                    <a:pt x="194" y="29"/>
                  </a:cubicBezTo>
                  <a:cubicBezTo>
                    <a:pt x="179" y="27"/>
                    <a:pt x="164" y="27"/>
                    <a:pt x="149" y="30"/>
                  </a:cubicBezTo>
                  <a:cubicBezTo>
                    <a:pt x="144" y="1"/>
                    <a:pt x="144" y="1"/>
                    <a:pt x="144" y="1"/>
                  </a:cubicBezTo>
                  <a:cubicBezTo>
                    <a:pt x="126" y="4"/>
                    <a:pt x="109" y="10"/>
                    <a:pt x="93" y="19"/>
                  </a:cubicBezTo>
                  <a:cubicBezTo>
                    <a:pt x="106" y="45"/>
                    <a:pt x="106" y="45"/>
                    <a:pt x="106" y="45"/>
                  </a:cubicBezTo>
                  <a:cubicBezTo>
                    <a:pt x="93" y="52"/>
                    <a:pt x="81" y="61"/>
                    <a:pt x="70" y="72"/>
                  </a:cubicBezTo>
                  <a:cubicBezTo>
                    <a:pt x="49" y="51"/>
                    <a:pt x="49" y="51"/>
                    <a:pt x="49" y="51"/>
                  </a:cubicBezTo>
                  <a:cubicBezTo>
                    <a:pt x="37" y="64"/>
                    <a:pt x="26" y="79"/>
                    <a:pt x="18" y="96"/>
                  </a:cubicBezTo>
                  <a:cubicBezTo>
                    <a:pt x="18" y="96"/>
                    <a:pt x="18" y="96"/>
                    <a:pt x="18" y="96"/>
                  </a:cubicBezTo>
                  <a:cubicBezTo>
                    <a:pt x="44" y="108"/>
                    <a:pt x="44" y="108"/>
                    <a:pt x="44" y="108"/>
                  </a:cubicBezTo>
                  <a:cubicBezTo>
                    <a:pt x="38" y="122"/>
                    <a:pt x="33" y="137"/>
                    <a:pt x="31" y="152"/>
                  </a:cubicBezTo>
                  <a:cubicBezTo>
                    <a:pt x="2" y="148"/>
                    <a:pt x="2" y="148"/>
                    <a:pt x="2" y="148"/>
                  </a:cubicBezTo>
                  <a:cubicBezTo>
                    <a:pt x="0" y="166"/>
                    <a:pt x="0" y="184"/>
                    <a:pt x="3" y="202"/>
                  </a:cubicBezTo>
                  <a:cubicBezTo>
                    <a:pt x="32" y="197"/>
                    <a:pt x="32" y="197"/>
                    <a:pt x="32" y="197"/>
                  </a:cubicBezTo>
                  <a:cubicBezTo>
                    <a:pt x="35" y="212"/>
                    <a:pt x="40" y="226"/>
                    <a:pt x="47" y="239"/>
                  </a:cubicBezTo>
                  <a:cubicBezTo>
                    <a:pt x="21" y="253"/>
                    <a:pt x="21" y="253"/>
                    <a:pt x="21" y="253"/>
                  </a:cubicBezTo>
                  <a:cubicBezTo>
                    <a:pt x="29" y="269"/>
                    <a:pt x="40" y="284"/>
                    <a:pt x="53" y="296"/>
                  </a:cubicBezTo>
                  <a:cubicBezTo>
                    <a:pt x="74" y="275"/>
                    <a:pt x="74" y="275"/>
                    <a:pt x="74" y="275"/>
                  </a:cubicBezTo>
                  <a:cubicBezTo>
                    <a:pt x="84" y="286"/>
                    <a:pt x="97" y="295"/>
                    <a:pt x="110" y="301"/>
                  </a:cubicBezTo>
                  <a:cubicBezTo>
                    <a:pt x="111" y="301"/>
                    <a:pt x="111" y="301"/>
                    <a:pt x="111" y="301"/>
                  </a:cubicBezTo>
                  <a:cubicBezTo>
                    <a:pt x="98" y="328"/>
                    <a:pt x="98" y="328"/>
                    <a:pt x="98" y="328"/>
                  </a:cubicBezTo>
                  <a:cubicBezTo>
                    <a:pt x="114" y="336"/>
                    <a:pt x="132" y="341"/>
                    <a:pt x="150" y="343"/>
                  </a:cubicBezTo>
                  <a:cubicBezTo>
                    <a:pt x="154" y="315"/>
                    <a:pt x="154" y="315"/>
                    <a:pt x="154" y="315"/>
                  </a:cubicBezTo>
                  <a:cubicBezTo>
                    <a:pt x="169" y="317"/>
                    <a:pt x="184" y="316"/>
                    <a:pt x="199" y="314"/>
                  </a:cubicBezTo>
                  <a:cubicBezTo>
                    <a:pt x="204" y="343"/>
                    <a:pt x="204" y="343"/>
                    <a:pt x="204" y="343"/>
                  </a:cubicBezTo>
                  <a:cubicBezTo>
                    <a:pt x="222" y="339"/>
                    <a:pt x="239" y="334"/>
                    <a:pt x="255" y="325"/>
                  </a:cubicBezTo>
                  <a:cubicBezTo>
                    <a:pt x="241" y="299"/>
                    <a:pt x="241" y="299"/>
                    <a:pt x="241" y="299"/>
                  </a:cubicBezTo>
                  <a:cubicBezTo>
                    <a:pt x="255" y="292"/>
                    <a:pt x="267" y="283"/>
                    <a:pt x="277" y="272"/>
                  </a:cubicBezTo>
                  <a:lnTo>
                    <a:pt x="298" y="293"/>
                  </a:lnTo>
                  <a:close/>
                  <a:moveTo>
                    <a:pt x="140" y="240"/>
                  </a:moveTo>
                  <a:cubicBezTo>
                    <a:pt x="103" y="222"/>
                    <a:pt x="87" y="176"/>
                    <a:pt x="106" y="138"/>
                  </a:cubicBezTo>
                  <a:cubicBezTo>
                    <a:pt x="124" y="101"/>
                    <a:pt x="170" y="85"/>
                    <a:pt x="208" y="104"/>
                  </a:cubicBezTo>
                  <a:cubicBezTo>
                    <a:pt x="245" y="122"/>
                    <a:pt x="261" y="168"/>
                    <a:pt x="242" y="205"/>
                  </a:cubicBezTo>
                  <a:cubicBezTo>
                    <a:pt x="224" y="243"/>
                    <a:pt x="178" y="259"/>
                    <a:pt x="140" y="24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grpSp>
        <p:nvGrpSpPr>
          <p:cNvPr id="1045" name="Google Shape;1045;p35"/>
          <p:cNvGrpSpPr/>
          <p:nvPr/>
        </p:nvGrpSpPr>
        <p:grpSpPr>
          <a:xfrm>
            <a:off x="6293473" y="2569111"/>
            <a:ext cx="653332" cy="924225"/>
            <a:chOff x="6000261" y="1225220"/>
            <a:chExt cx="627600" cy="887824"/>
          </a:xfrm>
        </p:grpSpPr>
        <p:sp>
          <p:nvSpPr>
            <p:cNvPr id="1046" name="Google Shape;1046;p35"/>
            <p:cNvSpPr/>
            <p:nvPr/>
          </p:nvSpPr>
          <p:spPr>
            <a:xfrm>
              <a:off x="6000261" y="1293145"/>
              <a:ext cx="627600" cy="8199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7" name="Google Shape;1047;p35"/>
            <p:cNvSpPr/>
            <p:nvPr/>
          </p:nvSpPr>
          <p:spPr>
            <a:xfrm>
              <a:off x="6000261" y="1225220"/>
              <a:ext cx="627579" cy="67924"/>
            </a:xfrm>
            <a:custGeom>
              <a:avLst/>
              <a:gdLst/>
              <a:ahLst/>
              <a:cxnLst/>
              <a:rect l="l" t="t" r="r" b="b"/>
              <a:pathLst>
                <a:path w="718" h="78" extrusionOk="0">
                  <a:moveTo>
                    <a:pt x="681" y="0"/>
                  </a:moveTo>
                  <a:cubicBezTo>
                    <a:pt x="37" y="0"/>
                    <a:pt x="37" y="0"/>
                    <a:pt x="37" y="0"/>
                  </a:cubicBezTo>
                  <a:cubicBezTo>
                    <a:pt x="16" y="0"/>
                    <a:pt x="0" y="16"/>
                    <a:pt x="0" y="37"/>
                  </a:cubicBezTo>
                  <a:cubicBezTo>
                    <a:pt x="0" y="78"/>
                    <a:pt x="0" y="78"/>
                    <a:pt x="0" y="78"/>
                  </a:cubicBezTo>
                  <a:cubicBezTo>
                    <a:pt x="718" y="78"/>
                    <a:pt x="718" y="78"/>
                    <a:pt x="718" y="78"/>
                  </a:cubicBezTo>
                  <a:cubicBezTo>
                    <a:pt x="718" y="37"/>
                    <a:pt x="718" y="37"/>
                    <a:pt x="718" y="37"/>
                  </a:cubicBezTo>
                  <a:cubicBezTo>
                    <a:pt x="718" y="16"/>
                    <a:pt x="701" y="0"/>
                    <a:pt x="681"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8" name="Google Shape;1048;p35"/>
            <p:cNvSpPr/>
            <p:nvPr/>
          </p:nvSpPr>
          <p:spPr>
            <a:xfrm>
              <a:off x="6029918"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49" name="Google Shape;1049;p35"/>
            <p:cNvSpPr/>
            <p:nvPr/>
          </p:nvSpPr>
          <p:spPr>
            <a:xfrm>
              <a:off x="6077752" y="1243398"/>
              <a:ext cx="315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0" name="Google Shape;1050;p35"/>
            <p:cNvSpPr/>
            <p:nvPr/>
          </p:nvSpPr>
          <p:spPr>
            <a:xfrm>
              <a:off x="6126543" y="1243398"/>
              <a:ext cx="30600" cy="30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1" name="Google Shape;1051;p35"/>
            <p:cNvSpPr/>
            <p:nvPr/>
          </p:nvSpPr>
          <p:spPr>
            <a:xfrm>
              <a:off x="6100712" y="1671989"/>
              <a:ext cx="97500" cy="1425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2" name="Google Shape;1052;p35"/>
            <p:cNvSpPr/>
            <p:nvPr/>
          </p:nvSpPr>
          <p:spPr>
            <a:xfrm>
              <a:off x="6248997" y="1573451"/>
              <a:ext cx="98400" cy="2412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3" name="Google Shape;1053;p35"/>
            <p:cNvSpPr/>
            <p:nvPr/>
          </p:nvSpPr>
          <p:spPr>
            <a:xfrm>
              <a:off x="6397281" y="1484480"/>
              <a:ext cx="97500" cy="330000"/>
            </a:xfrm>
            <a:prstGeom prst="rect">
              <a:avLst/>
            </a:pr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4" name="Google Shape;1054;p35"/>
            <p:cNvSpPr/>
            <p:nvPr/>
          </p:nvSpPr>
          <p:spPr>
            <a:xfrm>
              <a:off x="6135152" y="1338108"/>
              <a:ext cx="308049" cy="309007"/>
            </a:xfrm>
            <a:custGeom>
              <a:avLst/>
              <a:gdLst/>
              <a:ahLst/>
              <a:cxnLst/>
              <a:rect l="l" t="t" r="r" b="b"/>
              <a:pathLst>
                <a:path w="352" h="353" extrusionOk="0">
                  <a:moveTo>
                    <a:pt x="351" y="56"/>
                  </a:moveTo>
                  <a:cubicBezTo>
                    <a:pt x="350" y="51"/>
                    <a:pt x="347" y="47"/>
                    <a:pt x="343" y="45"/>
                  </a:cubicBezTo>
                  <a:cubicBezTo>
                    <a:pt x="262" y="4"/>
                    <a:pt x="262" y="4"/>
                    <a:pt x="262" y="4"/>
                  </a:cubicBezTo>
                  <a:cubicBezTo>
                    <a:pt x="255" y="0"/>
                    <a:pt x="246" y="3"/>
                    <a:pt x="242" y="11"/>
                  </a:cubicBezTo>
                  <a:cubicBezTo>
                    <a:pt x="238" y="18"/>
                    <a:pt x="241" y="27"/>
                    <a:pt x="249" y="31"/>
                  </a:cubicBezTo>
                  <a:cubicBezTo>
                    <a:pt x="290" y="52"/>
                    <a:pt x="290" y="52"/>
                    <a:pt x="290" y="52"/>
                  </a:cubicBezTo>
                  <a:cubicBezTo>
                    <a:pt x="43" y="111"/>
                    <a:pt x="2" y="333"/>
                    <a:pt x="2" y="335"/>
                  </a:cubicBezTo>
                  <a:cubicBezTo>
                    <a:pt x="0" y="343"/>
                    <a:pt x="6" y="351"/>
                    <a:pt x="14" y="352"/>
                  </a:cubicBezTo>
                  <a:cubicBezTo>
                    <a:pt x="15" y="353"/>
                    <a:pt x="15" y="353"/>
                    <a:pt x="16" y="353"/>
                  </a:cubicBezTo>
                  <a:cubicBezTo>
                    <a:pt x="23" y="353"/>
                    <a:pt x="30" y="348"/>
                    <a:pt x="31" y="340"/>
                  </a:cubicBezTo>
                  <a:cubicBezTo>
                    <a:pt x="31" y="338"/>
                    <a:pt x="69" y="134"/>
                    <a:pt x="300" y="80"/>
                  </a:cubicBezTo>
                  <a:cubicBezTo>
                    <a:pt x="268" y="120"/>
                    <a:pt x="268" y="120"/>
                    <a:pt x="268" y="120"/>
                  </a:cubicBezTo>
                  <a:cubicBezTo>
                    <a:pt x="263" y="126"/>
                    <a:pt x="264" y="135"/>
                    <a:pt x="270" y="141"/>
                  </a:cubicBezTo>
                  <a:cubicBezTo>
                    <a:pt x="273" y="143"/>
                    <a:pt x="276" y="144"/>
                    <a:pt x="280" y="144"/>
                  </a:cubicBezTo>
                  <a:cubicBezTo>
                    <a:pt x="284" y="144"/>
                    <a:pt x="288" y="142"/>
                    <a:pt x="291" y="138"/>
                  </a:cubicBezTo>
                  <a:cubicBezTo>
                    <a:pt x="348" y="68"/>
                    <a:pt x="348" y="68"/>
                    <a:pt x="348" y="68"/>
                  </a:cubicBezTo>
                  <a:cubicBezTo>
                    <a:pt x="351" y="65"/>
                    <a:pt x="352" y="60"/>
                    <a:pt x="351" y="5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5" name="Google Shape;1055;p35"/>
            <p:cNvSpPr/>
            <p:nvPr/>
          </p:nvSpPr>
          <p:spPr>
            <a:xfrm>
              <a:off x="6072012" y="1876717"/>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6" name="Google Shape;1056;p35"/>
            <p:cNvSpPr/>
            <p:nvPr/>
          </p:nvSpPr>
          <p:spPr>
            <a:xfrm>
              <a:off x="6072012" y="1929334"/>
              <a:ext cx="4830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7" name="Google Shape;1057;p35"/>
            <p:cNvSpPr/>
            <p:nvPr/>
          </p:nvSpPr>
          <p:spPr>
            <a:xfrm>
              <a:off x="6124629" y="1981952"/>
              <a:ext cx="3777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058" name="Google Shape;1058;p35"/>
            <p:cNvSpPr/>
            <p:nvPr/>
          </p:nvSpPr>
          <p:spPr>
            <a:xfrm>
              <a:off x="6192553" y="2034569"/>
              <a:ext cx="242100" cy="201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sp>
        <p:nvSpPr>
          <p:cNvPr id="2" name="TextBox 1">
            <a:extLst>
              <a:ext uri="{FF2B5EF4-FFF2-40B4-BE49-F238E27FC236}">
                <a16:creationId xmlns:a16="http://schemas.microsoft.com/office/drawing/2014/main" id="{6B2E2424-4D86-44E2-1FC4-35E44FA333B2}"/>
              </a:ext>
            </a:extLst>
          </p:cNvPr>
          <p:cNvSpPr txBox="1"/>
          <p:nvPr/>
        </p:nvSpPr>
        <p:spPr>
          <a:xfrm>
            <a:off x="576775" y="902375"/>
            <a:ext cx="1055077" cy="769441"/>
          </a:xfrm>
          <a:prstGeom prst="rect">
            <a:avLst/>
          </a:prstGeom>
          <a:noFill/>
        </p:spPr>
        <p:txBody>
          <a:bodyPr wrap="square" rtlCol="0">
            <a:spAutoFit/>
          </a:bodyPr>
          <a:lstStyle/>
          <a:p>
            <a:r>
              <a:rPr lang="en-US" sz="4400" dirty="0">
                <a:solidFill>
                  <a:schemeClr val="lt1"/>
                </a:solidFill>
                <a:latin typeface="Baloo 2 ExtraBold"/>
                <a:cs typeface="Baloo 2 ExtraBold"/>
                <a:sym typeface="Baloo 2 ExtraBold"/>
              </a:rPr>
              <a:t>04</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theme/theme1.xml><?xml version="1.0" encoding="utf-8"?>
<a:theme xmlns:a="http://schemas.openxmlformats.org/drawingml/2006/main" name="Statistics and Data Analysis - 6th Grade by Slidesgo">
  <a:themeElements>
    <a:clrScheme name="Simple Light">
      <a:dk1>
        <a:srgbClr val="334157"/>
      </a:dk1>
      <a:lt1>
        <a:srgbClr val="4C69B2"/>
      </a:lt1>
      <a:dk2>
        <a:srgbClr val="FDFDFD"/>
      </a:dk2>
      <a:lt2>
        <a:srgbClr val="6389EB"/>
      </a:lt2>
      <a:accent1>
        <a:srgbClr val="CBDDFA"/>
      </a:accent1>
      <a:accent2>
        <a:srgbClr val="FF4949"/>
      </a:accent2>
      <a:accent3>
        <a:srgbClr val="FF7A78"/>
      </a:accent3>
      <a:accent4>
        <a:srgbClr val="FF9D35"/>
      </a:accent4>
      <a:accent5>
        <a:srgbClr val="FFC53A"/>
      </a:accent5>
      <a:accent6>
        <a:srgbClr val="EBEBEB"/>
      </a:accent6>
      <a:hlink>
        <a:srgbClr val="33415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896</Words>
  <Application>Microsoft Office PowerPoint</Application>
  <PresentationFormat>On-screen Show (16:9)</PresentationFormat>
  <Paragraphs>67</Paragraphs>
  <Slides>15</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Baloo 2 ExtraBold</vt:lpstr>
      <vt:lpstr>Anaheim</vt:lpstr>
      <vt:lpstr>Nunito Light</vt:lpstr>
      <vt:lpstr>DM Sans</vt:lpstr>
      <vt:lpstr>Arial</vt:lpstr>
      <vt:lpstr>Courier New</vt:lpstr>
      <vt:lpstr>Calibri</vt:lpstr>
      <vt:lpstr>DM Sans Medium</vt:lpstr>
      <vt:lpstr>Statistics and Data Analysis - 6th Grade by Slidesgo</vt:lpstr>
      <vt:lpstr>How Computers Represent Data</vt:lpstr>
      <vt:lpstr>01</vt:lpstr>
      <vt:lpstr> What Is Data?</vt:lpstr>
      <vt:lpstr> What Is Data?</vt:lpstr>
      <vt:lpstr>The Language of Computers</vt:lpstr>
      <vt:lpstr>The Language of Computers</vt:lpstr>
      <vt:lpstr>Bits and Bytes</vt:lpstr>
      <vt:lpstr>Bits and Bytes</vt:lpstr>
      <vt:lpstr>How Data Types Are Stored</vt:lpstr>
      <vt:lpstr>How Data Types Are Stored</vt:lpstr>
      <vt:lpstr>Summary</vt:lpstr>
      <vt:lpstr>Summary</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Rodayna Yasser</dc:creator>
  <cp:lastModifiedBy>mohamedmostafa</cp:lastModifiedBy>
  <cp:revision>1</cp:revision>
  <dcterms:modified xsi:type="dcterms:W3CDTF">2025-05-09T22:53:03Z</dcterms:modified>
</cp:coreProperties>
</file>