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1" r:id="rId4"/>
    <p:sldId id="258" r:id="rId5"/>
    <p:sldId id="262" r:id="rId6"/>
    <p:sldId id="263" r:id="rId7"/>
    <p:sldId id="265" r:id="rId8"/>
    <p:sldId id="264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8" r:id="rId18"/>
    <p:sldId id="279" r:id="rId19"/>
    <p:sldId id="280" r:id="rId20"/>
    <p:sldId id="286" r:id="rId21"/>
    <p:sldId id="281" r:id="rId22"/>
    <p:sldId id="273" r:id="rId23"/>
    <p:sldId id="260" r:id="rId24"/>
    <p:sldId id="274" r:id="rId25"/>
    <p:sldId id="276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05C706-37B4-BB4E-9794-2C06FD498D05}">
          <p14:sldIdLst>
            <p14:sldId id="256"/>
          </p14:sldIdLst>
        </p14:section>
        <p14:section name="Spyder" id="{3CE1FA8C-F5D9-F14E-84B7-CE443455F938}">
          <p14:sldIdLst>
            <p14:sldId id="257"/>
            <p14:sldId id="261"/>
            <p14:sldId id="258"/>
            <p14:sldId id="262"/>
            <p14:sldId id="263"/>
            <p14:sldId id="265"/>
            <p14:sldId id="264"/>
            <p14:sldId id="266"/>
            <p14:sldId id="259"/>
          </p14:sldIdLst>
        </p14:section>
        <p14:section name="Loops" id="{7A3A8632-5D6B-DA48-80AC-BDEBD1B6E703}">
          <p14:sldIdLst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Libraries" id="{EA7080D9-5381-8A4D-870B-353936387829}">
          <p14:sldIdLst>
            <p14:sldId id="278"/>
            <p14:sldId id="279"/>
            <p14:sldId id="280"/>
            <p14:sldId id="286"/>
            <p14:sldId id="281"/>
          </p14:sldIdLst>
        </p14:section>
        <p14:section name="Functions" id="{AC0FC5CE-2BF7-EA4A-82CE-9C6D697E3874}">
          <p14:sldIdLst>
            <p14:sldId id="273"/>
            <p14:sldId id="260"/>
            <p14:sldId id="274"/>
            <p14:sldId id="276"/>
          </p14:sldIdLst>
        </p14:section>
        <p14:section name="Classses" id="{E1ECC7AC-8E9D-6B4C-B8F7-D2E1DBCB5E1B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/>
    <p:restoredTop sz="94610"/>
  </p:normalViewPr>
  <p:slideViewPr>
    <p:cSldViewPr snapToGrid="0">
      <p:cViewPr varScale="1">
        <p:scale>
          <a:sx n="103" d="100"/>
          <a:sy n="103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Emrich" userId="e6abd74e-3da0-4635-b6e2-0dc330156f74" providerId="ADAL" clId="{EF679FDA-A314-EF41-94F4-DDB605DA7C01}"/>
    <pc:docChg chg="undo custSel addSld delSld modSld sldOrd addSection modSection">
      <pc:chgData name="Stephen Emrich" userId="e6abd74e-3da0-4635-b6e2-0dc330156f74" providerId="ADAL" clId="{EF679FDA-A314-EF41-94F4-DDB605DA7C01}" dt="2025-08-12T15:59:59.404" v="8556" actId="20577"/>
      <pc:docMkLst>
        <pc:docMk/>
      </pc:docMkLst>
      <pc:sldChg chg="modSp mod">
        <pc:chgData name="Stephen Emrich" userId="e6abd74e-3da0-4635-b6e2-0dc330156f74" providerId="ADAL" clId="{EF679FDA-A314-EF41-94F4-DDB605DA7C01}" dt="2025-08-12T15:59:59.404" v="8556" actId="20577"/>
        <pc:sldMkLst>
          <pc:docMk/>
          <pc:sldMk cId="2777197845" sldId="256"/>
        </pc:sldMkLst>
      </pc:sldChg>
      <pc:sldChg chg="modSp mod">
        <pc:chgData name="Stephen Emrich" userId="e6abd74e-3da0-4635-b6e2-0dc330156f74" providerId="ADAL" clId="{EF679FDA-A314-EF41-94F4-DDB605DA7C01}" dt="2025-07-25T18:42:01.911" v="218" actId="20577"/>
        <pc:sldMkLst>
          <pc:docMk/>
          <pc:sldMk cId="252134998" sldId="258"/>
        </pc:sldMkLst>
      </pc:sldChg>
      <pc:sldChg chg="modSp mod">
        <pc:chgData name="Stephen Emrich" userId="e6abd74e-3da0-4635-b6e2-0dc330156f74" providerId="ADAL" clId="{EF679FDA-A314-EF41-94F4-DDB605DA7C01}" dt="2025-07-28T18:43:07.741" v="2638" actId="27636"/>
        <pc:sldMkLst>
          <pc:docMk/>
          <pc:sldMk cId="280055342" sldId="259"/>
        </pc:sldMkLst>
      </pc:sldChg>
      <pc:sldChg chg="addSp modSp mod">
        <pc:chgData name="Stephen Emrich" userId="e6abd74e-3da0-4635-b6e2-0dc330156f74" providerId="ADAL" clId="{EF679FDA-A314-EF41-94F4-DDB605DA7C01}" dt="2025-07-28T19:50:14.247" v="5323" actId="2711"/>
        <pc:sldMkLst>
          <pc:docMk/>
          <pc:sldMk cId="3140264562" sldId="260"/>
        </pc:sldMkLst>
      </pc:sldChg>
      <pc:sldChg chg="addSp delSp modSp new mod">
        <pc:chgData name="Stephen Emrich" userId="e6abd74e-3da0-4635-b6e2-0dc330156f74" providerId="ADAL" clId="{EF679FDA-A314-EF41-94F4-DDB605DA7C01}" dt="2025-07-25T18:41:54.871" v="210" actId="20577"/>
        <pc:sldMkLst>
          <pc:docMk/>
          <pc:sldMk cId="4153333903" sldId="261"/>
        </pc:sldMkLst>
      </pc:sldChg>
      <pc:sldChg chg="addSp delSp modSp new mod">
        <pc:chgData name="Stephen Emrich" userId="e6abd74e-3da0-4635-b6e2-0dc330156f74" providerId="ADAL" clId="{EF679FDA-A314-EF41-94F4-DDB605DA7C01}" dt="2025-07-25T18:59:12.906" v="495" actId="21"/>
        <pc:sldMkLst>
          <pc:docMk/>
          <pc:sldMk cId="606339771" sldId="262"/>
        </pc:sldMkLst>
      </pc:sldChg>
      <pc:sldChg chg="addSp delSp modSp new mod">
        <pc:chgData name="Stephen Emrich" userId="e6abd74e-3da0-4635-b6e2-0dc330156f74" providerId="ADAL" clId="{EF679FDA-A314-EF41-94F4-DDB605DA7C01}" dt="2025-07-25T19:02:04.955" v="1198" actId="20577"/>
        <pc:sldMkLst>
          <pc:docMk/>
          <pc:sldMk cId="3674604492" sldId="263"/>
        </pc:sldMkLst>
      </pc:sldChg>
      <pc:sldChg chg="addSp modSp new mod">
        <pc:chgData name="Stephen Emrich" userId="e6abd74e-3da0-4635-b6e2-0dc330156f74" providerId="ADAL" clId="{EF679FDA-A314-EF41-94F4-DDB605DA7C01}" dt="2025-07-25T19:11:44.960" v="2097" actId="1076"/>
        <pc:sldMkLst>
          <pc:docMk/>
          <pc:sldMk cId="952041962" sldId="264"/>
        </pc:sldMkLst>
      </pc:sldChg>
      <pc:sldChg chg="addSp modSp new mod ord">
        <pc:chgData name="Stephen Emrich" userId="e6abd74e-3da0-4635-b6e2-0dc330156f74" providerId="ADAL" clId="{EF679FDA-A314-EF41-94F4-DDB605DA7C01}" dt="2025-07-25T19:04:02.145" v="1468" actId="20578"/>
        <pc:sldMkLst>
          <pc:docMk/>
          <pc:sldMk cId="1449409717" sldId="265"/>
        </pc:sldMkLst>
      </pc:sldChg>
      <pc:sldChg chg="addSp modSp new mod">
        <pc:chgData name="Stephen Emrich" userId="e6abd74e-3da0-4635-b6e2-0dc330156f74" providerId="ADAL" clId="{EF679FDA-A314-EF41-94F4-DDB605DA7C01}" dt="2025-07-28T18:32:06.727" v="2625" actId="1076"/>
        <pc:sldMkLst>
          <pc:docMk/>
          <pc:sldMk cId="1970588747" sldId="266"/>
        </pc:sldMkLst>
      </pc:sldChg>
      <pc:sldChg chg="modSp new mod">
        <pc:chgData name="Stephen Emrich" userId="e6abd74e-3da0-4635-b6e2-0dc330156f74" providerId="ADAL" clId="{EF679FDA-A314-EF41-94F4-DDB605DA7C01}" dt="2025-07-28T18:46:38.341" v="2655" actId="20577"/>
        <pc:sldMkLst>
          <pc:docMk/>
          <pc:sldMk cId="2177319196" sldId="267"/>
        </pc:sldMkLst>
      </pc:sldChg>
      <pc:sldChg chg="modSp new mod">
        <pc:chgData name="Stephen Emrich" userId="e6abd74e-3da0-4635-b6e2-0dc330156f74" providerId="ADAL" clId="{EF679FDA-A314-EF41-94F4-DDB605DA7C01}" dt="2025-07-28T18:52:05.349" v="3186" actId="20577"/>
        <pc:sldMkLst>
          <pc:docMk/>
          <pc:sldMk cId="2380969589" sldId="268"/>
        </pc:sldMkLst>
      </pc:sldChg>
      <pc:sldChg chg="modSp new mod">
        <pc:chgData name="Stephen Emrich" userId="e6abd74e-3da0-4635-b6e2-0dc330156f74" providerId="ADAL" clId="{EF679FDA-A314-EF41-94F4-DDB605DA7C01}" dt="2025-07-28T18:56:36.639" v="3500" actId="20577"/>
        <pc:sldMkLst>
          <pc:docMk/>
          <pc:sldMk cId="3920328847" sldId="269"/>
        </pc:sldMkLst>
      </pc:sldChg>
      <pc:sldChg chg="modSp new mod">
        <pc:chgData name="Stephen Emrich" userId="e6abd74e-3da0-4635-b6e2-0dc330156f74" providerId="ADAL" clId="{EF679FDA-A314-EF41-94F4-DDB605DA7C01}" dt="2025-07-28T19:21:12.806" v="3741" actId="20577"/>
        <pc:sldMkLst>
          <pc:docMk/>
          <pc:sldMk cId="3517993022" sldId="270"/>
        </pc:sldMkLst>
      </pc:sldChg>
      <pc:sldChg chg="modSp new mod">
        <pc:chgData name="Stephen Emrich" userId="e6abd74e-3da0-4635-b6e2-0dc330156f74" providerId="ADAL" clId="{EF679FDA-A314-EF41-94F4-DDB605DA7C01}" dt="2025-07-28T19:25:37.672" v="4383"/>
        <pc:sldMkLst>
          <pc:docMk/>
          <pc:sldMk cId="745032042" sldId="271"/>
        </pc:sldMkLst>
      </pc:sldChg>
      <pc:sldChg chg="addSp modSp new mod">
        <pc:chgData name="Stephen Emrich" userId="e6abd74e-3da0-4635-b6e2-0dc330156f74" providerId="ADAL" clId="{EF679FDA-A314-EF41-94F4-DDB605DA7C01}" dt="2025-08-01T20:04:07.469" v="8192" actId="27636"/>
        <pc:sldMkLst>
          <pc:docMk/>
          <pc:sldMk cId="677196005" sldId="272"/>
        </pc:sldMkLst>
      </pc:sldChg>
      <pc:sldChg chg="modSp new mod">
        <pc:chgData name="Stephen Emrich" userId="e6abd74e-3da0-4635-b6e2-0dc330156f74" providerId="ADAL" clId="{EF679FDA-A314-EF41-94F4-DDB605DA7C01}" dt="2025-07-28T19:41:15.874" v="4977" actId="20577"/>
        <pc:sldMkLst>
          <pc:docMk/>
          <pc:sldMk cId="991160410" sldId="273"/>
        </pc:sldMkLst>
      </pc:sldChg>
      <pc:sldChg chg="new del">
        <pc:chgData name="Stephen Emrich" userId="e6abd74e-3da0-4635-b6e2-0dc330156f74" providerId="ADAL" clId="{EF679FDA-A314-EF41-94F4-DDB605DA7C01}" dt="2025-07-28T19:31:11.253" v="4406" actId="680"/>
        <pc:sldMkLst>
          <pc:docMk/>
          <pc:sldMk cId="3471355149" sldId="274"/>
        </pc:sldMkLst>
      </pc:sldChg>
      <pc:sldChg chg="modSp new mod">
        <pc:chgData name="Stephen Emrich" userId="e6abd74e-3da0-4635-b6e2-0dc330156f74" providerId="ADAL" clId="{EF679FDA-A314-EF41-94F4-DDB605DA7C01}" dt="2025-07-28T21:03:37.020" v="5722" actId="27636"/>
        <pc:sldMkLst>
          <pc:docMk/>
          <pc:sldMk cId="4138628414" sldId="274"/>
        </pc:sldMkLst>
      </pc:sldChg>
      <pc:sldChg chg="modSp new del mod">
        <pc:chgData name="Stephen Emrich" userId="e6abd74e-3da0-4635-b6e2-0dc330156f74" providerId="ADAL" clId="{EF679FDA-A314-EF41-94F4-DDB605DA7C01}" dt="2025-07-28T21:05:25.673" v="5752" actId="2696"/>
        <pc:sldMkLst>
          <pc:docMk/>
          <pc:sldMk cId="2174959093" sldId="275"/>
        </pc:sldMkLst>
      </pc:sldChg>
      <pc:sldChg chg="modSp add mod">
        <pc:chgData name="Stephen Emrich" userId="e6abd74e-3da0-4635-b6e2-0dc330156f74" providerId="ADAL" clId="{EF679FDA-A314-EF41-94F4-DDB605DA7C01}" dt="2025-08-01T20:01:58.862" v="8185" actId="20577"/>
        <pc:sldMkLst>
          <pc:docMk/>
          <pc:sldMk cId="796729991" sldId="276"/>
        </pc:sldMkLst>
      </pc:sldChg>
      <pc:sldChg chg="modSp new del mod">
        <pc:chgData name="Stephen Emrich" userId="e6abd74e-3da0-4635-b6e2-0dc330156f74" providerId="ADAL" clId="{EF679FDA-A314-EF41-94F4-DDB605DA7C01}" dt="2025-08-01T19:27:59.705" v="7615" actId="2696"/>
        <pc:sldMkLst>
          <pc:docMk/>
          <pc:sldMk cId="3221778907" sldId="277"/>
        </pc:sldMkLst>
      </pc:sldChg>
      <pc:sldChg chg="modSp new mod ord">
        <pc:chgData name="Stephen Emrich" userId="e6abd74e-3da0-4635-b6e2-0dc330156f74" providerId="ADAL" clId="{EF679FDA-A314-EF41-94F4-DDB605DA7C01}" dt="2025-08-01T19:32:16.874" v="7854"/>
        <pc:sldMkLst>
          <pc:docMk/>
          <pc:sldMk cId="3932207849" sldId="278"/>
        </pc:sldMkLst>
      </pc:sldChg>
      <pc:sldChg chg="addSp modSp new mod ord">
        <pc:chgData name="Stephen Emrich" userId="e6abd74e-3da0-4635-b6e2-0dc330156f74" providerId="ADAL" clId="{EF679FDA-A314-EF41-94F4-DDB605DA7C01}" dt="2025-08-01T19:32:16.874" v="7854"/>
        <pc:sldMkLst>
          <pc:docMk/>
          <pc:sldMk cId="125632570" sldId="279"/>
        </pc:sldMkLst>
      </pc:sldChg>
      <pc:sldChg chg="modSp new mod ord">
        <pc:chgData name="Stephen Emrich" userId="e6abd74e-3da0-4635-b6e2-0dc330156f74" providerId="ADAL" clId="{EF679FDA-A314-EF41-94F4-DDB605DA7C01}" dt="2025-08-01T19:32:16.874" v="7854"/>
        <pc:sldMkLst>
          <pc:docMk/>
          <pc:sldMk cId="673462547" sldId="280"/>
        </pc:sldMkLst>
      </pc:sldChg>
      <pc:sldChg chg="addSp modSp new mod ord">
        <pc:chgData name="Stephen Emrich" userId="e6abd74e-3da0-4635-b6e2-0dc330156f74" providerId="ADAL" clId="{EF679FDA-A314-EF41-94F4-DDB605DA7C01}" dt="2025-08-01T19:32:16.874" v="7854"/>
        <pc:sldMkLst>
          <pc:docMk/>
          <pc:sldMk cId="1926207577" sldId="281"/>
        </pc:sldMkLst>
      </pc:sldChg>
      <pc:sldChg chg="modSp new del mod">
        <pc:chgData name="Stephen Emrich" userId="e6abd74e-3da0-4635-b6e2-0dc330156f74" providerId="ADAL" clId="{EF679FDA-A314-EF41-94F4-DDB605DA7C01}" dt="2025-08-01T19:12:49.883" v="6760" actId="2696"/>
        <pc:sldMkLst>
          <pc:docMk/>
          <pc:sldMk cId="2731821277" sldId="281"/>
        </pc:sldMkLst>
      </pc:sldChg>
      <pc:sldChg chg="add">
        <pc:chgData name="Stephen Emrich" userId="e6abd74e-3da0-4635-b6e2-0dc330156f74" providerId="ADAL" clId="{EF679FDA-A314-EF41-94F4-DDB605DA7C01}" dt="2025-08-01T20:07:03.657" v="8194"/>
        <pc:sldMkLst>
          <pc:docMk/>
          <pc:sldMk cId="54157366" sldId="282"/>
        </pc:sldMkLst>
      </pc:sldChg>
      <pc:sldChg chg="new del ord">
        <pc:chgData name="Stephen Emrich" userId="e6abd74e-3da0-4635-b6e2-0dc330156f74" providerId="ADAL" clId="{EF679FDA-A314-EF41-94F4-DDB605DA7C01}" dt="2025-08-01T19:32:33.376" v="7855" actId="2696"/>
        <pc:sldMkLst>
          <pc:docMk/>
          <pc:sldMk cId="1826089653" sldId="282"/>
        </pc:sldMkLst>
      </pc:sldChg>
      <pc:sldChg chg="new del">
        <pc:chgData name="Stephen Emrich" userId="e6abd74e-3da0-4635-b6e2-0dc330156f74" providerId="ADAL" clId="{EF679FDA-A314-EF41-94F4-DDB605DA7C01}" dt="2025-08-01T20:07:00.960" v="8193" actId="2696"/>
        <pc:sldMkLst>
          <pc:docMk/>
          <pc:sldMk cId="3634780518" sldId="282"/>
        </pc:sldMkLst>
      </pc:sldChg>
      <pc:sldChg chg="add">
        <pc:chgData name="Stephen Emrich" userId="e6abd74e-3da0-4635-b6e2-0dc330156f74" providerId="ADAL" clId="{EF679FDA-A314-EF41-94F4-DDB605DA7C01}" dt="2025-08-01T20:07:03.657" v="8194"/>
        <pc:sldMkLst>
          <pc:docMk/>
          <pc:sldMk cId="1019190945" sldId="283"/>
        </pc:sldMkLst>
      </pc:sldChg>
      <pc:sldChg chg="new del">
        <pc:chgData name="Stephen Emrich" userId="e6abd74e-3da0-4635-b6e2-0dc330156f74" providerId="ADAL" clId="{EF679FDA-A314-EF41-94F4-DDB605DA7C01}" dt="2025-08-01T19:30:19.074" v="7661" actId="2696"/>
        <pc:sldMkLst>
          <pc:docMk/>
          <pc:sldMk cId="1347529893" sldId="283"/>
        </pc:sldMkLst>
      </pc:sldChg>
      <pc:sldChg chg="add">
        <pc:chgData name="Stephen Emrich" userId="e6abd74e-3da0-4635-b6e2-0dc330156f74" providerId="ADAL" clId="{EF679FDA-A314-EF41-94F4-DDB605DA7C01}" dt="2025-08-01T20:07:03.657" v="8194"/>
        <pc:sldMkLst>
          <pc:docMk/>
          <pc:sldMk cId="685295024" sldId="284"/>
        </pc:sldMkLst>
      </pc:sldChg>
      <pc:sldChg chg="modSp add mod">
        <pc:chgData name="Stephen Emrich" userId="e6abd74e-3da0-4635-b6e2-0dc330156f74" providerId="ADAL" clId="{EF679FDA-A314-EF41-94F4-DDB605DA7C01}" dt="2025-08-08T16:46:43.921" v="8543" actId="20577"/>
        <pc:sldMkLst>
          <pc:docMk/>
          <pc:sldMk cId="360727315" sldId="285"/>
        </pc:sldMkLst>
      </pc:sldChg>
    </pc:docChg>
  </pc:docChgLst>
  <pc:docChgLst>
    <pc:chgData name="Stephen Emrich" userId="e6abd74e-3da0-4635-b6e2-0dc330156f74" providerId="ADAL" clId="{E6D15754-9A9E-5308-9947-0AAFEAAF9F3D}"/>
    <pc:docChg chg="custSel addSld modSld modSection">
      <pc:chgData name="Stephen Emrich" userId="e6abd74e-3da0-4635-b6e2-0dc330156f74" providerId="ADAL" clId="{E6D15754-9A9E-5308-9947-0AAFEAAF9F3D}" dt="2025-09-24T15:00:17.687" v="291" actId="1076"/>
      <pc:docMkLst>
        <pc:docMk/>
      </pc:docMkLst>
      <pc:sldChg chg="modSp mod">
        <pc:chgData name="Stephen Emrich" userId="e6abd74e-3da0-4635-b6e2-0dc330156f74" providerId="ADAL" clId="{E6D15754-9A9E-5308-9947-0AAFEAAF9F3D}" dt="2025-09-24T14:53:15.189" v="281" actId="20577"/>
        <pc:sldMkLst>
          <pc:docMk/>
          <pc:sldMk cId="3344855475" sldId="257"/>
        </pc:sldMkLst>
        <pc:spChg chg="mod">
          <ac:chgData name="Stephen Emrich" userId="e6abd74e-3da0-4635-b6e2-0dc330156f74" providerId="ADAL" clId="{E6D15754-9A9E-5308-9947-0AAFEAAF9F3D}" dt="2025-09-24T14:53:15.189" v="281" actId="20577"/>
          <ac:spMkLst>
            <pc:docMk/>
            <pc:sldMk cId="3344855475" sldId="257"/>
            <ac:spMk id="3" creationId="{C0CF2E0E-1896-2B47-015B-46C7A03D4A75}"/>
          </ac:spMkLst>
        </pc:spChg>
      </pc:sldChg>
      <pc:sldChg chg="modSp mod">
        <pc:chgData name="Stephen Emrich" userId="e6abd74e-3da0-4635-b6e2-0dc330156f74" providerId="ADAL" clId="{E6D15754-9A9E-5308-9947-0AAFEAAF9F3D}" dt="2025-09-24T14:54:06.114" v="284" actId="20577"/>
        <pc:sldMkLst>
          <pc:docMk/>
          <pc:sldMk cId="3674604492" sldId="263"/>
        </pc:sldMkLst>
        <pc:spChg chg="mod">
          <ac:chgData name="Stephen Emrich" userId="e6abd74e-3da0-4635-b6e2-0dc330156f74" providerId="ADAL" clId="{E6D15754-9A9E-5308-9947-0AAFEAAF9F3D}" dt="2025-09-24T14:54:06.114" v="284" actId="20577"/>
          <ac:spMkLst>
            <pc:docMk/>
            <pc:sldMk cId="3674604492" sldId="263"/>
            <ac:spMk id="3" creationId="{D8D77428-F280-4EDF-B782-DCD3D31CA098}"/>
          </ac:spMkLst>
        </pc:spChg>
      </pc:sldChg>
      <pc:sldChg chg="modSp mod">
        <pc:chgData name="Stephen Emrich" userId="e6abd74e-3da0-4635-b6e2-0dc330156f74" providerId="ADAL" clId="{E6D15754-9A9E-5308-9947-0AAFEAAF9F3D}" dt="2025-09-24T14:55:53.497" v="286" actId="20577"/>
        <pc:sldMkLst>
          <pc:docMk/>
          <pc:sldMk cId="1970588747" sldId="266"/>
        </pc:sldMkLst>
        <pc:spChg chg="mod">
          <ac:chgData name="Stephen Emrich" userId="e6abd74e-3da0-4635-b6e2-0dc330156f74" providerId="ADAL" clId="{E6D15754-9A9E-5308-9947-0AAFEAAF9F3D}" dt="2025-09-24T14:55:53.497" v="286" actId="20577"/>
          <ac:spMkLst>
            <pc:docMk/>
            <pc:sldMk cId="1970588747" sldId="266"/>
            <ac:spMk id="3" creationId="{CD7C6F37-8093-7061-A6E3-6A30EBD9EEF8}"/>
          </ac:spMkLst>
        </pc:spChg>
      </pc:sldChg>
      <pc:sldChg chg="modSp mod">
        <pc:chgData name="Stephen Emrich" userId="e6abd74e-3da0-4635-b6e2-0dc330156f74" providerId="ADAL" clId="{E6D15754-9A9E-5308-9947-0AAFEAAF9F3D}" dt="2025-09-24T14:59:06.470" v="290" actId="20577"/>
        <pc:sldMkLst>
          <pc:docMk/>
          <pc:sldMk cId="991160410" sldId="273"/>
        </pc:sldMkLst>
        <pc:spChg chg="mod">
          <ac:chgData name="Stephen Emrich" userId="e6abd74e-3da0-4635-b6e2-0dc330156f74" providerId="ADAL" clId="{E6D15754-9A9E-5308-9947-0AAFEAAF9F3D}" dt="2025-09-24T14:59:06.470" v="290" actId="20577"/>
          <ac:spMkLst>
            <pc:docMk/>
            <pc:sldMk cId="991160410" sldId="273"/>
            <ac:spMk id="3" creationId="{09B28286-D45D-A920-A6CC-2B8C638EDB69}"/>
          </ac:spMkLst>
        </pc:spChg>
      </pc:sldChg>
      <pc:sldChg chg="modSp mod">
        <pc:chgData name="Stephen Emrich" userId="e6abd74e-3da0-4635-b6e2-0dc330156f74" providerId="ADAL" clId="{E6D15754-9A9E-5308-9947-0AAFEAAF9F3D}" dt="2025-09-24T15:00:17.687" v="291" actId="1076"/>
        <pc:sldMkLst>
          <pc:docMk/>
          <pc:sldMk cId="796729991" sldId="276"/>
        </pc:sldMkLst>
        <pc:picChg chg="mod">
          <ac:chgData name="Stephen Emrich" userId="e6abd74e-3da0-4635-b6e2-0dc330156f74" providerId="ADAL" clId="{E6D15754-9A9E-5308-9947-0AAFEAAF9F3D}" dt="2025-09-24T15:00:17.687" v="291" actId="1076"/>
          <ac:picMkLst>
            <pc:docMk/>
            <pc:sldMk cId="796729991" sldId="276"/>
            <ac:picMk id="4" creationId="{0BA5A8D8-E236-A141-A6C7-F303BD5E445F}"/>
          </ac:picMkLst>
        </pc:picChg>
      </pc:sldChg>
      <pc:sldChg chg="modSp mod">
        <pc:chgData name="Stephen Emrich" userId="e6abd74e-3da0-4635-b6e2-0dc330156f74" providerId="ADAL" clId="{E6D15754-9A9E-5308-9947-0AAFEAAF9F3D}" dt="2025-08-20T15:14:14.728" v="216" actId="313"/>
        <pc:sldMkLst>
          <pc:docMk/>
          <pc:sldMk cId="54157366" sldId="282"/>
        </pc:sldMkLst>
      </pc:sldChg>
      <pc:sldChg chg="modSp new mod">
        <pc:chgData name="Stephen Emrich" userId="e6abd74e-3da0-4635-b6e2-0dc330156f74" providerId="ADAL" clId="{E6D15754-9A9E-5308-9947-0AAFEAAF9F3D}" dt="2025-08-20T15:15:18.494" v="217" actId="2711"/>
        <pc:sldMkLst>
          <pc:docMk/>
          <pc:sldMk cId="423351660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6505A-471C-3C47-9CEE-44FB67A5889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DBEB3-DF35-4B49-AC44-4A8433AFE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2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DBEB3-DF35-4B49-AC44-4A8433AFE4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DBEB3-DF35-4B49-AC44-4A8433AFE4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6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1A477-34DC-744B-8D35-AD3D4595AB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47C2-8DB6-50E5-FE94-68A8EF97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20737-E053-7D02-5AA5-F59C595D2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AA2C3-A139-5948-9158-94BCC8BA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4CEA-64F9-0011-AF24-715402EE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3FF64-E47B-3453-CB6F-1B9C9991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9E1E-FB0C-B7DE-3EE7-2958ACAF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C271C-6218-D445-BF7D-199FB2A31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A567-81BC-13D6-05D5-5AFB1763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71A1A-94F8-71D0-7F5C-92751501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8185-90F4-1A60-0D97-34AF5935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2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4079F-05CA-F32A-1C90-16AFCAB9D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2D464-CF2A-9084-A729-423406CFD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32BF0-FAD2-C659-B174-01CE63BC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0E8E-9CCE-E38C-1043-11D6DC61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F006-896B-EC58-5E41-44E2B93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FC75-2336-971B-A673-E52CCB59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E5DE-CAA9-355D-B016-76FD8CE6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F932-D71C-B792-645B-E07EA81D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5F6FE-DC4E-21FF-4AB2-7AC9BE73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432DF-0EB0-FD2B-2C46-1046CD71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2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6C5C-62C4-D2C9-FEE5-81F77545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599CC-FCDB-AAE3-CB9A-8CE17189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6D88E-B39C-9C25-62E2-6FAFF801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D60C-7C2E-E018-568B-918D10A8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73D62-C826-641C-3BA9-3D17E8BB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8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E89F-5952-D37D-42D6-3053DB29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4701D-2600-E4D9-34F1-8D3370076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31113-767C-1986-BE6A-C633222A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F347B-C2D5-8AF7-9F1F-1E3A591B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80F45-1E32-FA09-0594-5FCA909C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5E8FF-7C4D-CD56-25D5-278F72B8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868-3763-F0B8-9FA4-3282D2B4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4A600-5CAE-4CC0-CCCC-D4ED05C3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6DFAE-EF6D-7F1C-9C67-14CF3151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5E7A0-68A3-B43B-0E40-284C1EB63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DD577-0DD3-434D-8F49-3F1C28619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1CA4-9D69-15F4-00AE-3FDA4CCA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1A396-6178-19FB-54AB-A12A594B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98EAA-96EF-1A74-2E08-C412DF7D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5B6-E82B-0AE6-2D8B-708359AA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8A28F-5ED5-3782-285C-DE8A6A26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8A757-518F-4BD0-694D-70163F7D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A86A3-89A3-8D69-F509-3068FB11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9B092-84C8-01F3-4B47-A2FD6926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F9DDD-D590-4C11-8A52-D39AE4D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B00B-F56A-1C92-342A-46FD09CF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814-0674-F51C-5672-B890C986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433A-ECB6-DC89-5F00-4773D226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E17DC-D4D7-1A6F-8904-1F4D2790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CADD0-2F2F-4841-4B9F-76CA65A9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111FC-DC49-FFF1-3DE1-82AE3637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429AE-579F-890D-D79E-1106E16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B30B-BBD8-08BF-FEDB-C74586E1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B541D-1DBB-E7F5-C13C-54C89C98D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663DF-90B4-EAA6-E17C-673D8921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4898-9303-FB3D-45E0-D11F6DA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3D7B2-FEEF-2812-5856-F69E8697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D0893-B6AD-733B-A79A-D50C44D9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4D365-B0FA-33C3-93C6-D2DC7708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ACCD7-C36B-9EB7-D478-DE937DDD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AF13-0C29-365E-E88A-50966CA07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DAF1D-C3EF-1B45-9CCB-7476A92A79B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6D709-3C97-EE46-E921-111A56B0D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19B6-83D1-DBC7-A2C2-B58ED4123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3EDB3-7632-3847-9EB5-13A51842D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E0C-ACB3-731C-1EDD-C4A7131A9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Novice Python and Spyder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51D5-BB8F-CD30-3BB8-02D7FB32D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PSYC 5P02</a:t>
            </a:r>
          </a:p>
          <a:p>
            <a:r>
              <a:rPr lang="en-US" dirty="0"/>
              <a:t>Computer Programming for Experimental Psychology</a:t>
            </a:r>
          </a:p>
          <a:p>
            <a:r>
              <a:rPr lang="en-US" dirty="0"/>
              <a:t>Stephen Emrich</a:t>
            </a:r>
          </a:p>
          <a:p>
            <a:r>
              <a:rPr lang="en-US" dirty="0"/>
              <a:t>Brock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9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E1AE-B108-4421-DF62-111F8ABF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document?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179D-A104-0BAD-0C25-A70C73C1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Without the use of Markup, how can we document the code</a:t>
            </a:r>
          </a:p>
          <a:p>
            <a:endParaRPr lang="en-US" dirty="0"/>
          </a:p>
          <a:p>
            <a:r>
              <a:rPr lang="en-US" dirty="0"/>
              <a:t>Every language have characters that denote part of the code as a “comment” - not to be executed as code. In Python we use the # character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#this is a comment not to be interpreted</a:t>
            </a:r>
            <a:endParaRPr lang="en-US" dirty="0"/>
          </a:p>
          <a:p>
            <a:endParaRPr lang="en-US" dirty="0"/>
          </a:p>
          <a:p>
            <a:r>
              <a:rPr lang="en-US" dirty="0"/>
              <a:t>Ultimately how you choose to write your code (Notebooks, Spyder, other) is up to you </a:t>
            </a:r>
            <a:r>
              <a:rPr lang="en-US" b="1" dirty="0"/>
              <a:t>BUT YOU MUST DOCUMENT AND EXPLAIN YOUR CODE THOROUGHLY!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B9AD-AA00-0AEA-7F8F-FEC7B3A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CC9A-CF59-F1C0-2368-FC1A9F95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 Loop is a fundamental and powerful concept in programming. A loop in computer programming is an instruction that repeats until a specified condition is met.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r>
              <a:rPr lang="en-CA" dirty="0"/>
              <a:t>In Python, there are two types of loops:</a:t>
            </a:r>
          </a:p>
          <a:p>
            <a:pPr lvl="1"/>
            <a:r>
              <a:rPr lang="en-CA" dirty="0"/>
              <a:t>A </a:t>
            </a:r>
            <a:r>
              <a:rPr lang="en-CA" b="1" dirty="0"/>
              <a:t>for</a:t>
            </a:r>
            <a:r>
              <a:rPr lang="en-CA" dirty="0"/>
              <a:t> loop is a loop that runs for a preset number of times.</a:t>
            </a:r>
          </a:p>
          <a:p>
            <a:pPr lvl="1"/>
            <a:r>
              <a:rPr lang="en-CA" dirty="0"/>
              <a:t>A </a:t>
            </a:r>
            <a:r>
              <a:rPr lang="en-CA" b="1" dirty="0"/>
              <a:t>while</a:t>
            </a:r>
            <a:r>
              <a:rPr lang="en-CA" dirty="0"/>
              <a:t> loop is a loop that is repeated as long as an expression is true. 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1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CE47-77B9-E574-DBFA-39FE6310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7794-C963-36AC-45E0-769F8F8C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for loop</a:t>
            </a:r>
            <a:r>
              <a:rPr lang="en-US" dirty="0"/>
              <a:t> is a loop that runs for a set number of times</a:t>
            </a:r>
            <a:br>
              <a:rPr lang="en-US" dirty="0"/>
            </a:br>
            <a:br>
              <a:rPr lang="en-US" dirty="0"/>
            </a:b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	</a:t>
            </a:r>
            <a:r>
              <a:rPr lang="en-CA" dirty="0">
                <a:solidFill>
                  <a:srgbClr val="CF8E6D"/>
                </a:solidFill>
                <a:effectLst/>
              </a:rPr>
              <a:t>for </a:t>
            </a:r>
            <a:r>
              <a:rPr lang="en-CA" dirty="0" err="1">
                <a:solidFill>
                  <a:srgbClr val="BCBEC4"/>
                </a:solidFill>
                <a:effectLst/>
              </a:rPr>
              <a:t>i</a:t>
            </a:r>
            <a:r>
              <a:rPr lang="en-CA" dirty="0">
                <a:solidFill>
                  <a:srgbClr val="BCBEC4"/>
                </a:solidFill>
                <a:effectLst/>
              </a:rPr>
              <a:t> </a:t>
            </a:r>
            <a:r>
              <a:rPr lang="en-CA" dirty="0">
                <a:solidFill>
                  <a:srgbClr val="CF8E6D"/>
                </a:solidFill>
                <a:effectLst/>
              </a:rPr>
              <a:t>in </a:t>
            </a:r>
            <a:r>
              <a:rPr lang="en-CA" dirty="0">
                <a:solidFill>
                  <a:srgbClr val="8888C6"/>
                </a:solidFill>
                <a:effectLst/>
              </a:rPr>
              <a:t>range</a:t>
            </a:r>
            <a:r>
              <a:rPr lang="en-CA" dirty="0">
                <a:solidFill>
                  <a:srgbClr val="BCBEC4"/>
                </a:solidFill>
                <a:effectLst/>
              </a:rPr>
              <a:t>(</a:t>
            </a:r>
            <a:r>
              <a:rPr lang="en-CA" dirty="0">
                <a:solidFill>
                  <a:srgbClr val="2AACB8"/>
                </a:solidFill>
                <a:effectLst/>
              </a:rPr>
              <a:t>1</a:t>
            </a:r>
            <a:r>
              <a:rPr lang="en-CA" dirty="0">
                <a:solidFill>
                  <a:srgbClr val="BCBEC4"/>
                </a:solidFill>
                <a:effectLst/>
              </a:rPr>
              <a:t>,</a:t>
            </a:r>
            <a:r>
              <a:rPr lang="en-CA" dirty="0">
                <a:solidFill>
                  <a:srgbClr val="2AACB8"/>
                </a:solidFill>
                <a:effectLst/>
              </a:rPr>
              <a:t>5</a:t>
            </a:r>
            <a:r>
              <a:rPr lang="en-CA" dirty="0">
                <a:solidFill>
                  <a:srgbClr val="BCBEC4"/>
                </a:solidFill>
                <a:effectLst/>
              </a:rPr>
              <a:t>):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    		</a:t>
            </a:r>
            <a:r>
              <a:rPr lang="en-CA" dirty="0">
                <a:solidFill>
                  <a:srgbClr val="8888C6"/>
                </a:solidFill>
                <a:effectLst/>
              </a:rPr>
              <a:t>print</a:t>
            </a:r>
            <a:r>
              <a:rPr lang="en-CA" dirty="0">
                <a:solidFill>
                  <a:srgbClr val="BCBEC4"/>
                </a:solidFill>
                <a:effectLst/>
              </a:rPr>
              <a:t>(</a:t>
            </a:r>
            <a:r>
              <a:rPr lang="en-CA" dirty="0" err="1">
                <a:solidFill>
                  <a:srgbClr val="BCBEC4"/>
                </a:solidFill>
                <a:effectLst/>
              </a:rPr>
              <a:t>i</a:t>
            </a:r>
            <a:r>
              <a:rPr lang="en-CA" dirty="0">
                <a:solidFill>
                  <a:srgbClr val="BCBEC4"/>
                </a:solidFill>
                <a:effectLst/>
              </a:rPr>
              <a:t>)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CA" dirty="0">
              <a:solidFill>
                <a:srgbClr val="BCBEC4"/>
              </a:solidFill>
              <a:effectLst/>
            </a:endParaRPr>
          </a:p>
          <a:p>
            <a:r>
              <a:rPr lang="en-US" dirty="0"/>
              <a:t>Uses a variable (in this case ‘I’) which is defined as a series of values (in this case, 1 through 5)</a:t>
            </a:r>
          </a:p>
          <a:p>
            <a:r>
              <a:rPr lang="en-US" dirty="0"/>
              <a:t>Requires a colon to define the loop</a:t>
            </a:r>
          </a:p>
          <a:p>
            <a:r>
              <a:rPr lang="en-US" dirty="0"/>
              <a:t>Everything contained within the loop is indented relative to the loop definition (defines the “scope” - more on that later)</a:t>
            </a:r>
          </a:p>
        </p:txBody>
      </p:sp>
    </p:spTree>
    <p:extLst>
      <p:ext uri="{BB962C8B-B14F-4D97-AF65-F5344CB8AC3E}">
        <p14:creationId xmlns:p14="http://schemas.microsoft.com/office/powerpoint/2010/main" val="238096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25AC-5A37-F50F-7917-8414B06F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B34C2-7192-1BFF-3248-F97BA9A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also loop through items in a </a:t>
            </a:r>
            <a:r>
              <a:rPr lang="en-US" i="1" dirty="0"/>
              <a:t>list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CA" dirty="0" err="1">
                <a:solidFill>
                  <a:srgbClr val="BCBEC4"/>
                </a:solidFill>
                <a:effectLst/>
              </a:rPr>
              <a:t>mylist</a:t>
            </a:r>
            <a:r>
              <a:rPr lang="en-CA" dirty="0">
                <a:solidFill>
                  <a:srgbClr val="BCBEC4"/>
                </a:solidFill>
                <a:effectLst/>
              </a:rPr>
              <a:t> = [</a:t>
            </a:r>
            <a:r>
              <a:rPr lang="en-CA" dirty="0">
                <a:solidFill>
                  <a:srgbClr val="6AAB73"/>
                </a:solidFill>
                <a:effectLst/>
              </a:rPr>
              <a:t>"apple"</a:t>
            </a:r>
            <a:r>
              <a:rPr lang="en-CA" dirty="0">
                <a:solidFill>
                  <a:srgbClr val="BCBEC4"/>
                </a:solidFill>
                <a:effectLst/>
              </a:rPr>
              <a:t>, </a:t>
            </a:r>
            <a:r>
              <a:rPr lang="en-CA" dirty="0">
                <a:solidFill>
                  <a:srgbClr val="6AAB73"/>
                </a:solidFill>
                <a:effectLst/>
              </a:rPr>
              <a:t>"banana"</a:t>
            </a:r>
            <a:r>
              <a:rPr lang="en-CA" dirty="0">
                <a:solidFill>
                  <a:srgbClr val="BCBEC4"/>
                </a:solidFill>
                <a:effectLst/>
              </a:rPr>
              <a:t>, </a:t>
            </a:r>
            <a:r>
              <a:rPr lang="en-CA" dirty="0">
                <a:solidFill>
                  <a:srgbClr val="6AAB73"/>
                </a:solidFill>
                <a:effectLst/>
              </a:rPr>
              <a:t>"cherry"</a:t>
            </a:r>
            <a:r>
              <a:rPr lang="en-CA" dirty="0">
                <a:solidFill>
                  <a:srgbClr val="BCBEC4"/>
                </a:solidFill>
                <a:effectLst/>
              </a:rPr>
              <a:t>]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	</a:t>
            </a:r>
            <a:r>
              <a:rPr lang="en-CA" dirty="0">
                <a:solidFill>
                  <a:srgbClr val="CF8E6D"/>
                </a:solidFill>
                <a:effectLst/>
              </a:rPr>
              <a:t>for </a:t>
            </a:r>
            <a:r>
              <a:rPr lang="en-CA" dirty="0">
                <a:solidFill>
                  <a:srgbClr val="BCBEC4"/>
                </a:solidFill>
                <a:effectLst/>
              </a:rPr>
              <a:t>x </a:t>
            </a:r>
            <a:r>
              <a:rPr lang="en-CA" dirty="0">
                <a:solidFill>
                  <a:srgbClr val="CF8E6D"/>
                </a:solidFill>
                <a:effectLst/>
              </a:rPr>
              <a:t>in </a:t>
            </a:r>
            <a:r>
              <a:rPr lang="en-CA" dirty="0" err="1">
                <a:solidFill>
                  <a:srgbClr val="BCBEC4"/>
                </a:solidFill>
                <a:effectLst/>
              </a:rPr>
              <a:t>mylist</a:t>
            </a:r>
            <a:r>
              <a:rPr lang="en-CA" dirty="0">
                <a:solidFill>
                  <a:srgbClr val="BCBEC4"/>
                </a:solidFill>
                <a:effectLst/>
              </a:rPr>
              <a:t>: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  	  </a:t>
            </a:r>
            <a:r>
              <a:rPr lang="en-CA" dirty="0">
                <a:solidFill>
                  <a:srgbClr val="8888C6"/>
                </a:solidFill>
                <a:effectLst/>
              </a:rPr>
              <a:t>print</a:t>
            </a:r>
            <a:r>
              <a:rPr lang="en-CA" dirty="0">
                <a:solidFill>
                  <a:srgbClr val="BCBEC4"/>
                </a:solidFill>
                <a:effectLst/>
              </a:rPr>
              <a:t>(x)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endParaRPr lang="en-CA" dirty="0">
              <a:solidFill>
                <a:srgbClr val="BCBEC4"/>
              </a:solidFill>
              <a:effectLst/>
            </a:endParaRPr>
          </a:p>
          <a:p>
            <a:r>
              <a:rPr lang="en-US" dirty="0"/>
              <a:t>In this case the thing it is looping through are the items in the list</a:t>
            </a:r>
          </a:p>
          <a:p>
            <a:endParaRPr lang="en-US" dirty="0"/>
          </a:p>
          <a:p>
            <a:r>
              <a:rPr lang="en-US" dirty="0"/>
              <a:t>Could also index the length of the list: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CA" dirty="0">
                <a:solidFill>
                  <a:srgbClr val="BCBEC4"/>
                </a:solidFill>
                <a:effectLst/>
              </a:rPr>
              <a:t>	</a:t>
            </a:r>
            <a:r>
              <a:rPr lang="en-CA" dirty="0" err="1">
                <a:solidFill>
                  <a:srgbClr val="BCBEC4"/>
                </a:solidFill>
                <a:effectLst/>
              </a:rPr>
              <a:t>mylist</a:t>
            </a:r>
            <a:r>
              <a:rPr lang="en-CA" dirty="0">
                <a:solidFill>
                  <a:srgbClr val="BCBEC4"/>
                </a:solidFill>
                <a:effectLst/>
              </a:rPr>
              <a:t> = [</a:t>
            </a:r>
            <a:r>
              <a:rPr lang="en-CA" dirty="0">
                <a:solidFill>
                  <a:srgbClr val="6AAB73"/>
                </a:solidFill>
                <a:effectLst/>
              </a:rPr>
              <a:t>"apple"</a:t>
            </a:r>
            <a:r>
              <a:rPr lang="en-CA" dirty="0">
                <a:solidFill>
                  <a:srgbClr val="BCBEC4"/>
                </a:solidFill>
                <a:effectLst/>
              </a:rPr>
              <a:t>, </a:t>
            </a:r>
            <a:r>
              <a:rPr lang="en-CA" dirty="0">
                <a:solidFill>
                  <a:srgbClr val="6AAB73"/>
                </a:solidFill>
                <a:effectLst/>
              </a:rPr>
              <a:t>"banana"</a:t>
            </a:r>
            <a:r>
              <a:rPr lang="en-CA" dirty="0">
                <a:solidFill>
                  <a:srgbClr val="BCBEC4"/>
                </a:solidFill>
                <a:effectLst/>
              </a:rPr>
              <a:t>, </a:t>
            </a:r>
            <a:r>
              <a:rPr lang="en-CA" dirty="0">
                <a:solidFill>
                  <a:srgbClr val="6AAB73"/>
                </a:solidFill>
                <a:effectLst/>
              </a:rPr>
              <a:t>"cherry"</a:t>
            </a:r>
            <a:r>
              <a:rPr lang="en-CA" dirty="0">
                <a:solidFill>
                  <a:srgbClr val="BCBEC4"/>
                </a:solidFill>
                <a:effectLst/>
              </a:rPr>
              <a:t>]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	</a:t>
            </a:r>
            <a:r>
              <a:rPr lang="en-CA" dirty="0">
                <a:solidFill>
                  <a:srgbClr val="CF8E6D"/>
                </a:solidFill>
                <a:effectLst/>
              </a:rPr>
              <a:t>for </a:t>
            </a:r>
            <a:r>
              <a:rPr lang="en-CA" dirty="0" err="1">
                <a:solidFill>
                  <a:srgbClr val="BCBEC4"/>
                </a:solidFill>
                <a:effectLst/>
              </a:rPr>
              <a:t>i</a:t>
            </a:r>
            <a:r>
              <a:rPr lang="en-CA" dirty="0">
                <a:solidFill>
                  <a:srgbClr val="BCBEC4"/>
                </a:solidFill>
                <a:effectLst/>
              </a:rPr>
              <a:t> </a:t>
            </a:r>
            <a:r>
              <a:rPr lang="en-CA" dirty="0">
                <a:solidFill>
                  <a:srgbClr val="CF8E6D"/>
                </a:solidFill>
                <a:effectLst/>
              </a:rPr>
              <a:t>in </a:t>
            </a:r>
            <a:r>
              <a:rPr lang="en-CA" dirty="0">
                <a:solidFill>
                  <a:srgbClr val="8888C6"/>
                </a:solidFill>
                <a:effectLst/>
              </a:rPr>
              <a:t>range</a:t>
            </a:r>
            <a:r>
              <a:rPr lang="en-CA" dirty="0">
                <a:solidFill>
                  <a:srgbClr val="BCBEC4"/>
                </a:solidFill>
                <a:effectLst/>
              </a:rPr>
              <a:t>(</a:t>
            </a:r>
            <a:r>
              <a:rPr lang="en-CA" dirty="0" err="1">
                <a:solidFill>
                  <a:srgbClr val="8888C6"/>
                </a:solidFill>
                <a:effectLst/>
              </a:rPr>
              <a:t>len</a:t>
            </a:r>
            <a:r>
              <a:rPr lang="en-CA" dirty="0">
                <a:solidFill>
                  <a:srgbClr val="BCBEC4"/>
                </a:solidFill>
                <a:effectLst/>
              </a:rPr>
              <a:t>(</a:t>
            </a:r>
            <a:r>
              <a:rPr lang="en-CA" dirty="0" err="1">
                <a:solidFill>
                  <a:srgbClr val="BCBEC4"/>
                </a:solidFill>
                <a:effectLst/>
              </a:rPr>
              <a:t>mylist</a:t>
            </a:r>
            <a:r>
              <a:rPr lang="en-CA" dirty="0">
                <a:solidFill>
                  <a:srgbClr val="BCBEC4"/>
                </a:solidFill>
                <a:effectLst/>
              </a:rPr>
              <a:t>)):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  	   </a:t>
            </a:r>
            <a:r>
              <a:rPr lang="en-CA" dirty="0">
                <a:solidFill>
                  <a:srgbClr val="8888C6"/>
                </a:solidFill>
                <a:effectLst/>
              </a:rPr>
              <a:t>print</a:t>
            </a:r>
            <a:r>
              <a:rPr lang="en-CA" dirty="0">
                <a:solidFill>
                  <a:srgbClr val="BCBEC4"/>
                </a:solidFill>
                <a:effectLst/>
              </a:rPr>
              <a:t>(</a:t>
            </a:r>
            <a:r>
              <a:rPr lang="en-CA" dirty="0" err="1">
                <a:solidFill>
                  <a:srgbClr val="BCBEC4"/>
                </a:solidFill>
                <a:effectLst/>
              </a:rPr>
              <a:t>mylist</a:t>
            </a:r>
            <a:r>
              <a:rPr lang="en-CA" dirty="0">
                <a:solidFill>
                  <a:srgbClr val="BCBEC4"/>
                </a:solidFill>
                <a:effectLst/>
              </a:rPr>
              <a:t>[x])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28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825-BC55-D279-612A-3E35F6A2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C1A6-D713-D7DA-A6CC-0659028C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while loop</a:t>
            </a:r>
            <a:r>
              <a:rPr lang="en-US" dirty="0"/>
              <a:t> loops through not a set number of times but while a conditional statement remains true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CA" dirty="0" err="1">
                <a:solidFill>
                  <a:srgbClr val="BCBEC4"/>
                </a:solidFill>
                <a:effectLst/>
              </a:rPr>
              <a:t>i</a:t>
            </a:r>
            <a:r>
              <a:rPr lang="en-CA" dirty="0">
                <a:solidFill>
                  <a:srgbClr val="BCBEC4"/>
                </a:solidFill>
                <a:effectLst/>
              </a:rPr>
              <a:t> = </a:t>
            </a:r>
            <a:r>
              <a:rPr lang="en-CA" dirty="0">
                <a:solidFill>
                  <a:srgbClr val="2AACB8"/>
                </a:solidFill>
                <a:effectLst/>
              </a:rPr>
              <a:t>1</a:t>
            </a:r>
            <a:br>
              <a:rPr lang="en-CA" dirty="0">
                <a:solidFill>
                  <a:srgbClr val="2AACB8"/>
                </a:solidFill>
                <a:effectLst/>
              </a:rPr>
            </a:br>
            <a:r>
              <a:rPr lang="en-CA" dirty="0">
                <a:solidFill>
                  <a:srgbClr val="2AACB8"/>
                </a:solidFill>
                <a:effectLst/>
              </a:rPr>
              <a:t>	</a:t>
            </a:r>
            <a:r>
              <a:rPr lang="en-CA" dirty="0">
                <a:solidFill>
                  <a:srgbClr val="CF8E6D"/>
                </a:solidFill>
                <a:effectLst/>
              </a:rPr>
              <a:t>while </a:t>
            </a:r>
            <a:r>
              <a:rPr lang="en-CA" dirty="0" err="1">
                <a:solidFill>
                  <a:srgbClr val="BCBEC4"/>
                </a:solidFill>
                <a:effectLst/>
              </a:rPr>
              <a:t>i</a:t>
            </a:r>
            <a:r>
              <a:rPr lang="en-CA" dirty="0">
                <a:solidFill>
                  <a:srgbClr val="BCBEC4"/>
                </a:solidFill>
                <a:effectLst/>
              </a:rPr>
              <a:t> &lt; </a:t>
            </a:r>
            <a:r>
              <a:rPr lang="en-CA" dirty="0">
                <a:solidFill>
                  <a:srgbClr val="2AACB8"/>
                </a:solidFill>
                <a:effectLst/>
              </a:rPr>
              <a:t>6</a:t>
            </a:r>
            <a:r>
              <a:rPr lang="en-CA" dirty="0">
                <a:solidFill>
                  <a:srgbClr val="BCBEC4"/>
                </a:solidFill>
                <a:effectLst/>
              </a:rPr>
              <a:t>: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    	   </a:t>
            </a:r>
            <a:r>
              <a:rPr lang="en-CA" dirty="0">
                <a:solidFill>
                  <a:srgbClr val="8888C6"/>
                </a:solidFill>
                <a:effectLst/>
              </a:rPr>
              <a:t>print</a:t>
            </a:r>
            <a:r>
              <a:rPr lang="en-CA" dirty="0">
                <a:solidFill>
                  <a:srgbClr val="BCBEC4"/>
                </a:solidFill>
                <a:effectLst/>
              </a:rPr>
              <a:t>(</a:t>
            </a:r>
            <a:r>
              <a:rPr lang="en-CA" dirty="0" err="1">
                <a:solidFill>
                  <a:srgbClr val="BCBEC4"/>
                </a:solidFill>
                <a:effectLst/>
              </a:rPr>
              <a:t>i</a:t>
            </a:r>
            <a:r>
              <a:rPr lang="en-CA" dirty="0">
                <a:solidFill>
                  <a:srgbClr val="BCBEC4"/>
                </a:solidFill>
                <a:effectLst/>
              </a:rPr>
              <a:t>)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   	   </a:t>
            </a:r>
            <a:r>
              <a:rPr lang="en-CA" dirty="0" err="1">
                <a:solidFill>
                  <a:srgbClr val="BCBEC4"/>
                </a:solidFill>
                <a:effectLst/>
              </a:rPr>
              <a:t>i</a:t>
            </a:r>
            <a:r>
              <a:rPr lang="en-CA" dirty="0">
                <a:solidFill>
                  <a:srgbClr val="BCBEC4"/>
                </a:solidFill>
                <a:effectLst/>
              </a:rPr>
              <a:t> += </a:t>
            </a:r>
            <a:r>
              <a:rPr lang="en-CA" dirty="0">
                <a:solidFill>
                  <a:srgbClr val="2AACB8"/>
                </a:solidFill>
                <a:effectLst/>
              </a:rPr>
              <a:t>1</a:t>
            </a:r>
            <a:endParaRPr lang="en-CA" dirty="0">
              <a:solidFill>
                <a:srgbClr val="BCBEC4"/>
              </a:solidFill>
              <a:effectLst/>
            </a:endParaRPr>
          </a:p>
          <a:p>
            <a:endParaRPr lang="en-US" dirty="0"/>
          </a:p>
          <a:p>
            <a:r>
              <a:rPr lang="en-US" b="1" dirty="0"/>
              <a:t>WARNING!</a:t>
            </a:r>
            <a:r>
              <a:rPr lang="en-US" dirty="0"/>
              <a:t> If your condition is never true, you will get stuck in the dreaded </a:t>
            </a:r>
            <a:r>
              <a:rPr lang="en-US" b="1" dirty="0"/>
              <a:t>infinite loop!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9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33CD-3A42-5371-01BA-2BAB9C99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3446-3B85-F0D5-B260-606824B4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other ways you can move around in a loop and/or exit a loop:</a:t>
            </a:r>
          </a:p>
          <a:p>
            <a:endParaRPr lang="en-US" dirty="0"/>
          </a:p>
          <a:p>
            <a:r>
              <a:rPr lang="en-US" dirty="0"/>
              <a:t>the break command will exit out of the loop entirely. E.g.:</a:t>
            </a:r>
            <a:br>
              <a:rPr lang="en-US" dirty="0"/>
            </a:br>
            <a:br>
              <a:rPr lang="en-US" dirty="0"/>
            </a:b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CA" dirty="0"/>
            </a:br>
            <a:endParaRPr lang="en-US" dirty="0"/>
          </a:p>
          <a:p>
            <a:r>
              <a:rPr lang="en-US" dirty="0"/>
              <a:t>The continue command will skip the remaining commands in the loop and move on to the next loop iteration:</a:t>
            </a:r>
            <a:br>
              <a:rPr lang="en-US" dirty="0"/>
            </a:br>
            <a:br>
              <a:rPr lang="en-US" dirty="0"/>
            </a:b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CA" dirty="0"/>
            </a:b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503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2EAF-4EE5-A7BF-D963-6632A284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6869-4FBB-18F8-876D-A9367345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2559" cy="435133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variable </a:t>
            </a:r>
            <a:r>
              <a:rPr lang="en-CA" b="1" dirty="0"/>
              <a:t>scope</a:t>
            </a:r>
            <a:r>
              <a:rPr lang="en-CA" dirty="0"/>
              <a:t> in programming refers to the region of the code in which a variable or resource is visible and accessible.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r>
              <a:rPr lang="en-CA" dirty="0"/>
              <a:t>If variables are declared within a while or for loop, their scope exists inside that loop and nothing “above” it. 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r>
              <a:rPr lang="en-CA" dirty="0"/>
              <a:t>In a global scope, all entities are visible throughout the entire program</a:t>
            </a:r>
            <a:endParaRPr lang="en-CA" b="1" dirty="0"/>
          </a:p>
          <a:p>
            <a:endParaRPr lang="en-CA" dirty="0"/>
          </a:p>
          <a:p>
            <a:r>
              <a:rPr lang="en-CA" b="1" dirty="0"/>
              <a:t>Exercise: create a loop that returns the value of a local variable, then try to return the same value in the global scope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0BF012-374D-F537-692B-6B9A3E3B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759" y="1690688"/>
            <a:ext cx="3424745" cy="33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9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1202-86B4-8F9C-83CB-404FC3FD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B8723-08A9-9D0F-9AC9-15DE5F3D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Python has limited capabilities</a:t>
            </a:r>
          </a:p>
          <a:p>
            <a:pPr lvl="1"/>
            <a:r>
              <a:rPr lang="en-US" dirty="0"/>
              <a:t>Lean and mean</a:t>
            </a:r>
          </a:p>
          <a:p>
            <a:endParaRPr lang="en-US" dirty="0"/>
          </a:p>
          <a:p>
            <a:r>
              <a:rPr lang="en-US" dirty="0"/>
              <a:t>By adding </a:t>
            </a:r>
            <a:r>
              <a:rPr lang="en-US" b="1" dirty="0"/>
              <a:t>libraries</a:t>
            </a:r>
            <a:r>
              <a:rPr lang="en-US" dirty="0"/>
              <a:t> to your script/session, you can expand on it’s capabilities</a:t>
            </a:r>
          </a:p>
          <a:p>
            <a:endParaRPr lang="en-US" dirty="0"/>
          </a:p>
          <a:p>
            <a:r>
              <a:rPr lang="en-US" dirty="0"/>
              <a:t>Many of the things that you will want to do will come in the form of packaged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PsychoPy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4714-2D44-A161-9499-DB428E93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19CF-A25B-3400-F0F1-9912F6DB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F8BE0-8952-72FF-C6EC-001AF4FF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9" y="1825625"/>
            <a:ext cx="10671252" cy="37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E192-0E16-1604-C4B1-ABD94993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87B5-6EBB-17B7-7A91-9B0C2DEFE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Libraries need to be imported and named. E.g.,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CA" dirty="0"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CA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also change the name of library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CA" dirty="0"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CA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CA" dirty="0"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>
                <a:solidFill>
                  <a:srgbClr val="CF8E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CA" dirty="0"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make calls to the functions within the library starting with the library name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CA" dirty="0" err="1"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CA" dirty="0"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dirty="0">
                <a:solidFill>
                  <a:srgbClr val="2AACB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CA" dirty="0">
                <a:solidFill>
                  <a:srgbClr val="BCBEC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6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564B-FF96-6980-28D4-4E8C66A2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Spyder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2E0E-1896-2B47-015B-46C7A03D4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Spyder is another IDE distributed by Anaconda</a:t>
            </a:r>
          </a:p>
          <a:p>
            <a:endParaRPr lang="en-US" dirty="0"/>
          </a:p>
          <a:p>
            <a:r>
              <a:rPr lang="en-US" dirty="0"/>
              <a:t>Allows you to see a bit more of what’s happening which I think is useful for learning</a:t>
            </a:r>
          </a:p>
          <a:p>
            <a:endParaRPr lang="en-US" dirty="0"/>
          </a:p>
          <a:p>
            <a:r>
              <a:rPr lang="en-US" dirty="0"/>
              <a:t>There are other IDEs that are popular (PyCharm, </a:t>
            </a:r>
            <a:r>
              <a:rPr lang="en-US" dirty="0" err="1"/>
              <a:t>VScode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Ultimately the one you use is up to you, but all of your code needs to be documented thoroughly</a:t>
            </a:r>
          </a:p>
        </p:txBody>
      </p:sp>
    </p:spTree>
    <p:extLst>
      <p:ext uri="{BB962C8B-B14F-4D97-AF65-F5344CB8AC3E}">
        <p14:creationId xmlns:p14="http://schemas.microsoft.com/office/powerpoint/2010/main" val="334485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B619-126F-1F29-D05C-F2630C09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704D-538A-C7E6-5AF1-DD5B3155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from…import</a:t>
            </a:r>
            <a:r>
              <a:rPr lang="en-US" dirty="0"/>
              <a:t> to load specific items from a library module</a:t>
            </a:r>
          </a:p>
          <a:p>
            <a:endParaRPr lang="en-US" dirty="0"/>
          </a:p>
          <a:p>
            <a:pPr algn="l" latinLnBrk="0">
              <a:lnSpc>
                <a:spcPts val="1800"/>
              </a:lnSpc>
              <a:buNone/>
            </a:pPr>
            <a:r>
              <a:rPr lang="en-US" dirty="0"/>
              <a:t>Can refer to them directly without a library name as a prefix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b="0" i="0" dirty="0">
                <a:solidFill>
                  <a:srgbClr val="3838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 math import cos, pi</a:t>
            </a:r>
          </a:p>
          <a:p>
            <a:pPr algn="l" latinLnBrk="0">
              <a:lnSpc>
                <a:spcPts val="1800"/>
              </a:lnSpc>
              <a:buNone/>
            </a:pPr>
            <a:endParaRPr lang="en-CA" b="0" i="0" dirty="0">
              <a:solidFill>
                <a:srgbClr val="38383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800"/>
              </a:lnSpc>
              <a:buNone/>
            </a:pPr>
            <a:r>
              <a:rPr lang="en-CA" b="0" i="0" dirty="0">
                <a:solidFill>
                  <a:srgbClr val="3838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print(</a:t>
            </a:r>
            <a:r>
              <a:rPr lang="en-CA" b="0" i="0" dirty="0">
                <a:solidFill>
                  <a:srgbClr val="2079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'cos(pi) is'</a:t>
            </a:r>
            <a:r>
              <a:rPr lang="en-CA" b="0" i="0" dirty="0">
                <a:solidFill>
                  <a:srgbClr val="38383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cos(pi))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1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DBB5-718B-FEE8-D9E8-CFCB91BD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library/method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47DB-D868-56F2-DC00-997EDA60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1633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of the most common libraries you will use is the </a:t>
            </a:r>
            <a:r>
              <a:rPr lang="en-US" i="1" dirty="0"/>
              <a:t>random</a:t>
            </a:r>
            <a:r>
              <a:rPr lang="en-US" dirty="0"/>
              <a:t> library (method)</a:t>
            </a:r>
          </a:p>
          <a:p>
            <a:pPr lvl="1"/>
            <a:r>
              <a:rPr lang="en-US" dirty="0"/>
              <a:t>E.g., randomizing stimuli, conditions, time, created simulated data</a:t>
            </a:r>
          </a:p>
          <a:p>
            <a:endParaRPr lang="en-US" dirty="0"/>
          </a:p>
          <a:p>
            <a:r>
              <a:rPr lang="en-US" dirty="0"/>
              <a:t>Important to remember that random number generators (RNGs) are </a:t>
            </a:r>
            <a:r>
              <a:rPr lang="en-US" i="1" dirty="0"/>
              <a:t>seeded</a:t>
            </a:r>
            <a:r>
              <a:rPr lang="en-US" dirty="0"/>
              <a:t> (tied to some other value)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Matlab</a:t>
            </a:r>
            <a:r>
              <a:rPr lang="en-US" dirty="0"/>
              <a:t> the RNG state is set to the same value every time it is opened</a:t>
            </a:r>
          </a:p>
          <a:p>
            <a:endParaRPr lang="en-US" dirty="0"/>
          </a:p>
          <a:p>
            <a:r>
              <a:rPr lang="en-US" dirty="0"/>
              <a:t>Can set your seed to a specific value, or get the state of the RNG at a particular point in time</a:t>
            </a:r>
          </a:p>
          <a:p>
            <a:endParaRPr lang="en-US" dirty="0"/>
          </a:p>
          <a:p>
            <a:r>
              <a:rPr lang="en-US" b="1" dirty="0"/>
              <a:t>Exercise: Generate different kinds of random values multiple times using both seeds and state</a:t>
            </a:r>
          </a:p>
        </p:txBody>
      </p:sp>
      <p:pic>
        <p:nvPicPr>
          <p:cNvPr id="1026" name="Picture 2" descr="CDN media">
            <a:extLst>
              <a:ext uri="{FF2B5EF4-FFF2-40B4-BE49-F238E27FC236}">
                <a16:creationId xmlns:a16="http://schemas.microsoft.com/office/drawing/2014/main" id="{B403B1F0-FEA9-42E2-E039-99310069A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1" t="5324" r="17361" b="7653"/>
          <a:stretch>
            <a:fillRect/>
          </a:stretch>
        </p:blipFill>
        <p:spPr bwMode="auto">
          <a:xfrm>
            <a:off x="8880853" y="2086504"/>
            <a:ext cx="2955546" cy="382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0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FF76-79BD-6454-5F9D-84CCA04D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8286-D45D-A920-A6CC-2B8C638E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loops can be used to increase the efficiency of your code by repeating blocks of code, you can also create </a:t>
            </a:r>
            <a:r>
              <a:rPr lang="en-US" b="1" dirty="0"/>
              <a:t>functions</a:t>
            </a:r>
            <a:r>
              <a:rPr lang="en-US" dirty="0"/>
              <a:t> -- modular bits of code that carry out a particular task or operation</a:t>
            </a:r>
          </a:p>
          <a:p>
            <a:endParaRPr lang="en-US" dirty="0"/>
          </a:p>
          <a:p>
            <a:r>
              <a:rPr lang="en-US" dirty="0"/>
              <a:t>Can be called repeatedly throughout your code</a:t>
            </a:r>
          </a:p>
          <a:p>
            <a:endParaRPr lang="en-US" dirty="0"/>
          </a:p>
          <a:p>
            <a:r>
              <a:rPr lang="en-US" dirty="0"/>
              <a:t>Functions can also take arguments (inputs) and can return values (outputs)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160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F171-77EA-ADE3-2692-EAF299D8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try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7C35-396C-8B52-5323-3BFFFD9BE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rgbClr val="CF8E6D"/>
                </a:solidFill>
                <a:effectLst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8A70-1B98-9CCE-82EF-74C926501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98" y="2032855"/>
            <a:ext cx="7769239" cy="21408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E05B05-1560-31CE-5A6D-29C073376595}"/>
              </a:ext>
            </a:extLst>
          </p:cNvPr>
          <p:cNvCxnSpPr>
            <a:cxnSpLocks/>
          </p:cNvCxnSpPr>
          <p:nvPr/>
        </p:nvCxnSpPr>
        <p:spPr>
          <a:xfrm flipH="1">
            <a:off x="6655443" y="1303715"/>
            <a:ext cx="914400" cy="625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5AAE33-ECC7-D4A4-B004-4D387586685A}"/>
              </a:ext>
            </a:extLst>
          </p:cNvPr>
          <p:cNvSpPr txBox="1"/>
          <p:nvPr/>
        </p:nvSpPr>
        <p:spPr>
          <a:xfrm>
            <a:off x="7647193" y="1142297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89B87C-CB22-A190-B1FA-C9103D71E5DC}"/>
              </a:ext>
            </a:extLst>
          </p:cNvPr>
          <p:cNvCxnSpPr>
            <a:cxnSpLocks/>
          </p:cNvCxnSpPr>
          <p:nvPr/>
        </p:nvCxnSpPr>
        <p:spPr>
          <a:xfrm flipH="1" flipV="1">
            <a:off x="7442521" y="3566885"/>
            <a:ext cx="1028414" cy="138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93DBFF-188E-744A-2944-13131193C0CA}"/>
              </a:ext>
            </a:extLst>
          </p:cNvPr>
          <p:cNvSpPr txBox="1"/>
          <p:nvPr/>
        </p:nvSpPr>
        <p:spPr>
          <a:xfrm>
            <a:off x="8470935" y="4763546"/>
            <a:ext cx="3169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 being used inside</a:t>
            </a:r>
            <a:br>
              <a:rPr lang="en-US" dirty="0"/>
            </a:br>
            <a:r>
              <a:rPr lang="en-US" dirty="0"/>
              <a:t>of the loop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Question: what is it’s scope?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A47EA-EF81-8864-FF77-DE5E10B47DB0}"/>
              </a:ext>
            </a:extLst>
          </p:cNvPr>
          <p:cNvSpPr txBox="1"/>
          <p:nvPr/>
        </p:nvSpPr>
        <p:spPr>
          <a:xfrm>
            <a:off x="1475903" y="4763546"/>
            <a:ext cx="48558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will “return” the value of the </a:t>
            </a:r>
            <a:br>
              <a:rPr lang="en-US" dirty="0"/>
            </a:br>
            <a:r>
              <a:rPr lang="en-US" dirty="0"/>
              <a:t>variable to the console.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useful: assign it to a variable when called: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nameprtintfunc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(‘Steve’)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1A1311-762E-D5B2-C062-DF1DA96909B8}"/>
              </a:ext>
            </a:extLst>
          </p:cNvPr>
          <p:cNvCxnSpPr>
            <a:cxnSpLocks/>
          </p:cNvCxnSpPr>
          <p:nvPr/>
        </p:nvCxnSpPr>
        <p:spPr>
          <a:xfrm flipV="1">
            <a:off x="4120587" y="3657600"/>
            <a:ext cx="439069" cy="104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6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B58C-D784-5462-F48F-8590B7EE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A640-E144-1407-5C51-32D877E75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have multiple arguments separated by a comma</a:t>
            </a:r>
          </a:p>
          <a:p>
            <a:endParaRPr lang="en-US" dirty="0"/>
          </a:p>
          <a:p>
            <a:r>
              <a:rPr lang="en-US" dirty="0"/>
              <a:t>You can also make some arguments optional but setting a default value - e.g.:</a:t>
            </a:r>
            <a:br>
              <a:rPr lang="en-US" dirty="0"/>
            </a:b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(arg1, arg2 = ‘default text’)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also return multiple values from a function</a:t>
            </a:r>
          </a:p>
          <a:p>
            <a:pPr marL="0" indent="0">
              <a:buNone/>
            </a:pPr>
            <a:r>
              <a:rPr lang="en-CA" dirty="0">
                <a:solidFill>
                  <a:srgbClr val="CF8E6D"/>
                </a:solidFill>
                <a:effectLst/>
              </a:rPr>
              <a:t>	def </a:t>
            </a:r>
            <a:r>
              <a:rPr lang="en-CA" dirty="0">
                <a:solidFill>
                  <a:srgbClr val="56A8F5"/>
                </a:solidFill>
                <a:effectLst/>
              </a:rPr>
              <a:t>adder</a:t>
            </a:r>
            <a:r>
              <a:rPr lang="en-CA" dirty="0">
                <a:solidFill>
                  <a:srgbClr val="BCBEC4"/>
                </a:solidFill>
                <a:effectLst/>
              </a:rPr>
              <a:t>(</a:t>
            </a:r>
            <a:r>
              <a:rPr lang="en-CA" dirty="0" err="1">
                <a:solidFill>
                  <a:srgbClr val="BCBEC4"/>
                </a:solidFill>
                <a:effectLst/>
              </a:rPr>
              <a:t>x,y</a:t>
            </a:r>
            <a:r>
              <a:rPr lang="en-CA" dirty="0">
                <a:solidFill>
                  <a:srgbClr val="BCBEC4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CA" dirty="0">
                <a:solidFill>
                  <a:srgbClr val="BCBEC4"/>
                </a:solidFill>
                <a:effectLst/>
              </a:rPr>
              <a:t>	    z = x + y</a:t>
            </a:r>
            <a:br>
              <a:rPr lang="en-CA" dirty="0">
                <a:solidFill>
                  <a:srgbClr val="BCBEC4"/>
                </a:solidFill>
                <a:effectLst/>
              </a:rPr>
            </a:br>
            <a:r>
              <a:rPr lang="en-CA" dirty="0">
                <a:solidFill>
                  <a:srgbClr val="BCBEC4"/>
                </a:solidFill>
                <a:effectLst/>
              </a:rPr>
              <a:t>	    </a:t>
            </a:r>
            <a:r>
              <a:rPr lang="en-CA" dirty="0">
                <a:solidFill>
                  <a:srgbClr val="CF8E6D"/>
                </a:solidFill>
                <a:effectLst/>
              </a:rPr>
              <a:t>return </a:t>
            </a:r>
            <a:r>
              <a:rPr lang="en-CA" dirty="0">
                <a:solidFill>
                  <a:srgbClr val="BCBEC4"/>
                </a:solidFill>
                <a:effectLst/>
              </a:rPr>
              <a:t>z, x</a:t>
            </a:r>
            <a:endParaRPr lang="en-CA" dirty="0">
              <a:solidFill>
                <a:srgbClr val="BCBEC4"/>
              </a:solidFill>
            </a:endParaRPr>
          </a:p>
          <a:p>
            <a:endParaRPr lang="en-CA" dirty="0">
              <a:solidFill>
                <a:srgbClr val="BCBEC4"/>
              </a:solidFill>
              <a:effectLst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2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9A6C-1C78-C943-AFE4-CA82B4D8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106F-022E-2340-AB61-820979A6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899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Help files are accessed 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help()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command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Help files are created using documentation strings (start and end with triple </a:t>
            </a:r>
            <a:r>
              <a:rPr lang="en-US" dirty="0">
                <a:latin typeface="Courier" pitchFamily="2" charset="0"/>
                <a:sym typeface="Wingdings" pitchFamily="2" charset="2"/>
              </a:rPr>
              <a:t>”””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Can also be used at the file level (at the beginning of your document)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Exercise: write a function that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includes at least one argument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and returns one variable, a loop,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>
                <a:sym typeface="Wingdings" pitchFamily="2" charset="2"/>
              </a:rPr>
              <a:t>a random method, and a help 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5A8D8-E236-A141-A6C7-F303BD5E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71" y="4422547"/>
            <a:ext cx="5004623" cy="188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29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C1FC-4175-1348-A198-0ADC6F43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0A33-C6B1-0648-AD3E-9EA07D6E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a way for combining </a:t>
            </a:r>
            <a:r>
              <a:rPr lang="en-US" i="1" dirty="0"/>
              <a:t>data</a:t>
            </a:r>
            <a:r>
              <a:rPr lang="en-US" dirty="0"/>
              <a:t> and </a:t>
            </a:r>
            <a:r>
              <a:rPr lang="en-US" i="1" dirty="0"/>
              <a:t>functionality</a:t>
            </a:r>
            <a:r>
              <a:rPr lang="en-US" dirty="0"/>
              <a:t> together</a:t>
            </a:r>
          </a:p>
          <a:p>
            <a:endParaRPr lang="en-US" dirty="0"/>
          </a:p>
          <a:p>
            <a:r>
              <a:rPr lang="en-US" dirty="0"/>
              <a:t>More practically, it’s a way for you to build flexibility into your code and re-use common procedures</a:t>
            </a:r>
          </a:p>
          <a:p>
            <a:pPr lvl="1"/>
            <a:r>
              <a:rPr lang="en-US" dirty="0" err="1"/>
              <a:t>E..g</a:t>
            </a:r>
            <a:r>
              <a:rPr lang="en-US" dirty="0"/>
              <a:t>., could create a class for handling subject info</a:t>
            </a:r>
          </a:p>
          <a:p>
            <a:endParaRPr lang="en-US" dirty="0"/>
          </a:p>
          <a:p>
            <a:r>
              <a:rPr lang="en-US" dirty="0"/>
              <a:t>A form of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54157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3704-5221-C447-95AD-7838BB91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FD909-10B1-314C-AC67-1BE0ACB408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class</a:t>
            </a:r>
          </a:p>
          <a:p>
            <a:endParaRPr lang="en-US" dirty="0"/>
          </a:p>
          <a:p>
            <a:r>
              <a:rPr lang="en-US" dirty="0"/>
              <a:t>The class has</a:t>
            </a:r>
          </a:p>
          <a:p>
            <a:pPr lvl="1"/>
            <a:r>
              <a:rPr lang="en-US" dirty="0"/>
              <a:t>Attributes (data)</a:t>
            </a:r>
          </a:p>
          <a:p>
            <a:pPr lvl="1"/>
            <a:r>
              <a:rPr lang="en-US" dirty="0"/>
              <a:t>Methods (operations)</a:t>
            </a:r>
          </a:p>
          <a:p>
            <a:endParaRPr lang="en-US" dirty="0"/>
          </a:p>
          <a:p>
            <a:r>
              <a:rPr lang="en-US" dirty="0"/>
              <a:t>Can create multiple instances of the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6F1B08-6BF7-F54D-8AC7-CA02898EA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062CBA-3FD8-6B4B-87BE-F025C21B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99" y="1512662"/>
            <a:ext cx="4664301" cy="466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90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0B28-C96B-2F4B-AB44-38591A46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2516-2FBC-3E4F-B7DF-8B0522D7F9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D214A-36E9-5842-8655-1776714AEE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46E39-7690-2A45-8895-4903B442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6" y="609321"/>
            <a:ext cx="12192000" cy="5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9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280-C256-C448-92FC-28A1E52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8006A-6BB1-9442-8607-D922D3BC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be stored in a separate file</a:t>
            </a:r>
          </a:p>
          <a:p>
            <a:endParaRPr lang="en-US" dirty="0"/>
          </a:p>
          <a:p>
            <a:r>
              <a:rPr lang="en-US" dirty="0"/>
              <a:t>Import using the: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from</a:t>
            </a:r>
            <a:r>
              <a:rPr lang="en-US" dirty="0">
                <a:latin typeface="Courier" pitchFamily="2" charset="0"/>
              </a:rPr>
              <a:t> filename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import</a:t>
            </a:r>
            <a:r>
              <a:rPr lang="en-US" dirty="0">
                <a:latin typeface="Courier" pitchFamily="2" charset="0"/>
              </a:rPr>
              <a:t> class</a:t>
            </a:r>
          </a:p>
          <a:p>
            <a:pPr marL="0" indent="0">
              <a:buNone/>
            </a:pPr>
            <a:r>
              <a:rPr lang="en-US" dirty="0"/>
              <a:t>   convention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Exercise: create a “subject” class that contains basic demographic information, and a method that keeps track of how many times they have participated in the study</a:t>
            </a:r>
          </a:p>
        </p:txBody>
      </p:sp>
    </p:spTree>
    <p:extLst>
      <p:ext uri="{BB962C8B-B14F-4D97-AF65-F5344CB8AC3E}">
        <p14:creationId xmlns:p14="http://schemas.microsoft.com/office/powerpoint/2010/main" val="36072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FA16-7B23-07BC-0A91-19CFDE8A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Customizable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BA0A-DF11-ABE8-5E27-EC8A683B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view &gt; unlock panes to move things around if you like</a:t>
            </a:r>
          </a:p>
          <a:p>
            <a:endParaRPr lang="en-US" dirty="0"/>
          </a:p>
          <a:p>
            <a:r>
              <a:rPr lang="en-US" dirty="0"/>
              <a:t>For now we’re going to use the </a:t>
            </a:r>
            <a:r>
              <a:rPr lang="en-US" dirty="0" err="1"/>
              <a:t>Matlab</a:t>
            </a:r>
            <a:r>
              <a:rPr lang="en-US" dirty="0"/>
              <a:t> layout </a:t>
            </a:r>
          </a:p>
          <a:p>
            <a:pPr lvl="1"/>
            <a:r>
              <a:rPr lang="en-US" dirty="0"/>
              <a:t>Will make it easier to transition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916D6-5F09-C1AA-92EA-3D4FE997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57" y="3914506"/>
            <a:ext cx="4576843" cy="23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EC77-2B24-774A-027D-C7583B2B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9918A6-D19C-1E39-26EE-61CA2C624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781" y="1450421"/>
            <a:ext cx="8193983" cy="485569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CE9895-E0BB-1B6C-700F-906CDB7254F6}"/>
              </a:ext>
            </a:extLst>
          </p:cNvPr>
          <p:cNvCxnSpPr/>
          <p:nvPr/>
        </p:nvCxnSpPr>
        <p:spPr>
          <a:xfrm>
            <a:off x="838200" y="2788170"/>
            <a:ext cx="11405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558C7C3-940A-847A-48AF-3B30C3FB0027}"/>
              </a:ext>
            </a:extLst>
          </p:cNvPr>
          <p:cNvSpPr txBox="1"/>
          <p:nvPr/>
        </p:nvSpPr>
        <p:spPr>
          <a:xfrm>
            <a:off x="140830" y="2603504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A6879C-B105-BD86-2F7B-FB574DEDF550}"/>
              </a:ext>
            </a:extLst>
          </p:cNvPr>
          <p:cNvCxnSpPr>
            <a:cxnSpLocks/>
          </p:cNvCxnSpPr>
          <p:nvPr/>
        </p:nvCxnSpPr>
        <p:spPr>
          <a:xfrm>
            <a:off x="889322" y="3429000"/>
            <a:ext cx="38678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5D2E64-8FA1-B085-D30D-870ECD0E7419}"/>
              </a:ext>
            </a:extLst>
          </p:cNvPr>
          <p:cNvSpPr txBox="1"/>
          <p:nvPr/>
        </p:nvSpPr>
        <p:spPr>
          <a:xfrm>
            <a:off x="191951" y="3244334"/>
            <a:ext cx="87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4B6EBA-28FB-390D-3506-AAC851587F9B}"/>
              </a:ext>
            </a:extLst>
          </p:cNvPr>
          <p:cNvCxnSpPr>
            <a:cxnSpLocks/>
          </p:cNvCxnSpPr>
          <p:nvPr/>
        </p:nvCxnSpPr>
        <p:spPr>
          <a:xfrm>
            <a:off x="935052" y="5573733"/>
            <a:ext cx="38678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AAEC59-D165-74C3-7D90-E5633C3AE8F8}"/>
              </a:ext>
            </a:extLst>
          </p:cNvPr>
          <p:cNvSpPr txBox="1"/>
          <p:nvPr/>
        </p:nvSpPr>
        <p:spPr>
          <a:xfrm>
            <a:off x="140830" y="5204401"/>
            <a:ext cx="122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Console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17BFA-1823-7A42-B8B3-092A4BE3F4ED}"/>
              </a:ext>
            </a:extLst>
          </p:cNvPr>
          <p:cNvCxnSpPr>
            <a:cxnSpLocks/>
          </p:cNvCxnSpPr>
          <p:nvPr/>
        </p:nvCxnSpPr>
        <p:spPr>
          <a:xfrm flipH="1">
            <a:off x="10452004" y="2788170"/>
            <a:ext cx="1176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061F7A-6BB2-A9D0-48B0-04237FBB096B}"/>
              </a:ext>
            </a:extLst>
          </p:cNvPr>
          <p:cNvSpPr txBox="1"/>
          <p:nvPr/>
        </p:nvSpPr>
        <p:spPr>
          <a:xfrm>
            <a:off x="10633626" y="2234172"/>
            <a:ext cx="115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18DF0B-861D-8758-60C1-442B678E5452}"/>
              </a:ext>
            </a:extLst>
          </p:cNvPr>
          <p:cNvCxnSpPr>
            <a:cxnSpLocks/>
          </p:cNvCxnSpPr>
          <p:nvPr/>
        </p:nvCxnSpPr>
        <p:spPr>
          <a:xfrm flipH="1">
            <a:off x="10504346" y="5573733"/>
            <a:ext cx="1176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D8E1D6-68BC-F239-640D-8F1C3F5FF8EA}"/>
              </a:ext>
            </a:extLst>
          </p:cNvPr>
          <p:cNvSpPr txBox="1"/>
          <p:nvPr/>
        </p:nvSpPr>
        <p:spPr>
          <a:xfrm>
            <a:off x="10685968" y="5019735"/>
            <a:ext cx="9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History </a:t>
            </a:r>
          </a:p>
        </p:txBody>
      </p:sp>
    </p:spTree>
    <p:extLst>
      <p:ext uri="{BB962C8B-B14F-4D97-AF65-F5344CB8AC3E}">
        <p14:creationId xmlns:p14="http://schemas.microsoft.com/office/powerpoint/2010/main" val="25213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A80A-E5FF-5CF8-4B59-23FF5741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9D6E1-4641-E57C-0B4B-37EF002B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review some of the stuff we did last week. Make the console active, and type inside: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myVar</a:t>
            </a:r>
            <a:r>
              <a:rPr lang="en-US" dirty="0"/>
              <a:t> = ‘hello world’</a:t>
            </a:r>
          </a:p>
          <a:p>
            <a:endParaRPr lang="en-US" dirty="0"/>
          </a:p>
          <a:p>
            <a:r>
              <a:rPr lang="en-US" dirty="0"/>
              <a:t>Note that we now have some </a:t>
            </a:r>
            <a:br>
              <a:rPr lang="en-US" dirty="0"/>
            </a:br>
            <a:r>
              <a:rPr lang="en-US" dirty="0"/>
              <a:t>information about our new </a:t>
            </a:r>
            <a:br>
              <a:rPr lang="en-US" dirty="0"/>
            </a:br>
            <a:r>
              <a:rPr lang="en-US" dirty="0"/>
              <a:t>variable in the Variable Explorer</a:t>
            </a:r>
          </a:p>
        </p:txBody>
      </p:sp>
    </p:spTree>
    <p:extLst>
      <p:ext uri="{BB962C8B-B14F-4D97-AF65-F5344CB8AC3E}">
        <p14:creationId xmlns:p14="http://schemas.microsoft.com/office/powerpoint/2010/main" val="60633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2911-36C1-C3CE-B1F2-69331816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77428-F280-4EDF-B782-DCD3D31CA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we now have some </a:t>
            </a:r>
            <a:br>
              <a:rPr lang="en-US" dirty="0"/>
            </a:br>
            <a:r>
              <a:rPr lang="en-US" dirty="0"/>
              <a:t>useful information about our</a:t>
            </a:r>
            <a:br>
              <a:rPr lang="en-US" dirty="0"/>
            </a:br>
            <a:r>
              <a:rPr lang="en-US" dirty="0"/>
              <a:t>variable in our Variable Explorer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 variable that has been created and exists in the memory for Python to access is viewable in the Variable Explorer</a:t>
            </a:r>
          </a:p>
          <a:p>
            <a:pPr lvl="1"/>
            <a:r>
              <a:rPr lang="en-US" dirty="0"/>
              <a:t>Can think of as a kind of “working memory”</a:t>
            </a:r>
          </a:p>
          <a:p>
            <a:endParaRPr lang="en-US" dirty="0"/>
          </a:p>
          <a:p>
            <a:r>
              <a:rPr lang="en-US" dirty="0"/>
              <a:t>Try creating different variables and see what they look like in the Variable Explorer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2C12E-3FB9-0566-2B37-AE5577C3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634" y="1937290"/>
            <a:ext cx="4729193" cy="74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0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5356-1D85-4C0C-E1B1-DE26D1BD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/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1517-9A27-B99E-01BA-9F46A934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 list will give you a list of the current directory (displayed in the top toolbar)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Until you specify otherwise, only those files</a:t>
            </a:r>
            <a:br>
              <a:rPr lang="en-US" dirty="0"/>
            </a:br>
            <a:r>
              <a:rPr lang="en-US" dirty="0"/>
              <a:t>in your working directory (path) are accessible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B130C-A779-7C93-1261-4C1E0E21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333" y="3429000"/>
            <a:ext cx="2513329" cy="2572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594B0-46F3-5675-2AD5-1617A908E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245" y="2782699"/>
            <a:ext cx="5981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0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E4C5-3351-9F21-ECE1-B9089DB4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&amp;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8744-B354-E392-2DA6-AC2E51C4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console is a place where</a:t>
            </a:r>
            <a:br>
              <a:rPr lang="en-US" dirty="0"/>
            </a:br>
            <a:r>
              <a:rPr lang="en-US" dirty="0"/>
              <a:t> we can enter commands </a:t>
            </a:r>
            <a:br>
              <a:rPr lang="en-US" dirty="0"/>
            </a:br>
            <a:r>
              <a:rPr lang="en-US" dirty="0"/>
              <a:t>manually</a:t>
            </a:r>
          </a:p>
          <a:p>
            <a:endParaRPr lang="en-US" dirty="0"/>
          </a:p>
          <a:p>
            <a:r>
              <a:rPr lang="en-US" dirty="0"/>
              <a:t>While it doesn’t save a permanent record of the code the way a Notebook does, it is available via the History tab. You can also access the history tab by pressing the UP key in the console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console functions much like a Shell terminal. </a:t>
            </a:r>
          </a:p>
          <a:p>
            <a:pPr lvl="1"/>
            <a:r>
              <a:rPr lang="en-US" dirty="0"/>
              <a:t>Can use commands like cd to change directories</a:t>
            </a:r>
          </a:p>
          <a:p>
            <a:pPr lvl="1"/>
            <a:r>
              <a:rPr lang="en-US" dirty="0"/>
              <a:t>Can access shell commands by preceding the command with !</a:t>
            </a:r>
          </a:p>
          <a:p>
            <a:pPr lvl="1"/>
            <a:r>
              <a:rPr lang="en-US" dirty="0"/>
              <a:t>Can use tab to auto-complete commands/files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03C1E-36A2-2AD8-FA9E-D49385A8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350168" cy="143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4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6F25B-ABF9-3220-4B8A-E7F39856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6F37-8093-7061-A6E3-6A30EBD9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editor pane provides a place for you to write and save .</a:t>
            </a:r>
            <a:r>
              <a:rPr lang="en-US" dirty="0" err="1"/>
              <a:t>py</a:t>
            </a:r>
            <a:r>
              <a:rPr lang="en-US" dirty="0"/>
              <a:t> files</a:t>
            </a:r>
          </a:p>
          <a:p>
            <a:endParaRPr lang="en-US" dirty="0"/>
          </a:p>
          <a:p>
            <a:r>
              <a:rPr lang="en-US" dirty="0"/>
              <a:t>Typical of non-notebook style IDEs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 err="1"/>
              <a:t>Pycharm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Note that the files that you will write</a:t>
            </a:r>
            <a:br>
              <a:rPr lang="en-US" dirty="0"/>
            </a:br>
            <a:r>
              <a:rPr lang="en-US" dirty="0"/>
              <a:t>and save are .</a:t>
            </a:r>
            <a:r>
              <a:rPr lang="en-US" dirty="0" err="1"/>
              <a:t>py</a:t>
            </a:r>
            <a:r>
              <a:rPr lang="en-US" dirty="0"/>
              <a:t> files. Unlike Notebook files (.</a:t>
            </a:r>
            <a:r>
              <a:rPr lang="en-US" dirty="0" err="1"/>
              <a:t>ipynb</a:t>
            </a:r>
            <a:r>
              <a:rPr lang="en-US" dirty="0"/>
              <a:t>), these are “plain text” files</a:t>
            </a:r>
          </a:p>
          <a:p>
            <a:pPr lvl="1"/>
            <a:r>
              <a:rPr lang="en-US" dirty="0"/>
              <a:t> You could just as easily write the code in a text editor like Notepad or Vi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81E20D-399F-2F46-9038-0A21D272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064" y="2461803"/>
            <a:ext cx="4399210" cy="218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8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18799</TotalTime>
  <Words>1687</Words>
  <Application>Microsoft Macintosh PowerPoint</Application>
  <PresentationFormat>Widescreen</PresentationFormat>
  <Paragraphs>174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Arial</vt:lpstr>
      <vt:lpstr>Consolas</vt:lpstr>
      <vt:lpstr>Courier</vt:lpstr>
      <vt:lpstr>Courier New</vt:lpstr>
      <vt:lpstr>Wingdings</vt:lpstr>
      <vt:lpstr>Office Theme</vt:lpstr>
      <vt:lpstr>Novice Python and Spyder</vt:lpstr>
      <vt:lpstr>Spyder</vt:lpstr>
      <vt:lpstr>Customizable layout</vt:lpstr>
      <vt:lpstr>Matlab layout</vt:lpstr>
      <vt:lpstr>Warm-up</vt:lpstr>
      <vt:lpstr>Variable explorer</vt:lpstr>
      <vt:lpstr>Files / Working directory</vt:lpstr>
      <vt:lpstr>Console &amp; History</vt:lpstr>
      <vt:lpstr>Editor</vt:lpstr>
      <vt:lpstr>How to document?</vt:lpstr>
      <vt:lpstr>Loops</vt:lpstr>
      <vt:lpstr>For loop</vt:lpstr>
      <vt:lpstr>For loop</vt:lpstr>
      <vt:lpstr>While loop</vt:lpstr>
      <vt:lpstr>Loops</vt:lpstr>
      <vt:lpstr>Scope</vt:lpstr>
      <vt:lpstr>Python libraries</vt:lpstr>
      <vt:lpstr>PowerPoint Presentation</vt:lpstr>
      <vt:lpstr>Python libraries</vt:lpstr>
      <vt:lpstr>Python libraries</vt:lpstr>
      <vt:lpstr>Random library/method</vt:lpstr>
      <vt:lpstr>Functions</vt:lpstr>
      <vt:lpstr>Function - try it out</vt:lpstr>
      <vt:lpstr>Functions</vt:lpstr>
      <vt:lpstr>Help files</vt:lpstr>
      <vt:lpstr>Classes</vt:lpstr>
      <vt:lpstr>Classes</vt:lpstr>
      <vt:lpstr>PowerPoint Presentation</vt:lpstr>
      <vt:lpstr>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Emrich</dc:creator>
  <cp:lastModifiedBy>Stephen Emrich</cp:lastModifiedBy>
  <cp:revision>1</cp:revision>
  <dcterms:created xsi:type="dcterms:W3CDTF">2025-07-23T18:47:56Z</dcterms:created>
  <dcterms:modified xsi:type="dcterms:W3CDTF">2025-09-24T15:00:27Z</dcterms:modified>
</cp:coreProperties>
</file>