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481"/>
    <a:srgbClr val="40BAD2"/>
    <a:srgbClr val="62B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5C7D-B4CD-48C1-B20D-A8F8F04C8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spc="0" dirty="0"/>
              <a:t>GRIDLOCK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E4E47-778F-4F91-BA8A-7C42BB656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805" y="4207666"/>
            <a:ext cx="7315200" cy="914400"/>
          </a:xfrm>
        </p:spPr>
        <p:txBody>
          <a:bodyPr>
            <a:normAutofit/>
          </a:bodyPr>
          <a:lstStyle/>
          <a:p>
            <a:r>
              <a:rPr lang="en-US" sz="2800" spc="600" dirty="0">
                <a:solidFill>
                  <a:srgbClr val="CFD481"/>
                </a:solidFill>
              </a:rPr>
              <a:t>BUILD THE MAP, GOOF!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9EB18-EDD9-4DFF-AF59-F388E4563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184801" y="1189343"/>
            <a:ext cx="4541958" cy="454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6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6817-2292-4818-B65F-A68F9EA6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BROUGHT TO YOU BY THE LETTER</a:t>
            </a:r>
            <a:br>
              <a:rPr lang="en-US" sz="2400" dirty="0"/>
            </a:br>
            <a:r>
              <a:rPr lang="en-US" sz="12000" dirty="0">
                <a:solidFill>
                  <a:srgbClr val="CFD481"/>
                </a:solidFill>
              </a:rPr>
              <a:t>Z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dirty="0"/>
              <a:t>&amp;</a:t>
            </a:r>
            <a:br>
              <a:rPr lang="en-US" sz="1800" dirty="0"/>
            </a:br>
            <a:br>
              <a:rPr lang="en-US" sz="2400" dirty="0"/>
            </a:br>
            <a:r>
              <a:rPr lang="en-US" sz="2400" dirty="0">
                <a:solidFill>
                  <a:srgbClr val="CFD481"/>
                </a:solidFill>
              </a:rPr>
              <a:t>JOEBAD</a:t>
            </a:r>
            <a:br>
              <a:rPr lang="en-US" sz="2400" dirty="0">
                <a:solidFill>
                  <a:srgbClr val="CFD481"/>
                </a:solidFill>
              </a:rPr>
            </a:br>
            <a:r>
              <a:rPr lang="en-US" sz="2400" dirty="0">
                <a:solidFill>
                  <a:srgbClr val="CFD481"/>
                </a:solidFill>
              </a:rPr>
              <a:t>CHIEF</a:t>
            </a:r>
            <a:br>
              <a:rPr lang="en-US" sz="2400" dirty="0">
                <a:solidFill>
                  <a:srgbClr val="CFD481"/>
                </a:solidFill>
              </a:rPr>
            </a:br>
            <a:r>
              <a:rPr lang="en-US" sz="2400" dirty="0">
                <a:solidFill>
                  <a:srgbClr val="CFD481"/>
                </a:solidFill>
              </a:rPr>
              <a:t>PAMANDAMONIUM</a:t>
            </a:r>
            <a:br>
              <a:rPr lang="en-US" sz="2400" dirty="0">
                <a:solidFill>
                  <a:srgbClr val="CFD481"/>
                </a:solidFill>
              </a:rPr>
            </a:br>
            <a:r>
              <a:rPr lang="en-US" sz="2400" dirty="0">
                <a:solidFill>
                  <a:srgbClr val="CFD481"/>
                </a:solidFill>
              </a:rPr>
              <a:t>SMEDLRG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FDFE0-A305-4567-99FB-46A2E4009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40BAD2"/>
                </a:solidFill>
              </a:rPr>
              <a:t>GRIDLOCK is your go-to solution for...</a:t>
            </a:r>
          </a:p>
          <a:p>
            <a:pPr lvl="1"/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Plotting campaigns into the dangerous </a:t>
            </a:r>
            <a:r>
              <a:rPr lang="en-US" dirty="0" err="1"/>
              <a:t>Cattamon</a:t>
            </a:r>
            <a:r>
              <a:rPr lang="en-US" dirty="0"/>
              <a:t> Empire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Resolving turf wars – trial by tile!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Experimenting with new landscaping and carpet designs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Determining wedding reception seating arrangements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1B861D7-E121-47DB-B41E-3114E3594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66" y="5337962"/>
            <a:ext cx="2913690" cy="291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EAAB-F211-4774-AD75-19BD4DEC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WHY EVEN TRY TO USE WORDS?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A033A-6EB0-4F6E-8CB6-3FD3C0F1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CFD481"/>
                </a:solidFill>
              </a:rPr>
              <a:t>GRIDLOCK must be seen to be believed...</a:t>
            </a:r>
          </a:p>
        </p:txBody>
      </p:sp>
    </p:spTree>
    <p:extLst>
      <p:ext uri="{BB962C8B-B14F-4D97-AF65-F5344CB8AC3E}">
        <p14:creationId xmlns:p14="http://schemas.microsoft.com/office/powerpoint/2010/main" val="370885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73C3-6131-4EEA-BB45-28EDC646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96" y="1123837"/>
            <a:ext cx="3114225" cy="4601183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HARNESSING THE POWER OF...</a:t>
            </a:r>
            <a:br>
              <a:rPr lang="en-US" sz="2400" dirty="0"/>
            </a:br>
            <a:br>
              <a:rPr lang="en-US" sz="2400" dirty="0"/>
            </a:br>
            <a:r>
              <a:rPr lang="en-US" sz="5300" dirty="0">
                <a:solidFill>
                  <a:srgbClr val="CFD481"/>
                </a:solidFill>
              </a:rPr>
              <a:t>WEB</a:t>
            </a:r>
            <a:br>
              <a:rPr lang="en-US" sz="5300" dirty="0">
                <a:solidFill>
                  <a:srgbClr val="CFD481"/>
                </a:solidFill>
              </a:rPr>
            </a:br>
            <a:r>
              <a:rPr lang="en-US" sz="5300" dirty="0">
                <a:solidFill>
                  <a:srgbClr val="CFD481"/>
                </a:solidFill>
              </a:rPr>
              <a:t>SOCKETS!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B4C5B-F67C-44CF-B823-A3F1E75E5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40BAD2"/>
                </a:solidFill>
              </a:rPr>
              <a:t>and some other things, like...</a:t>
            </a:r>
          </a:p>
          <a:p>
            <a:pPr lvl="1"/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Angular 6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NGRX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SignalR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.NET Core 2.1.3-rc1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A8F38-5D4F-4823-8128-4BAACB22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441900" y="-1306060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608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23</TotalTime>
  <Words>82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Frame</vt:lpstr>
      <vt:lpstr>GRIDLOCK</vt:lpstr>
      <vt:lpstr>BROUGHT TO YOU BY THE LETTER Z  &amp;  JOEBAD CHIEF PAMANDAMONIUM SMEDLRG</vt:lpstr>
      <vt:lpstr>WHY EVEN TRY TO USE WORDS?</vt:lpstr>
      <vt:lpstr>HARNESSING THE POWER OF...  WEB SOCKETS!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GRIDLOCK</dc:title>
  <dc:creator>Amanda Zotter</dc:creator>
  <cp:lastModifiedBy>Amanda Zotter</cp:lastModifiedBy>
  <cp:revision>7</cp:revision>
  <dcterms:created xsi:type="dcterms:W3CDTF">2018-05-25T12:38:59Z</dcterms:created>
  <dcterms:modified xsi:type="dcterms:W3CDTF">2018-05-25T13:04:24Z</dcterms:modified>
</cp:coreProperties>
</file>