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7" r:id="rId2"/>
    <p:sldId id="348" r:id="rId3"/>
    <p:sldId id="34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0A0CC-7DE2-4037-B4DF-31B36E4C6DA0}" type="datetimeFigureOut">
              <a:rPr lang="en-US" smtClean="0"/>
              <a:t>3/16/2023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F2302-55C0-4A83-B457-2FDF8B02BC33}" type="slidenum">
              <a:rPr lang="en-US" smtClean="0"/>
              <a:t>‹#›</a:t>
            </a:fld>
            <a:endParaRPr lang="en-US"/>
          </a:p>
        </p:txBody>
      </p:sp>
    </p:spTree>
    <p:extLst>
      <p:ext uri="{BB962C8B-B14F-4D97-AF65-F5344CB8AC3E}">
        <p14:creationId xmlns:p14="http://schemas.microsoft.com/office/powerpoint/2010/main" val="4062953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E740F-754B-29B0-2E2D-60D4D09DAC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E9B70F-D540-5111-B801-D8E1B1EFB0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CA571D-05FD-B7AA-F210-2E56F6A77D62}"/>
              </a:ext>
            </a:extLst>
          </p:cNvPr>
          <p:cNvSpPr>
            <a:spLocks noGrp="1"/>
          </p:cNvSpPr>
          <p:nvPr>
            <p:ph type="dt" sz="half" idx="10"/>
          </p:nvPr>
        </p:nvSpPr>
        <p:spPr/>
        <p:txBody>
          <a:bodyPr/>
          <a:lstStyle/>
          <a:p>
            <a:fld id="{7A4E869C-95FE-40B0-B289-BB45DE252AD7}" type="datetimeFigureOut">
              <a:rPr lang="en-US" smtClean="0"/>
              <a:t>3/16/2023</a:t>
            </a:fld>
            <a:endParaRPr lang="en-US"/>
          </a:p>
        </p:txBody>
      </p:sp>
      <p:sp>
        <p:nvSpPr>
          <p:cNvPr id="5" name="Footer Placeholder 4">
            <a:extLst>
              <a:ext uri="{FF2B5EF4-FFF2-40B4-BE49-F238E27FC236}">
                <a16:creationId xmlns:a16="http://schemas.microsoft.com/office/drawing/2014/main" id="{DAAAEAEE-FC29-083B-DDFF-7730D80B0F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3B2690-C70E-7E19-F4C5-CDA2C659F823}"/>
              </a:ext>
            </a:extLst>
          </p:cNvPr>
          <p:cNvSpPr>
            <a:spLocks noGrp="1"/>
          </p:cNvSpPr>
          <p:nvPr>
            <p:ph type="sldNum" sz="quarter" idx="12"/>
          </p:nvPr>
        </p:nvSpPr>
        <p:spPr/>
        <p:txBody>
          <a:bodyPr/>
          <a:lstStyle/>
          <a:p>
            <a:fld id="{9609F508-E5FD-4FAF-A8FF-121F3658ACB5}" type="slidenum">
              <a:rPr lang="en-US" smtClean="0"/>
              <a:t>‹#›</a:t>
            </a:fld>
            <a:endParaRPr lang="en-US"/>
          </a:p>
        </p:txBody>
      </p:sp>
    </p:spTree>
    <p:extLst>
      <p:ext uri="{BB962C8B-B14F-4D97-AF65-F5344CB8AC3E}">
        <p14:creationId xmlns:p14="http://schemas.microsoft.com/office/powerpoint/2010/main" val="3958117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C5EF2-AD25-040E-E65B-AF1A227FAD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4019A9-0AC9-0677-31E3-03CA17BF3F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99457D-5550-AA79-D280-FA1CFB535DFA}"/>
              </a:ext>
            </a:extLst>
          </p:cNvPr>
          <p:cNvSpPr>
            <a:spLocks noGrp="1"/>
          </p:cNvSpPr>
          <p:nvPr>
            <p:ph type="dt" sz="half" idx="10"/>
          </p:nvPr>
        </p:nvSpPr>
        <p:spPr/>
        <p:txBody>
          <a:bodyPr/>
          <a:lstStyle/>
          <a:p>
            <a:fld id="{7A4E869C-95FE-40B0-B289-BB45DE252AD7}" type="datetimeFigureOut">
              <a:rPr lang="en-US" smtClean="0"/>
              <a:t>3/16/2023</a:t>
            </a:fld>
            <a:endParaRPr lang="en-US"/>
          </a:p>
        </p:txBody>
      </p:sp>
      <p:sp>
        <p:nvSpPr>
          <p:cNvPr id="5" name="Footer Placeholder 4">
            <a:extLst>
              <a:ext uri="{FF2B5EF4-FFF2-40B4-BE49-F238E27FC236}">
                <a16:creationId xmlns:a16="http://schemas.microsoft.com/office/drawing/2014/main" id="{A85CDC73-2373-1B92-ADB3-6173B419DA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AD7E60-77B2-7E0E-6684-6528CAF3FE03}"/>
              </a:ext>
            </a:extLst>
          </p:cNvPr>
          <p:cNvSpPr>
            <a:spLocks noGrp="1"/>
          </p:cNvSpPr>
          <p:nvPr>
            <p:ph type="sldNum" sz="quarter" idx="12"/>
          </p:nvPr>
        </p:nvSpPr>
        <p:spPr/>
        <p:txBody>
          <a:bodyPr/>
          <a:lstStyle/>
          <a:p>
            <a:fld id="{9609F508-E5FD-4FAF-A8FF-121F3658ACB5}" type="slidenum">
              <a:rPr lang="en-US" smtClean="0"/>
              <a:t>‹#›</a:t>
            </a:fld>
            <a:endParaRPr lang="en-US"/>
          </a:p>
        </p:txBody>
      </p:sp>
    </p:spTree>
    <p:extLst>
      <p:ext uri="{BB962C8B-B14F-4D97-AF65-F5344CB8AC3E}">
        <p14:creationId xmlns:p14="http://schemas.microsoft.com/office/powerpoint/2010/main" val="919535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4C4B53-CB71-3C35-35DF-D8798B9124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0D213B-24FA-F579-6778-B6644AA486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4B33A5-19C2-33FF-A6F6-E09BAA265F10}"/>
              </a:ext>
            </a:extLst>
          </p:cNvPr>
          <p:cNvSpPr>
            <a:spLocks noGrp="1"/>
          </p:cNvSpPr>
          <p:nvPr>
            <p:ph type="dt" sz="half" idx="10"/>
          </p:nvPr>
        </p:nvSpPr>
        <p:spPr/>
        <p:txBody>
          <a:bodyPr/>
          <a:lstStyle/>
          <a:p>
            <a:fld id="{7A4E869C-95FE-40B0-B289-BB45DE252AD7}" type="datetimeFigureOut">
              <a:rPr lang="en-US" smtClean="0"/>
              <a:t>3/16/2023</a:t>
            </a:fld>
            <a:endParaRPr lang="en-US"/>
          </a:p>
        </p:txBody>
      </p:sp>
      <p:sp>
        <p:nvSpPr>
          <p:cNvPr id="5" name="Footer Placeholder 4">
            <a:extLst>
              <a:ext uri="{FF2B5EF4-FFF2-40B4-BE49-F238E27FC236}">
                <a16:creationId xmlns:a16="http://schemas.microsoft.com/office/drawing/2014/main" id="{FC530DEB-A44C-B30E-AC2A-84B54CC096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55FAF-86A1-5A6F-F845-F010D492C856}"/>
              </a:ext>
            </a:extLst>
          </p:cNvPr>
          <p:cNvSpPr>
            <a:spLocks noGrp="1"/>
          </p:cNvSpPr>
          <p:nvPr>
            <p:ph type="sldNum" sz="quarter" idx="12"/>
          </p:nvPr>
        </p:nvSpPr>
        <p:spPr/>
        <p:txBody>
          <a:bodyPr/>
          <a:lstStyle/>
          <a:p>
            <a:fld id="{9609F508-E5FD-4FAF-A8FF-121F3658ACB5}" type="slidenum">
              <a:rPr lang="en-US" smtClean="0"/>
              <a:t>‹#›</a:t>
            </a:fld>
            <a:endParaRPr lang="en-US"/>
          </a:p>
        </p:txBody>
      </p:sp>
    </p:spTree>
    <p:extLst>
      <p:ext uri="{BB962C8B-B14F-4D97-AF65-F5344CB8AC3E}">
        <p14:creationId xmlns:p14="http://schemas.microsoft.com/office/powerpoint/2010/main" val="3075529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608932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62907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C4500-6E33-CA1D-5A85-73588FED52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763B04-C929-1013-C3D9-E6A70DF6D5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28BDF8-41C2-C767-41CD-6E3A69A100DA}"/>
              </a:ext>
            </a:extLst>
          </p:cNvPr>
          <p:cNvSpPr>
            <a:spLocks noGrp="1"/>
          </p:cNvSpPr>
          <p:nvPr>
            <p:ph type="dt" sz="half" idx="10"/>
          </p:nvPr>
        </p:nvSpPr>
        <p:spPr/>
        <p:txBody>
          <a:bodyPr/>
          <a:lstStyle/>
          <a:p>
            <a:fld id="{7A4E869C-95FE-40B0-B289-BB45DE252AD7}" type="datetimeFigureOut">
              <a:rPr lang="en-US" smtClean="0"/>
              <a:t>3/16/2023</a:t>
            </a:fld>
            <a:endParaRPr lang="en-US"/>
          </a:p>
        </p:txBody>
      </p:sp>
      <p:sp>
        <p:nvSpPr>
          <p:cNvPr id="5" name="Footer Placeholder 4">
            <a:extLst>
              <a:ext uri="{FF2B5EF4-FFF2-40B4-BE49-F238E27FC236}">
                <a16:creationId xmlns:a16="http://schemas.microsoft.com/office/drawing/2014/main" id="{6380254B-20E6-4BB4-F54F-FACA07677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D3BDE-30A2-A854-7517-5E6BBDD6DCD0}"/>
              </a:ext>
            </a:extLst>
          </p:cNvPr>
          <p:cNvSpPr>
            <a:spLocks noGrp="1"/>
          </p:cNvSpPr>
          <p:nvPr>
            <p:ph type="sldNum" sz="quarter" idx="12"/>
          </p:nvPr>
        </p:nvSpPr>
        <p:spPr/>
        <p:txBody>
          <a:bodyPr/>
          <a:lstStyle/>
          <a:p>
            <a:fld id="{9609F508-E5FD-4FAF-A8FF-121F3658ACB5}" type="slidenum">
              <a:rPr lang="en-US" smtClean="0"/>
              <a:t>‹#›</a:t>
            </a:fld>
            <a:endParaRPr lang="en-US"/>
          </a:p>
        </p:txBody>
      </p:sp>
    </p:spTree>
    <p:extLst>
      <p:ext uri="{BB962C8B-B14F-4D97-AF65-F5344CB8AC3E}">
        <p14:creationId xmlns:p14="http://schemas.microsoft.com/office/powerpoint/2010/main" val="1888542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BC127-D81F-633C-1785-FE2A5EEDAC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8702B6-AAF5-5D66-B5F1-F1BA7EAB99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C29620-9A1C-4A4F-68A7-8853419D93D4}"/>
              </a:ext>
            </a:extLst>
          </p:cNvPr>
          <p:cNvSpPr>
            <a:spLocks noGrp="1"/>
          </p:cNvSpPr>
          <p:nvPr>
            <p:ph type="dt" sz="half" idx="10"/>
          </p:nvPr>
        </p:nvSpPr>
        <p:spPr/>
        <p:txBody>
          <a:bodyPr/>
          <a:lstStyle/>
          <a:p>
            <a:fld id="{7A4E869C-95FE-40B0-B289-BB45DE252AD7}" type="datetimeFigureOut">
              <a:rPr lang="en-US" smtClean="0"/>
              <a:t>3/16/2023</a:t>
            </a:fld>
            <a:endParaRPr lang="en-US"/>
          </a:p>
        </p:txBody>
      </p:sp>
      <p:sp>
        <p:nvSpPr>
          <p:cNvPr id="5" name="Footer Placeholder 4">
            <a:extLst>
              <a:ext uri="{FF2B5EF4-FFF2-40B4-BE49-F238E27FC236}">
                <a16:creationId xmlns:a16="http://schemas.microsoft.com/office/drawing/2014/main" id="{6AF81274-CA6F-3843-7583-2441CED3B5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4E3F97-53DA-6FF8-D47F-C467E5115057}"/>
              </a:ext>
            </a:extLst>
          </p:cNvPr>
          <p:cNvSpPr>
            <a:spLocks noGrp="1"/>
          </p:cNvSpPr>
          <p:nvPr>
            <p:ph type="sldNum" sz="quarter" idx="12"/>
          </p:nvPr>
        </p:nvSpPr>
        <p:spPr/>
        <p:txBody>
          <a:bodyPr/>
          <a:lstStyle/>
          <a:p>
            <a:fld id="{9609F508-E5FD-4FAF-A8FF-121F3658ACB5}" type="slidenum">
              <a:rPr lang="en-US" smtClean="0"/>
              <a:t>‹#›</a:t>
            </a:fld>
            <a:endParaRPr lang="en-US"/>
          </a:p>
        </p:txBody>
      </p:sp>
    </p:spTree>
    <p:extLst>
      <p:ext uri="{BB962C8B-B14F-4D97-AF65-F5344CB8AC3E}">
        <p14:creationId xmlns:p14="http://schemas.microsoft.com/office/powerpoint/2010/main" val="5948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F1DB7-26DC-A56E-52C4-E4B24FF306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10631F-EB04-79DC-5160-E7EC721AB6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12130A-110F-5A4F-38CA-1A79A081DD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307EE6-A3B7-0618-9B5A-8BE87F9AC433}"/>
              </a:ext>
            </a:extLst>
          </p:cNvPr>
          <p:cNvSpPr>
            <a:spLocks noGrp="1"/>
          </p:cNvSpPr>
          <p:nvPr>
            <p:ph type="dt" sz="half" idx="10"/>
          </p:nvPr>
        </p:nvSpPr>
        <p:spPr/>
        <p:txBody>
          <a:bodyPr/>
          <a:lstStyle/>
          <a:p>
            <a:fld id="{7A4E869C-95FE-40B0-B289-BB45DE252AD7}" type="datetimeFigureOut">
              <a:rPr lang="en-US" smtClean="0"/>
              <a:t>3/16/2023</a:t>
            </a:fld>
            <a:endParaRPr lang="en-US"/>
          </a:p>
        </p:txBody>
      </p:sp>
      <p:sp>
        <p:nvSpPr>
          <p:cNvPr id="6" name="Footer Placeholder 5">
            <a:extLst>
              <a:ext uri="{FF2B5EF4-FFF2-40B4-BE49-F238E27FC236}">
                <a16:creationId xmlns:a16="http://schemas.microsoft.com/office/drawing/2014/main" id="{CA54BE67-BF51-87E7-F9FE-AF2E8AF538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10D724-2BC0-B805-D521-EFDF1FFC8A45}"/>
              </a:ext>
            </a:extLst>
          </p:cNvPr>
          <p:cNvSpPr>
            <a:spLocks noGrp="1"/>
          </p:cNvSpPr>
          <p:nvPr>
            <p:ph type="sldNum" sz="quarter" idx="12"/>
          </p:nvPr>
        </p:nvSpPr>
        <p:spPr/>
        <p:txBody>
          <a:bodyPr/>
          <a:lstStyle/>
          <a:p>
            <a:fld id="{9609F508-E5FD-4FAF-A8FF-121F3658ACB5}" type="slidenum">
              <a:rPr lang="en-US" smtClean="0"/>
              <a:t>‹#›</a:t>
            </a:fld>
            <a:endParaRPr lang="en-US"/>
          </a:p>
        </p:txBody>
      </p:sp>
    </p:spTree>
    <p:extLst>
      <p:ext uri="{BB962C8B-B14F-4D97-AF65-F5344CB8AC3E}">
        <p14:creationId xmlns:p14="http://schemas.microsoft.com/office/powerpoint/2010/main" val="3039367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A6E1E-C75B-F759-A012-B96085127C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067455-1C06-77F8-9D78-BA1D0B256A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894494-1128-3330-CCEF-8C368F5DF4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C30F12-FFE2-FA7D-8748-676DF0675E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4EC0D5-C1E2-1394-155D-626FE82050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AC9A7A-FEF8-C511-FC19-D96E171184D5}"/>
              </a:ext>
            </a:extLst>
          </p:cNvPr>
          <p:cNvSpPr>
            <a:spLocks noGrp="1"/>
          </p:cNvSpPr>
          <p:nvPr>
            <p:ph type="dt" sz="half" idx="10"/>
          </p:nvPr>
        </p:nvSpPr>
        <p:spPr/>
        <p:txBody>
          <a:bodyPr/>
          <a:lstStyle/>
          <a:p>
            <a:fld id="{7A4E869C-95FE-40B0-B289-BB45DE252AD7}" type="datetimeFigureOut">
              <a:rPr lang="en-US" smtClean="0"/>
              <a:t>3/16/2023</a:t>
            </a:fld>
            <a:endParaRPr lang="en-US"/>
          </a:p>
        </p:txBody>
      </p:sp>
      <p:sp>
        <p:nvSpPr>
          <p:cNvPr id="8" name="Footer Placeholder 7">
            <a:extLst>
              <a:ext uri="{FF2B5EF4-FFF2-40B4-BE49-F238E27FC236}">
                <a16:creationId xmlns:a16="http://schemas.microsoft.com/office/drawing/2014/main" id="{C6ADB83C-B55F-D9D5-F0A2-B99CB2EB7F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B23846-E5A5-7EE8-1911-18FE0DD9D544}"/>
              </a:ext>
            </a:extLst>
          </p:cNvPr>
          <p:cNvSpPr>
            <a:spLocks noGrp="1"/>
          </p:cNvSpPr>
          <p:nvPr>
            <p:ph type="sldNum" sz="quarter" idx="12"/>
          </p:nvPr>
        </p:nvSpPr>
        <p:spPr/>
        <p:txBody>
          <a:bodyPr/>
          <a:lstStyle/>
          <a:p>
            <a:fld id="{9609F508-E5FD-4FAF-A8FF-121F3658ACB5}" type="slidenum">
              <a:rPr lang="en-US" smtClean="0"/>
              <a:t>‹#›</a:t>
            </a:fld>
            <a:endParaRPr lang="en-US"/>
          </a:p>
        </p:txBody>
      </p:sp>
    </p:spTree>
    <p:extLst>
      <p:ext uri="{BB962C8B-B14F-4D97-AF65-F5344CB8AC3E}">
        <p14:creationId xmlns:p14="http://schemas.microsoft.com/office/powerpoint/2010/main" val="1366143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2B186-42E8-18A9-76CF-9E0B549FDF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81C51A-206A-AADC-5519-FF555029E6D5}"/>
              </a:ext>
            </a:extLst>
          </p:cNvPr>
          <p:cNvSpPr>
            <a:spLocks noGrp="1"/>
          </p:cNvSpPr>
          <p:nvPr>
            <p:ph type="dt" sz="half" idx="10"/>
          </p:nvPr>
        </p:nvSpPr>
        <p:spPr/>
        <p:txBody>
          <a:bodyPr/>
          <a:lstStyle/>
          <a:p>
            <a:fld id="{7A4E869C-95FE-40B0-B289-BB45DE252AD7}" type="datetimeFigureOut">
              <a:rPr lang="en-US" smtClean="0"/>
              <a:t>3/16/2023</a:t>
            </a:fld>
            <a:endParaRPr lang="en-US"/>
          </a:p>
        </p:txBody>
      </p:sp>
      <p:sp>
        <p:nvSpPr>
          <p:cNvPr id="4" name="Footer Placeholder 3">
            <a:extLst>
              <a:ext uri="{FF2B5EF4-FFF2-40B4-BE49-F238E27FC236}">
                <a16:creationId xmlns:a16="http://schemas.microsoft.com/office/drawing/2014/main" id="{E8E2CB48-F6F5-7918-AEDE-13FD5FFC1A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9A7601-F764-6DAD-DC5C-7C581166C230}"/>
              </a:ext>
            </a:extLst>
          </p:cNvPr>
          <p:cNvSpPr>
            <a:spLocks noGrp="1"/>
          </p:cNvSpPr>
          <p:nvPr>
            <p:ph type="sldNum" sz="quarter" idx="12"/>
          </p:nvPr>
        </p:nvSpPr>
        <p:spPr/>
        <p:txBody>
          <a:bodyPr/>
          <a:lstStyle/>
          <a:p>
            <a:fld id="{9609F508-E5FD-4FAF-A8FF-121F3658ACB5}" type="slidenum">
              <a:rPr lang="en-US" smtClean="0"/>
              <a:t>‹#›</a:t>
            </a:fld>
            <a:endParaRPr lang="en-US"/>
          </a:p>
        </p:txBody>
      </p:sp>
    </p:spTree>
    <p:extLst>
      <p:ext uri="{BB962C8B-B14F-4D97-AF65-F5344CB8AC3E}">
        <p14:creationId xmlns:p14="http://schemas.microsoft.com/office/powerpoint/2010/main" val="288486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AD778B-5C71-7663-6A6A-BC316820DF5B}"/>
              </a:ext>
            </a:extLst>
          </p:cNvPr>
          <p:cNvSpPr>
            <a:spLocks noGrp="1"/>
          </p:cNvSpPr>
          <p:nvPr>
            <p:ph type="dt" sz="half" idx="10"/>
          </p:nvPr>
        </p:nvSpPr>
        <p:spPr/>
        <p:txBody>
          <a:bodyPr/>
          <a:lstStyle/>
          <a:p>
            <a:fld id="{7A4E869C-95FE-40B0-B289-BB45DE252AD7}" type="datetimeFigureOut">
              <a:rPr lang="en-US" smtClean="0"/>
              <a:t>3/16/2023</a:t>
            </a:fld>
            <a:endParaRPr lang="en-US"/>
          </a:p>
        </p:txBody>
      </p:sp>
      <p:sp>
        <p:nvSpPr>
          <p:cNvPr id="3" name="Footer Placeholder 2">
            <a:extLst>
              <a:ext uri="{FF2B5EF4-FFF2-40B4-BE49-F238E27FC236}">
                <a16:creationId xmlns:a16="http://schemas.microsoft.com/office/drawing/2014/main" id="{A6F28293-A24B-402D-B375-51A01E102B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AD11DF-565F-7DDA-79CC-CA7F75D98A52}"/>
              </a:ext>
            </a:extLst>
          </p:cNvPr>
          <p:cNvSpPr>
            <a:spLocks noGrp="1"/>
          </p:cNvSpPr>
          <p:nvPr>
            <p:ph type="sldNum" sz="quarter" idx="12"/>
          </p:nvPr>
        </p:nvSpPr>
        <p:spPr/>
        <p:txBody>
          <a:bodyPr/>
          <a:lstStyle/>
          <a:p>
            <a:fld id="{9609F508-E5FD-4FAF-A8FF-121F3658ACB5}" type="slidenum">
              <a:rPr lang="en-US" smtClean="0"/>
              <a:t>‹#›</a:t>
            </a:fld>
            <a:endParaRPr lang="en-US"/>
          </a:p>
        </p:txBody>
      </p:sp>
    </p:spTree>
    <p:extLst>
      <p:ext uri="{BB962C8B-B14F-4D97-AF65-F5344CB8AC3E}">
        <p14:creationId xmlns:p14="http://schemas.microsoft.com/office/powerpoint/2010/main" val="3128411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C6667-47D0-D4B6-C1E7-6EC97486AC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61F28F-F585-C3AC-8496-CE4535C1DF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EE427D-04F7-14DD-681E-82D0C515ED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49541D-03A0-6827-0153-DBFEFBC8FFA7}"/>
              </a:ext>
            </a:extLst>
          </p:cNvPr>
          <p:cNvSpPr>
            <a:spLocks noGrp="1"/>
          </p:cNvSpPr>
          <p:nvPr>
            <p:ph type="dt" sz="half" idx="10"/>
          </p:nvPr>
        </p:nvSpPr>
        <p:spPr/>
        <p:txBody>
          <a:bodyPr/>
          <a:lstStyle/>
          <a:p>
            <a:fld id="{7A4E869C-95FE-40B0-B289-BB45DE252AD7}" type="datetimeFigureOut">
              <a:rPr lang="en-US" smtClean="0"/>
              <a:t>3/16/2023</a:t>
            </a:fld>
            <a:endParaRPr lang="en-US"/>
          </a:p>
        </p:txBody>
      </p:sp>
      <p:sp>
        <p:nvSpPr>
          <p:cNvPr id="6" name="Footer Placeholder 5">
            <a:extLst>
              <a:ext uri="{FF2B5EF4-FFF2-40B4-BE49-F238E27FC236}">
                <a16:creationId xmlns:a16="http://schemas.microsoft.com/office/drawing/2014/main" id="{8F9EE2CF-04E2-9021-EBCC-1F80DC92B7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8ABD26-8753-E9D5-3D09-7BFF283B5827}"/>
              </a:ext>
            </a:extLst>
          </p:cNvPr>
          <p:cNvSpPr>
            <a:spLocks noGrp="1"/>
          </p:cNvSpPr>
          <p:nvPr>
            <p:ph type="sldNum" sz="quarter" idx="12"/>
          </p:nvPr>
        </p:nvSpPr>
        <p:spPr/>
        <p:txBody>
          <a:bodyPr/>
          <a:lstStyle/>
          <a:p>
            <a:fld id="{9609F508-E5FD-4FAF-A8FF-121F3658ACB5}" type="slidenum">
              <a:rPr lang="en-US" smtClean="0"/>
              <a:t>‹#›</a:t>
            </a:fld>
            <a:endParaRPr lang="en-US"/>
          </a:p>
        </p:txBody>
      </p:sp>
    </p:spTree>
    <p:extLst>
      <p:ext uri="{BB962C8B-B14F-4D97-AF65-F5344CB8AC3E}">
        <p14:creationId xmlns:p14="http://schemas.microsoft.com/office/powerpoint/2010/main" val="2234499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0FC0E-301F-563F-F428-01F44B8E55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EEB3B6-7898-3BC1-54B2-323BA2EC43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89E3BF-F2AF-C949-BD63-2A15259EBC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49222C-F91E-1047-7463-917788B148C0}"/>
              </a:ext>
            </a:extLst>
          </p:cNvPr>
          <p:cNvSpPr>
            <a:spLocks noGrp="1"/>
          </p:cNvSpPr>
          <p:nvPr>
            <p:ph type="dt" sz="half" idx="10"/>
          </p:nvPr>
        </p:nvSpPr>
        <p:spPr/>
        <p:txBody>
          <a:bodyPr/>
          <a:lstStyle/>
          <a:p>
            <a:fld id="{7A4E869C-95FE-40B0-B289-BB45DE252AD7}" type="datetimeFigureOut">
              <a:rPr lang="en-US" smtClean="0"/>
              <a:t>3/16/2023</a:t>
            </a:fld>
            <a:endParaRPr lang="en-US"/>
          </a:p>
        </p:txBody>
      </p:sp>
      <p:sp>
        <p:nvSpPr>
          <p:cNvPr id="6" name="Footer Placeholder 5">
            <a:extLst>
              <a:ext uri="{FF2B5EF4-FFF2-40B4-BE49-F238E27FC236}">
                <a16:creationId xmlns:a16="http://schemas.microsoft.com/office/drawing/2014/main" id="{F2987C1F-4540-7B39-78E8-7B7187D2FD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645B87-9C32-16C3-42D8-80670703F2DB}"/>
              </a:ext>
            </a:extLst>
          </p:cNvPr>
          <p:cNvSpPr>
            <a:spLocks noGrp="1"/>
          </p:cNvSpPr>
          <p:nvPr>
            <p:ph type="sldNum" sz="quarter" idx="12"/>
          </p:nvPr>
        </p:nvSpPr>
        <p:spPr/>
        <p:txBody>
          <a:bodyPr/>
          <a:lstStyle/>
          <a:p>
            <a:fld id="{9609F508-E5FD-4FAF-A8FF-121F3658ACB5}" type="slidenum">
              <a:rPr lang="en-US" smtClean="0"/>
              <a:t>‹#›</a:t>
            </a:fld>
            <a:endParaRPr lang="en-US"/>
          </a:p>
        </p:txBody>
      </p:sp>
    </p:spTree>
    <p:extLst>
      <p:ext uri="{BB962C8B-B14F-4D97-AF65-F5344CB8AC3E}">
        <p14:creationId xmlns:p14="http://schemas.microsoft.com/office/powerpoint/2010/main" val="1095713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9E879A-AA1E-AF0D-98A6-78A1C83570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7988F6-5F1C-38E7-EE30-9D90AAD65C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91FF73-5806-0BA4-FD6D-0A22082AFC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4E869C-95FE-40B0-B289-BB45DE252AD7}" type="datetimeFigureOut">
              <a:rPr lang="en-US" smtClean="0"/>
              <a:t>3/16/2023</a:t>
            </a:fld>
            <a:endParaRPr lang="en-US"/>
          </a:p>
        </p:txBody>
      </p:sp>
      <p:sp>
        <p:nvSpPr>
          <p:cNvPr id="5" name="Footer Placeholder 4">
            <a:extLst>
              <a:ext uri="{FF2B5EF4-FFF2-40B4-BE49-F238E27FC236}">
                <a16:creationId xmlns:a16="http://schemas.microsoft.com/office/drawing/2014/main" id="{EF0E017B-F999-F621-8C63-7726B4E76B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7DD396-B3FE-3260-4C3B-79D6D574A6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09F508-E5FD-4FAF-A8FF-121F3658ACB5}" type="slidenum">
              <a:rPr lang="en-US" smtClean="0"/>
              <a:t>‹#›</a:t>
            </a:fld>
            <a:endParaRPr lang="en-US"/>
          </a:p>
        </p:txBody>
      </p:sp>
    </p:spTree>
    <p:extLst>
      <p:ext uri="{BB962C8B-B14F-4D97-AF65-F5344CB8AC3E}">
        <p14:creationId xmlns:p14="http://schemas.microsoft.com/office/powerpoint/2010/main" val="2509978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1084355" y="2337727"/>
            <a:ext cx="6745168" cy="2452537"/>
          </a:xfrm>
          <a:prstGeom prst="rect">
            <a:avLst/>
          </a:prstGeom>
        </p:spPr>
        <p:txBody>
          <a:bodyPr spcFirstLastPara="1" vert="horz" wrap="square" lIns="0" tIns="0" rIns="0" bIns="0" rtlCol="0" anchor="ctr" anchorCtr="0">
            <a:noAutofit/>
          </a:bodyPr>
          <a:lstStyle/>
          <a:p>
            <a:pPr algn="ctr"/>
            <a:r>
              <a:rPr lang="en-US" sz="7200" b="1" dirty="0">
                <a:latin typeface="Times New Roman" panose="02020603050405020304" pitchFamily="18" charset="0"/>
                <a:cs typeface="Times New Roman" panose="02020603050405020304" pitchFamily="18" charset="0"/>
              </a:rPr>
              <a:t>Integration </a:t>
            </a:r>
            <a:br>
              <a:rPr lang="en-US" sz="7200" b="1" dirty="0">
                <a:latin typeface="Times New Roman" panose="02020603050405020304" pitchFamily="18" charset="0"/>
                <a:cs typeface="Times New Roman" panose="02020603050405020304" pitchFamily="18" charset="0"/>
              </a:rPr>
            </a:br>
            <a:r>
              <a:rPr lang="en-US" sz="7200" b="1" dirty="0">
                <a:latin typeface="Times New Roman" panose="02020603050405020304" pitchFamily="18" charset="0"/>
                <a:cs typeface="Times New Roman" panose="02020603050405020304" pitchFamily="18" charset="0"/>
              </a:rPr>
              <a:t>Test</a:t>
            </a:r>
            <a:endParaRPr sz="7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B6465-0707-493B-1A8F-978D046F9E5F}"/>
              </a:ext>
            </a:extLst>
          </p:cNvPr>
          <p:cNvSpPr>
            <a:spLocks noGrp="1"/>
          </p:cNvSpPr>
          <p:nvPr>
            <p:ph type="title"/>
          </p:nvPr>
        </p:nvSpPr>
        <p:spPr>
          <a:xfrm>
            <a:off x="609599" y="807467"/>
            <a:ext cx="8677013" cy="727718"/>
          </a:xfrm>
        </p:spPr>
        <p:txBody>
          <a:bodyPr/>
          <a:lstStyle/>
          <a:p>
            <a:r>
              <a:rPr lang="en-US" b="1" dirty="0"/>
              <a:t>What is integration Test</a:t>
            </a:r>
          </a:p>
        </p:txBody>
      </p:sp>
      <p:sp>
        <p:nvSpPr>
          <p:cNvPr id="3" name="Text Placeholder 2">
            <a:extLst>
              <a:ext uri="{FF2B5EF4-FFF2-40B4-BE49-F238E27FC236}">
                <a16:creationId xmlns:a16="http://schemas.microsoft.com/office/drawing/2014/main" id="{FC371516-1EA7-2051-4E21-106A342EDF78}"/>
              </a:ext>
            </a:extLst>
          </p:cNvPr>
          <p:cNvSpPr>
            <a:spLocks noGrp="1"/>
          </p:cNvSpPr>
          <p:nvPr>
            <p:ph type="body" idx="1"/>
          </p:nvPr>
        </p:nvSpPr>
        <p:spPr>
          <a:xfrm>
            <a:off x="609600" y="1677798"/>
            <a:ext cx="10916874" cy="4924338"/>
          </a:xfrm>
        </p:spPr>
        <p:txBody>
          <a:bodyPr/>
          <a:lstStyle/>
          <a:p>
            <a:r>
              <a:rPr lang="en-US" b="0" i="0" dirty="0">
                <a:solidFill>
                  <a:srgbClr val="222222"/>
                </a:solidFill>
                <a:effectLst/>
                <a:latin typeface="Source Sans Pro" panose="020B0503030403020204" pitchFamily="34" charset="0"/>
              </a:rPr>
              <a:t>This is a type of testing where software modules are integrated logically and tested as a group. A typical software project consists of multiple software modules, coded by different programmers. The purpose of this level of testing is to expose defects in the interaction between these software modules when they are integrated</a:t>
            </a:r>
            <a:endParaRPr lang="en-US" dirty="0"/>
          </a:p>
        </p:txBody>
      </p:sp>
    </p:spTree>
    <p:extLst>
      <p:ext uri="{BB962C8B-B14F-4D97-AF65-F5344CB8AC3E}">
        <p14:creationId xmlns:p14="http://schemas.microsoft.com/office/powerpoint/2010/main" val="621923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2FB27-FBAF-E517-14E6-2E9474A3BA3F}"/>
              </a:ext>
            </a:extLst>
          </p:cNvPr>
          <p:cNvSpPr>
            <a:spLocks noGrp="1"/>
          </p:cNvSpPr>
          <p:nvPr>
            <p:ph type="title"/>
          </p:nvPr>
        </p:nvSpPr>
        <p:spPr>
          <a:xfrm>
            <a:off x="609600" y="807467"/>
            <a:ext cx="8651846" cy="895498"/>
          </a:xfrm>
        </p:spPr>
        <p:txBody>
          <a:bodyPr/>
          <a:lstStyle/>
          <a:p>
            <a:r>
              <a:rPr lang="en-US" dirty="0"/>
              <a:t>Unit Testing vs Integration Testing</a:t>
            </a:r>
          </a:p>
        </p:txBody>
      </p:sp>
      <p:sp>
        <p:nvSpPr>
          <p:cNvPr id="3" name="Text Placeholder 2">
            <a:extLst>
              <a:ext uri="{FF2B5EF4-FFF2-40B4-BE49-F238E27FC236}">
                <a16:creationId xmlns:a16="http://schemas.microsoft.com/office/drawing/2014/main" id="{A553E8F1-69C1-10ED-1013-842AE6D0A9A5}"/>
              </a:ext>
            </a:extLst>
          </p:cNvPr>
          <p:cNvSpPr>
            <a:spLocks noGrp="1"/>
          </p:cNvSpPr>
          <p:nvPr>
            <p:ph type="body" idx="1"/>
          </p:nvPr>
        </p:nvSpPr>
        <p:spPr/>
        <p:txBody>
          <a:bodyPr/>
          <a:lstStyle/>
          <a:p>
            <a:r>
              <a:rPr lang="en-US" dirty="0"/>
              <a:t>Combination of different test is important but you will have more unit tests compared to integration test.</a:t>
            </a:r>
          </a:p>
          <a:p>
            <a:r>
              <a:rPr lang="en-US" dirty="0"/>
              <a:t>The above statement is also wrong.</a:t>
            </a:r>
          </a:p>
        </p:txBody>
      </p:sp>
    </p:spTree>
    <p:extLst>
      <p:ext uri="{BB962C8B-B14F-4D97-AF65-F5344CB8AC3E}">
        <p14:creationId xmlns:p14="http://schemas.microsoft.com/office/powerpoint/2010/main" val="2454094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92</Words>
  <Application>Microsoft Office PowerPoint</Application>
  <PresentationFormat>Widescreen</PresentationFormat>
  <Paragraphs>6</Paragraphs>
  <Slides>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Source Sans Pro</vt:lpstr>
      <vt:lpstr>Times New Roman</vt:lpstr>
      <vt:lpstr>Office Theme</vt:lpstr>
      <vt:lpstr>Integration  Test</vt:lpstr>
      <vt:lpstr>What is integration Test</vt:lpstr>
      <vt:lpstr>Unit Testing vs Integration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Integration  Test</dc:title>
  <dc:creator>Jonathan Ndambuki</dc:creator>
  <cp:lastModifiedBy>Jonathan Ndambuki</cp:lastModifiedBy>
  <cp:revision>3</cp:revision>
  <dcterms:created xsi:type="dcterms:W3CDTF">2023-03-16T12:10:34Z</dcterms:created>
  <dcterms:modified xsi:type="dcterms:W3CDTF">2023-03-16T14:21:32Z</dcterms:modified>
</cp:coreProperties>
</file>