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346" r:id="rId3"/>
    <p:sldId id="347" r:id="rId4"/>
    <p:sldId id="348" r:id="rId5"/>
    <p:sldId id="349" r:id="rId6"/>
    <p:sldId id="350" r:id="rId7"/>
    <p:sldId id="351" r:id="rId8"/>
    <p:sldId id="35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0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6584C-8CE2-4831-985A-066701BF9145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AAB68-7300-48D4-8160-F61A91D45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90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E24DA-8A89-C2FE-FA1A-F35A14AE3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C827D-1C31-83B2-E909-EADD2DD41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16DFF-3C08-A017-88D2-9FD463112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F64C-A6DF-4564-9B9D-B02D000EB97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8E78B-DBCE-A2D9-AF90-3D9A6C31C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D9B86-AC2B-970B-EF26-9DC2F721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855B-88A3-43AF-B140-BA03C4B6B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21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A1B56-2AD3-C3F1-1A33-78A10177A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747EE6-DCB8-ECA1-29BE-85B45E724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7EF8A-50BC-5274-19AF-C41682AE6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F64C-A6DF-4564-9B9D-B02D000EB97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03A4-A2F8-A4DB-BB78-1BC755181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0C63E-D7E1-BF6F-BD67-5C0CD904F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855B-88A3-43AF-B140-BA03C4B6B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5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F4C161-F3D8-A1DB-C5B7-5613D86072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285984-DB8E-70C5-EB1B-246B3F1A9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4E464-B18F-41B3-C042-B61300967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F64C-A6DF-4564-9B9D-B02D000EB97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CBCA1-016D-BD7F-DF17-C3D309F3C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7AF59-6179-27DD-81B2-802F744AB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855B-88A3-43AF-B140-BA03C4B6B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09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435100" y="2484800"/>
            <a:ext cx="6616800" cy="188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404500" y="2889207"/>
            <a:ext cx="1888400" cy="107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60068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5"/>
          <p:cNvSpPr/>
          <p:nvPr/>
        </p:nvSpPr>
        <p:spPr>
          <a:xfrm rot="5400000">
            <a:off x="-133800" y="9659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7521200" cy="352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▸"/>
              <a:defRPr/>
            </a:lvl1pPr>
            <a:lvl2pPr marL="1219170" lvl="1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/>
            </a:lvl2pPr>
            <a:lvl3pPr marL="1828754" lvl="2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/>
            </a:lvl3pPr>
            <a:lvl4pPr marL="2438339" lvl="3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4pPr>
            <a:lvl5pPr marL="3047924" lvl="4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5pPr>
            <a:lvl6pPr marL="3657509" lvl="5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6pPr>
            <a:lvl7pPr marL="4267093" lvl="6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7pPr>
            <a:lvl8pPr marL="4876678" lvl="7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8pPr>
            <a:lvl9pPr marL="5486263" lvl="8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5954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6249-10C5-9FC2-A823-56436A9FE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E2905-ECBC-41F6-1CF8-CF7C37229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4344E-DCF0-0493-094B-A54CD5A9C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F64C-A6DF-4564-9B9D-B02D000EB97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4FDC8-DE95-0344-9065-D69ED452E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7B628-4A96-3984-BA2B-4A863506B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855B-88A3-43AF-B140-BA03C4B6B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4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D924F-00D3-8989-E7A3-0C95DAF15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D7A9F-38F4-4213-CEA2-0A202BA20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24219-EAB6-7198-3429-A28C8BF53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F64C-A6DF-4564-9B9D-B02D000EB97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C8D3D-2D9B-6744-F1AB-0EFDB9A91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C3ED5-C606-7075-F396-640ED8EE5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855B-88A3-43AF-B140-BA03C4B6B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01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8C4EB-54A6-800A-7E18-11F1B4A14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2683A-8944-27FE-1FE4-2AF4E7B3D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5705C-E712-33D3-FA37-547C7019E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3571F-8E24-B3C3-7570-343B5CA2F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F64C-A6DF-4564-9B9D-B02D000EB97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F9482-5156-04EF-8093-0E429540F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E08D4-1D64-47CA-2FB1-168A54CF4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855B-88A3-43AF-B140-BA03C4B6B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82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97B14-D254-6109-6D86-A550EECB6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3B9A8-30A5-0786-7DA2-15191C806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25579B-F3A2-2A61-03F7-2EC63266A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478424-785F-B765-45A2-66B3944C46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F6F848-C9F0-2252-6AA5-53C60A515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361974-CEC7-7CC8-EF27-990BCD3CB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F64C-A6DF-4564-9B9D-B02D000EB97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3D98BA-22EE-99EB-771D-1737210A1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361ED3-7AA0-18C8-85B6-B593D5559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855B-88A3-43AF-B140-BA03C4B6B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96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B4C9-780F-04D8-ED22-439B0ACE2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F15DDE-5670-A6CC-D9E9-8998A7991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F64C-A6DF-4564-9B9D-B02D000EB97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2AD284-B051-46B3-B4FA-B001F852A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8E0E3-2258-564B-BD2F-B3C13C344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855B-88A3-43AF-B140-BA03C4B6B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14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07C0E2-CAF8-5EA2-57D2-12A3908AC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F64C-A6DF-4564-9B9D-B02D000EB97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5A3C4F-1090-090E-0F61-1E572BF7F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6D42C-C639-FCFD-B736-0C645487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855B-88A3-43AF-B140-BA03C4B6B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68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FDF6D-E275-4A74-E316-D5F7FB076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81B0E-08C7-42A0-0255-6FDC8FC06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33EA3-1CE0-9E64-BA87-5F8C91B85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18B15-95B4-25D1-8599-26E3DAF81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F64C-A6DF-4564-9B9D-B02D000EB97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09BA6-09F8-D3A8-077A-2887F4574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17B74-C745-9288-1B28-35B65614D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855B-88A3-43AF-B140-BA03C4B6B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41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E7648-CD7F-C483-5F99-78EE2F8F5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92BE07-87E2-B05C-A721-327C06E4D4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701B4-9F85-941B-15CA-5F2A77616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3AE56-938F-1CC8-595F-28DCA1202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F64C-A6DF-4564-9B9D-B02D000EB97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C7034-1348-9476-39B8-31B8F3FBF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F99E9-9DA3-A860-C139-8637C2C6E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855B-88A3-43AF-B140-BA03C4B6B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04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5EE020-F477-AE4B-8AD0-3645A3344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091CE-69AA-EE54-4DE1-47C41514D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E6EB1-2076-4FA0-F64C-40AA222EFA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1F64C-A6DF-4564-9B9D-B02D000EB97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7A3DC-6C8A-B0BB-BF9D-8F6A6B0BB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1B79C-4BB8-4C75-B57E-67CD510064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4855B-88A3-43AF-B140-BA03C4B6B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92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6829903" y="890669"/>
            <a:ext cx="5121524" cy="5191071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589542" y="2090144"/>
            <a:ext cx="7375735" cy="2910881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79DDE-5D70-502E-C21B-D8F2A7BBE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B5D6E-E830-1663-55E1-E6296FA56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34602"/>
            <a:ext cx="9544216" cy="4647598"/>
          </a:xfrm>
        </p:spPr>
        <p:txBody>
          <a:bodyPr/>
          <a:lstStyle/>
          <a:p>
            <a:r>
              <a:rPr lang="en-US" dirty="0"/>
              <a:t>Verify “if something works as intended”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A56C1E-AF09-F61B-CD64-DEABD914B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51067"/>
            <a:ext cx="102108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967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B75B4-3A5A-09DE-871A-C4901D255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unit Tests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AFA06-68BF-A7C0-A469-0522394B5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479665"/>
            <a:ext cx="11427229" cy="4702535"/>
          </a:xfrm>
        </p:spPr>
        <p:txBody>
          <a:bodyPr/>
          <a:lstStyle/>
          <a:p>
            <a:pPr marL="152396" indent="0">
              <a:buNone/>
            </a:pPr>
            <a:r>
              <a:rPr lang="en-US" b="1" dirty="0"/>
              <a:t>What is a Unit</a:t>
            </a:r>
          </a:p>
          <a:p>
            <a:r>
              <a:rPr lang="en-US" dirty="0"/>
              <a:t>A building block of your app</a:t>
            </a:r>
          </a:p>
          <a:p>
            <a:r>
              <a:rPr lang="en-US" dirty="0"/>
              <a:t>Ideally, the smallest possible building block</a:t>
            </a:r>
          </a:p>
          <a:p>
            <a:r>
              <a:rPr lang="en-US" dirty="0"/>
              <a:t>E.g. A function, a class or a component</a:t>
            </a:r>
          </a:p>
          <a:p>
            <a:r>
              <a:rPr lang="en-US" dirty="0"/>
              <a:t>An app is a combination of all units</a:t>
            </a:r>
          </a:p>
          <a:p>
            <a:r>
              <a:rPr lang="en-US" dirty="0"/>
              <a:t>All units were tested the overall app should work (integration tests)</a:t>
            </a:r>
          </a:p>
          <a:p>
            <a:r>
              <a:rPr lang="en-US" dirty="0"/>
              <a:t>Changes are always tested against all units to avoid bugs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718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6E8D3-8330-463A-1059-AD118A4B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unit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00685-F3C1-71AB-CF7C-9E78B3CB9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712422"/>
            <a:ext cx="10396451" cy="4469778"/>
          </a:xfrm>
        </p:spPr>
        <p:txBody>
          <a:bodyPr/>
          <a:lstStyle/>
          <a:p>
            <a:r>
              <a:rPr lang="en-US" dirty="0"/>
              <a:t>Avoid endless amounts of manual testing</a:t>
            </a:r>
          </a:p>
          <a:p>
            <a:r>
              <a:rPr lang="en-US" dirty="0"/>
              <a:t>Allows you to cover  100% of your code scenarios</a:t>
            </a:r>
          </a:p>
          <a:p>
            <a:r>
              <a:rPr lang="en-US" dirty="0"/>
              <a:t>Code changes are tested against all scenarios (almost ) instantly</a:t>
            </a:r>
          </a:p>
          <a:p>
            <a:r>
              <a:rPr lang="en-US" dirty="0"/>
              <a:t>Write cleaner and better code (because testing then becomes easier)</a:t>
            </a:r>
          </a:p>
        </p:txBody>
      </p:sp>
    </p:spTree>
    <p:extLst>
      <p:ext uri="{BB962C8B-B14F-4D97-AF65-F5344CB8AC3E}">
        <p14:creationId xmlns:p14="http://schemas.microsoft.com/office/powerpoint/2010/main" val="472747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D8E79-C3EE-C75A-B1C8-CFCC6210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811" y="0"/>
            <a:ext cx="7337367" cy="587734"/>
          </a:xfrm>
        </p:spPr>
        <p:txBody>
          <a:bodyPr/>
          <a:lstStyle/>
          <a:p>
            <a:r>
              <a:rPr lang="en-US" dirty="0"/>
              <a:t>Other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F208B-2081-C697-74C9-DE29D711D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631767"/>
            <a:ext cx="11377353" cy="5752408"/>
          </a:xfrm>
        </p:spPr>
        <p:txBody>
          <a:bodyPr/>
          <a:lstStyle/>
          <a:p>
            <a:pPr marL="152396" indent="0">
              <a:buNone/>
            </a:pPr>
            <a:r>
              <a:rPr lang="en-US" b="1" dirty="0"/>
              <a:t>Unit Testing </a:t>
            </a:r>
          </a:p>
          <a:p>
            <a:pPr marL="152396" indent="0">
              <a:buNone/>
            </a:pPr>
            <a:r>
              <a:rPr lang="en-US" dirty="0"/>
              <a:t>Testing the individual blocks of an application</a:t>
            </a:r>
          </a:p>
          <a:p>
            <a:pPr marL="152396" indent="0">
              <a:buNone/>
            </a:pPr>
            <a:r>
              <a:rPr lang="en-US" dirty="0"/>
              <a:t>Every building block(unit) is tested standalone</a:t>
            </a:r>
          </a:p>
          <a:p>
            <a:pPr marL="152396" indent="0">
              <a:buNone/>
            </a:pPr>
            <a:r>
              <a:rPr lang="en-US" dirty="0"/>
              <a:t>If all building blocks works the overall app works</a:t>
            </a:r>
          </a:p>
          <a:p>
            <a:pPr marL="152396" indent="0">
              <a:buNone/>
            </a:pPr>
            <a:r>
              <a:rPr lang="en-US" b="1" dirty="0"/>
              <a:t>Integration Testing</a:t>
            </a:r>
          </a:p>
          <a:p>
            <a:pPr marL="152396" indent="0">
              <a:buNone/>
            </a:pPr>
            <a:r>
              <a:rPr lang="en-US" dirty="0"/>
              <a:t>Test the combination of building blocks </a:t>
            </a:r>
          </a:p>
          <a:p>
            <a:pPr marL="152396" indent="0">
              <a:buNone/>
            </a:pPr>
            <a:r>
              <a:rPr lang="en-US" dirty="0"/>
              <a:t>Verify if building blocks (units) work together</a:t>
            </a:r>
          </a:p>
          <a:p>
            <a:pPr marL="152396" indent="0">
              <a:buNone/>
            </a:pPr>
            <a:r>
              <a:rPr lang="en-US" dirty="0"/>
              <a:t>Even if all units work standalone the combination may fail</a:t>
            </a:r>
          </a:p>
          <a:p>
            <a:pPr marL="152396" indent="0">
              <a:buNone/>
            </a:pPr>
            <a:r>
              <a:rPr lang="en-US" b="1" dirty="0"/>
              <a:t>End-End (E2E) Testing</a:t>
            </a:r>
          </a:p>
          <a:p>
            <a:pPr marL="152396" indent="0">
              <a:buNone/>
            </a:pPr>
            <a:r>
              <a:rPr lang="en-US" dirty="0"/>
              <a:t>You focus testing entire flow and application features. Test the actual things real users would do. Real users use your app and its features , not individual units</a:t>
            </a:r>
          </a:p>
          <a:p>
            <a:pPr marL="1523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889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5C0244-8D21-A769-BDC7-CE2CA7868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663" y="1452736"/>
            <a:ext cx="9559392" cy="424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512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49A2D4-B602-36DA-925A-6A8D55B34F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5" r="2143"/>
          <a:stretch/>
        </p:blipFill>
        <p:spPr>
          <a:xfrm>
            <a:off x="1895301" y="718831"/>
            <a:ext cx="8329354" cy="551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726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F3190-B2FC-67B0-6A12-A87E16D7F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4886"/>
            <a:ext cx="8933411" cy="821828"/>
          </a:xfrm>
        </p:spPr>
        <p:txBody>
          <a:bodyPr/>
          <a:lstStyle/>
          <a:p>
            <a:r>
              <a:rPr lang="en-US" dirty="0"/>
              <a:t>Test-Driven Development(TDD)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498E6-70C5-7993-7E2F-1BDADF2CC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413164"/>
            <a:ext cx="10878589" cy="4769036"/>
          </a:xfrm>
        </p:spPr>
        <p:txBody>
          <a:bodyPr/>
          <a:lstStyle/>
          <a:p>
            <a:r>
              <a:rPr lang="en-US" dirty="0"/>
              <a:t>A framework /philosophy for writing tests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670B53-3478-963B-C6E3-856FE36BF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424" y="2220537"/>
            <a:ext cx="7985587" cy="368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339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221</Words>
  <Application>Microsoft Office PowerPoint</Application>
  <PresentationFormat>Widescreen</PresentationFormat>
  <Paragraphs>29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Testing</vt:lpstr>
      <vt:lpstr>What is Testing</vt:lpstr>
      <vt:lpstr>What are unit Tests</vt:lpstr>
      <vt:lpstr>Why unit Testing</vt:lpstr>
      <vt:lpstr>Other Testing</vt:lpstr>
      <vt:lpstr>PowerPoint Presentation</vt:lpstr>
      <vt:lpstr>PowerPoint Presentation</vt:lpstr>
      <vt:lpstr>Test-Driven Development(TDD)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dc:creator>Jonathan Ndambuki</dc:creator>
  <cp:lastModifiedBy>Jonathan Ndambuki</cp:lastModifiedBy>
  <cp:revision>1</cp:revision>
  <dcterms:created xsi:type="dcterms:W3CDTF">2023-03-14T02:24:55Z</dcterms:created>
  <dcterms:modified xsi:type="dcterms:W3CDTF">2023-03-14T02:56:20Z</dcterms:modified>
</cp:coreProperties>
</file>