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50" r:id="rId3"/>
    <p:sldId id="349" r:id="rId4"/>
    <p:sldId id="3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DF22-F9A2-46D7-840C-42D4A02DB1A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798C5-9CCA-47BB-807E-040CEA87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CB3E-6180-B6D2-9601-92EA1A7F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5298-583C-6CFC-B8DE-E4EF68B5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8E42-1B93-C620-BAB3-487C88A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4135-C353-2669-CD13-5C97A84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FF46-8A79-1A16-7419-D9DF395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25BE-62B1-6961-BB66-63D2372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F22E-F578-4E47-D6B6-1BE12A6C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76CD-1943-2A78-9FAE-661F7E4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E18A-CBD0-6B46-46C0-A66448C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4AAF-CD98-A1FE-6BC0-AF3E57B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A6524-953A-3F16-D7E6-6938E2C7B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91D2-0AB6-6CFE-703F-C7B4848A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441D-9F5F-AF7A-C1E9-5E0B1140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4B91-3FC8-45DC-4459-C6507BC6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0B02-7240-47A2-697D-02FB702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222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DAE4-075B-1416-FA3C-C4E02E2C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C7BF-C9CF-DA43-6E35-D3577A22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9C2D-D8B4-5716-4905-E7FA819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02F5-C3CC-611E-5472-EC094CA2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ABAD-908E-D2FF-6E4F-D5C521A8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4F0D-297B-8278-57AA-42292B1F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00198-1D75-2834-75FE-7534B591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CC8E-9E28-C1F3-28EC-84EEC1C5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5F7E-F485-79EC-4ED0-2CCB94D7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619E-3BCA-09D8-1C85-F8C6F52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591-296A-8754-0497-CF4CE1BC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413E-7B03-EB41-89B4-45D0718B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4A2A-2F83-7330-532F-1DFCE5FFF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4047-78A1-2C4E-FDA6-5D0354DA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A063-D43F-6B0D-3ABF-337EB082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7F88-18AF-B6E5-B796-FF21940A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FFCB-09A9-8EBC-DFC7-7E8583D4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09D4-840A-BB76-55BE-29154923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BFDC8-4D30-F545-8759-6204366B9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49F6D-948A-32CB-A0D0-E2ECA7AD1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A2A87-1E87-927D-DB4D-FFBB87004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76E5B-E908-8B73-B495-F995998B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D432-3FB8-3BCF-BC6C-6B67A5F9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F3656-5BD7-2EE7-E1FA-8637F57E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FF40-01F7-4942-2744-EC2FB936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1D68E-C9BA-7C3E-0D95-4819CD9A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B7FBE-C0DC-B7FF-C118-10F3036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501F-0FC5-FF6D-E5EF-2C07BCBF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36E99-E465-C8D6-8C6A-3ED32442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236E-540E-547B-65B0-E069BDA1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8461-196C-4FB1-D72F-1BFF527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B30A-657E-6F27-28B5-720E5E7D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95B5-A700-E515-E4DE-5C1B34E3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F0FED-4CFB-9783-808B-DCCF7BFE3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CF1E-E60C-F54E-BC4A-69BF48F3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101-F57D-ACD9-D6B2-3363C662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5C0F-92F4-02CE-3135-70851F35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72DD-1180-51DF-704F-09CD71AD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B4E8A-0D96-338D-25DA-32371DEB0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F0469-69F8-B700-2592-A1BD8A04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E4DA-F43F-CAD4-8CDD-11C4F831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5ECA7-D158-C5D9-34F4-745FB26C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B4E6-9CED-F83F-3599-B9D2FB29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60C0B-7625-0319-D5E7-AFA4C4D2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1C66-DA03-9608-9F5B-CACEB2EF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D89D-B3DA-A16B-AC1E-D8F1C8A4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A87A-CC82-4D4D-985A-AAD07460AAD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2BC9-75A2-AB39-016D-91AEFDA97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50AA-32B4-2AEA-66F9-FEB2153EC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C35B-BF6F-435A-9DA2-5A2F512F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89542" y="2090144"/>
            <a:ext cx="7375735" cy="291088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C09A7-B874-C7DF-AEA9-8EDA00B1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36" y="1103807"/>
            <a:ext cx="9814760" cy="46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88EC-498F-E9E4-3DD0-F4968FD1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vs Vitest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826E-F6E7-72FB-9DED-923EFB7DD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Jest is good but does not support ESM modules , Vitest supports both commonJs and ESM modules</a:t>
            </a:r>
          </a:p>
        </p:txBody>
      </p:sp>
    </p:spTree>
    <p:extLst>
      <p:ext uri="{BB962C8B-B14F-4D97-AF65-F5344CB8AC3E}">
        <p14:creationId xmlns:p14="http://schemas.microsoft.com/office/powerpoint/2010/main" val="27601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97B-A491-8BA3-F2E8-4E5DF07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2BCC-1405-AF1A-3DA9-288AF9A15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--save-dev jest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-D </a:t>
            </a:r>
            <a:r>
              <a:rPr lang="en-US" dirty="0" err="1"/>
              <a:t>vitest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7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Testing Tools</vt:lpstr>
      <vt:lpstr>PowerPoint Presentation</vt:lpstr>
      <vt:lpstr>Jest vs Vitest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Tools</dc:title>
  <dc:creator>Jonathan Ndambuki</dc:creator>
  <cp:lastModifiedBy>Jonathan Ndambuki</cp:lastModifiedBy>
  <cp:revision>2</cp:revision>
  <dcterms:created xsi:type="dcterms:W3CDTF">2023-03-14T03:34:01Z</dcterms:created>
  <dcterms:modified xsi:type="dcterms:W3CDTF">2023-03-14T05:17:56Z</dcterms:modified>
</cp:coreProperties>
</file>