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352" r:id="rId3"/>
    <p:sldId id="353" r:id="rId4"/>
    <p:sldId id="354" r:id="rId5"/>
    <p:sldId id="356" r:id="rId6"/>
    <p:sldId id="355" r:id="rId7"/>
    <p:sldId id="357" r:id="rId8"/>
    <p:sldId id="358" r:id="rId9"/>
    <p:sldId id="3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8D4BF-0FC1-46A4-826C-A3AE39320915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417EF-911A-4D65-94B8-790A7B7E7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3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58BB-B149-4A00-F9DA-5485E4DE2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319DB-F53F-BD3B-D10B-A10147E5B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4A1B0-EE2F-AB32-D63D-17CD67730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5652-C135-4E2C-BCAE-96CF139E501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E5BE5-9831-8EE5-873B-18B84943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A394C-EA52-CC38-C77D-6797806E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BD57-DB90-421F-A089-CEE52A442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9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1584-727D-A309-41FE-CCFA954C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A9065-4CE4-AD45-E4C0-8EBFBE518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1304D-373E-BAC3-2A9E-A0E605E7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5652-C135-4E2C-BCAE-96CF139E501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BEAD0-6A99-436B-7740-A5CEDF5A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ECD18-1B69-DAF3-90FF-D15AFF8C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BD57-DB90-421F-A089-CEE52A442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4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01EB0-3D3F-FA2C-BB2C-B11213EE9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ACB89-48C1-5F41-44EF-8F3168A63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92693-AC71-7568-9F2D-042F84A8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5652-C135-4E2C-BCAE-96CF139E501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A088C-89ED-4279-5344-4B57650DB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689E0-7467-6AE2-6183-A4B19DAB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BD57-DB90-421F-A089-CEE52A442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39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63849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08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2BAD-11D7-744D-703E-546C59C5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95B80-7631-6C2B-C36D-1D5DF33BC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A8A5E-3E07-0991-C41C-6E8A5B745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5652-C135-4E2C-BCAE-96CF139E501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FFF83-F535-44A3-7596-C312FF0B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6CA1A-65F8-CA2A-6F18-E191E21F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BD57-DB90-421F-A089-CEE52A442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9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CB37-430C-5CF8-0EB0-F37DEA326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35137-F5C4-6BBA-CD4B-DCA787715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75D7C-4FE5-A2EA-970C-965FD96F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5652-C135-4E2C-BCAE-96CF139E501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7E141-501E-22C1-AA05-B638E2B1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C065B-19FF-ED48-81A7-34E8C480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BD57-DB90-421F-A089-CEE52A442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6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4270-FD1D-8ECB-BF52-15985130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5B7D2-00B4-ED11-F516-E9C8EB411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1713F-46B5-70D5-E0ED-EE3F757F3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8DC68-4881-70E6-8324-6DF8B86C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5652-C135-4E2C-BCAE-96CF139E501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F60B9-A05B-1389-9BE8-5E13841C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2ED8B-CAB3-CAB1-961B-D6940B0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BD57-DB90-421F-A089-CEE52A442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CD6F-7871-877E-CA84-DC42EA681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01658-78C0-1BBE-4D4D-4FA3646DB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19976-1C9F-0CEF-89F6-01252B528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910045-F877-46F1-08F1-CBDD1596E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8B93E-B3E4-5C11-1F0C-1CB2DC83D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9C19A-91F7-2093-AE85-3AA5A201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5652-C135-4E2C-BCAE-96CF139E501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7C7A0F-31B8-F73A-3F7B-116C33EF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655A6A-0A72-66F6-7347-815CDACF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BD57-DB90-421F-A089-CEE52A442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9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6522-5B14-6586-3A39-EF2390B4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A86259-7996-F1E4-9FB7-1ABA3270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5652-C135-4E2C-BCAE-96CF139E501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A4B08-479F-B445-E145-780E7CF2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BFA5D-C191-45D1-4DEA-215096D0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BD57-DB90-421F-A089-CEE52A442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5D85A3-95D3-103E-2140-167FDD58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5652-C135-4E2C-BCAE-96CF139E501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4BC28-6D3D-204C-5DF4-B77C2110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C6704-30E5-C493-506B-01D6A74B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BD57-DB90-421F-A089-CEE52A442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8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9D3CB-264A-2F56-81A9-A6C3DFAC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5130E-B99D-EF1A-F5DD-E3CA62975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952F1-6209-9148-98E7-71CEEC654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9595D-C067-1231-DFF0-00DEEAAF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5652-C135-4E2C-BCAE-96CF139E501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96752-76CE-15DF-F19E-B2FE416F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F162B-788B-91E5-A131-ECCCE25B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BD57-DB90-421F-A089-CEE52A442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2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01061-E7D0-33FD-26DB-0E5729EA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C843D4-934C-39BB-A8BC-994E0272B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0E885-2571-255A-62F2-9DB8807B0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74B91-2A3C-D98E-52C4-3D990852C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5652-C135-4E2C-BCAE-96CF139E501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27238-EB93-5B3E-8543-8683713D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5993D-2FD9-C484-E0FB-E7220B323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BD57-DB90-421F-A089-CEE52A442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6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BC685-3FBD-06A0-A122-6ABF55F4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74776-C557-0B26-574F-4D6CB3FEC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6F92C-0296-F96F-BC6E-E9811C04B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35652-C135-4E2C-BCAE-96CF139E501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6264F-2A6B-82CD-5A02-498616C71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2A5E2-1DBE-1900-5B55-73EEEB799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5BD57-DB90-421F-A089-CEE52A442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0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7172587" y="1828800"/>
            <a:ext cx="4778840" cy="4252940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41199" y="2032837"/>
            <a:ext cx="6725318" cy="2702237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endParaRPr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2E32-94D2-2500-F130-B961E77A7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322016"/>
            <a:ext cx="7799294" cy="707568"/>
          </a:xfrm>
        </p:spPr>
        <p:txBody>
          <a:bodyPr/>
          <a:lstStyle/>
          <a:p>
            <a:r>
              <a:rPr lang="en-US" b="1" dirty="0"/>
              <a:t>What is an ArrayList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65EA-7E2B-78AE-B8A9-0735BC68E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029585"/>
            <a:ext cx="11976848" cy="5152616"/>
          </a:xfrm>
        </p:spPr>
        <p:txBody>
          <a:bodyPr/>
          <a:lstStyle/>
          <a:p>
            <a:r>
              <a:rPr lang="en-US" dirty="0"/>
              <a:t>ArrayList is a non-generic collection class that works like an array but provides the facilities such a s dynamic resizing, adding and deleting items in the middle of a collection.</a:t>
            </a:r>
          </a:p>
          <a:p>
            <a:r>
              <a:rPr lang="en-US" dirty="0"/>
              <a:t>In an ArrayList you can store elements of the same type and of different types.</a:t>
            </a:r>
          </a:p>
          <a:p>
            <a:pPr marL="152396" indent="0">
              <a:buNone/>
            </a:pPr>
            <a:r>
              <a:rPr lang="en-US" b="1" dirty="0"/>
              <a:t>Some Properties of an ArrayList: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The Elements can be added and removed from the Array List collection at any point in time.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The ArrayList is not guaranteed to be sorted.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The capacity of an ArrayList is the number of elements the ArrayList can hold.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Elements in this collection can be accessed using an integer index. Indexes in this collection are zero-based.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It allows duplicate elements.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09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87A4F-4376-B094-3811-38B65D65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7224"/>
            <a:ext cx="10165976" cy="1004047"/>
          </a:xfrm>
        </p:spPr>
        <p:txBody>
          <a:bodyPr/>
          <a:lstStyle/>
          <a:p>
            <a:r>
              <a:rPr lang="en-US" b="1" dirty="0"/>
              <a:t>How to Create an ArrayList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84E55-5EEB-34C9-860C-C7C4BD131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071" y="1362634"/>
            <a:ext cx="11465858" cy="5172635"/>
          </a:xfrm>
        </p:spPr>
        <p:txBody>
          <a:bodyPr/>
          <a:lstStyle/>
          <a:p>
            <a:r>
              <a:rPr lang="en-US" sz="2400" dirty="0"/>
              <a:t>The ArrayList in C# provides the following three constructors which we can use to create an instance of the ArrayList class:</a:t>
            </a:r>
          </a:p>
          <a:p>
            <a:pPr marL="152396" indent="0">
              <a:buNone/>
            </a:pPr>
            <a:endParaRPr lang="en-US" sz="2400" dirty="0"/>
          </a:p>
          <a:p>
            <a:r>
              <a:rPr lang="en-US" sz="2400" b="1" dirty="0"/>
              <a:t>ArrayList(): </a:t>
            </a:r>
            <a:r>
              <a:rPr lang="en-US" sz="2400" dirty="0"/>
              <a:t>The method is used to initialize a new instance of the ArrayList class that is empty and has the default initial capacity.</a:t>
            </a:r>
          </a:p>
          <a:p>
            <a:r>
              <a:rPr lang="en-US" sz="2400" b="1" dirty="0"/>
              <a:t>ArrayList(ICollection c): </a:t>
            </a:r>
            <a:r>
              <a:rPr lang="en-US" sz="2400" dirty="0"/>
              <a:t>The method is used to initialize a new instance of the ArrayList class that contains elements copied from the specified collection and that have the same initial capacity as the number of elements copied. The parameter c specifies the Collection whose elements are copied to the new list.</a:t>
            </a:r>
          </a:p>
          <a:p>
            <a:r>
              <a:rPr lang="en-US" sz="2400" b="1" dirty="0"/>
              <a:t>ArrayList(int capacity): </a:t>
            </a:r>
            <a:r>
              <a:rPr lang="en-US" sz="2400" dirty="0"/>
              <a:t>The method is used to initialize a new instance of the ArrayList class that is empty and has the specified initial capacity. The parameter capacity specifies the number of elements that the new list can initially store</a:t>
            </a:r>
          </a:p>
        </p:txBody>
      </p:sp>
    </p:spTree>
    <p:extLst>
      <p:ext uri="{BB962C8B-B14F-4D97-AF65-F5344CB8AC3E}">
        <p14:creationId xmlns:p14="http://schemas.microsoft.com/office/powerpoint/2010/main" val="348055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05EB9-883E-40D8-13EA-96ABC4948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7533"/>
            <a:ext cx="10739719" cy="716533"/>
          </a:xfrm>
        </p:spPr>
        <p:txBody>
          <a:bodyPr/>
          <a:lstStyle/>
          <a:p>
            <a:r>
              <a:rPr lang="en-US" dirty="0"/>
              <a:t>How to Add Elements into ArrayList in C#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8033F-F759-6F88-4005-DA19DB535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034065"/>
            <a:ext cx="11412072" cy="550640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ArrayList provides the Add() method which can be used to add elements to the arraylist.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F53D30-28D5-1A5C-7891-6D2C1CE24D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950"/>
          <a:stretch/>
        </p:blipFill>
        <p:spPr>
          <a:xfrm>
            <a:off x="878538" y="2620201"/>
            <a:ext cx="4867837" cy="154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10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9D31-1B45-2FA5-14F8-5EC800CB3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105" y="317533"/>
            <a:ext cx="8426823" cy="946491"/>
          </a:xfrm>
        </p:spPr>
        <p:txBody>
          <a:bodyPr/>
          <a:lstStyle/>
          <a:p>
            <a:r>
              <a:rPr lang="en-US" dirty="0"/>
              <a:t>ArrayList Capacity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931D1-AD8F-A2E8-7AAF-1D12A3CA4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482" y="1335741"/>
            <a:ext cx="11421035" cy="5204726"/>
          </a:xfrm>
        </p:spPr>
        <p:txBody>
          <a:bodyPr/>
          <a:lstStyle/>
          <a:p>
            <a:r>
              <a:rPr lang="en-US" dirty="0"/>
              <a:t>Capacity is the amount of items the list can hold at a particular time. At the beginning its Zero, wait does that mean it can hold zero Elements?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the capacity will increase after the first element is added, But to what?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happens is after the four are filled , when adding the 5</a:t>
            </a:r>
            <a:r>
              <a:rPr lang="en-US" baseline="30000" dirty="0"/>
              <a:t>th</a:t>
            </a:r>
            <a:r>
              <a:rPr lang="en-US" dirty="0"/>
              <a:t> element the capacity will increase to 8 , then when adding the 9</a:t>
            </a:r>
            <a:r>
              <a:rPr lang="en-US" baseline="30000" dirty="0"/>
              <a:t>th</a:t>
            </a:r>
            <a:r>
              <a:rPr lang="en-US" dirty="0"/>
              <a:t> element the capacity will be 16 …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E94A2-D8C1-DA97-145F-4DB665B6A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77" y="2350076"/>
            <a:ext cx="2720576" cy="472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69544A-7619-4998-9E8E-D2A193AF1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338" y="2407230"/>
            <a:ext cx="1988992" cy="358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EF097E-F389-0C34-5F89-7FEB9B098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161" y="3732625"/>
            <a:ext cx="3543607" cy="12574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FFAC63-0940-D3AE-DF6B-EE310E1576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6338" y="4163192"/>
            <a:ext cx="1577477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5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AE99-D36A-8D7D-952C-79670247C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an ArrayList in C#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96FE8-C663-9AD9-E643-E4E0C6AFA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01906"/>
            <a:ext cx="11430000" cy="4380294"/>
          </a:xfrm>
        </p:spPr>
        <p:txBody>
          <a:bodyPr/>
          <a:lstStyle/>
          <a:p>
            <a:r>
              <a:rPr lang="en-US" dirty="0"/>
              <a:t>If you go to the definition of an ArrayList class the </a:t>
            </a:r>
            <a:r>
              <a:rPr lang="en-US" dirty="0" err="1"/>
              <a:t>ILIst</a:t>
            </a:r>
            <a:r>
              <a:rPr lang="en-US" dirty="0"/>
              <a:t> interface is implemented. This means that we can access elements using an indexer just like in arrays.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E9011-746C-38F2-0D2D-1528D5E59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93" y="3370938"/>
            <a:ext cx="4244708" cy="358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ED5318-7120-F730-3696-EF7432271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693" y="3930999"/>
            <a:ext cx="3086367" cy="15850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E86958-92BE-1835-835F-8862D9D47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200" y="4635586"/>
            <a:ext cx="2110923" cy="3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7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E4A0-514E-B939-3984-BF37AA200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33726"/>
            <a:ext cx="7969624" cy="698603"/>
          </a:xfrm>
        </p:spPr>
        <p:txBody>
          <a:bodyPr/>
          <a:lstStyle/>
          <a:p>
            <a:r>
              <a:rPr lang="en-US" dirty="0"/>
              <a:t>Iterating an ArrayList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0E1F2-78CE-A25D-57F3-FD652BAE1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165" y="932329"/>
            <a:ext cx="11438964" cy="5611906"/>
          </a:xfrm>
        </p:spPr>
        <p:txBody>
          <a:bodyPr/>
          <a:lstStyle/>
          <a:p>
            <a:r>
              <a:rPr lang="en-US" dirty="0"/>
              <a:t>ArrayList implements the ICollection interface that means that we can iterate through. We can iterate through using </a:t>
            </a:r>
            <a:r>
              <a:rPr lang="en-US" dirty="0" err="1"/>
              <a:t>forEach</a:t>
            </a:r>
            <a:r>
              <a:rPr lang="en-US" dirty="0"/>
              <a:t> or for loops.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22507-1C76-0494-20EB-914DE5952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10" y="2160616"/>
            <a:ext cx="4930567" cy="23395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C011E9-D8E1-AB17-139C-8DE360D35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458" y="2160616"/>
            <a:ext cx="3368332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3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D117-F977-3D66-6882-BA6ABD27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4853"/>
            <a:ext cx="11394141" cy="565490"/>
          </a:xfrm>
        </p:spPr>
        <p:txBody>
          <a:bodyPr/>
          <a:lstStyle/>
          <a:p>
            <a:r>
              <a:rPr lang="en-US" b="1" dirty="0"/>
              <a:t>How to Insert an Element into a specified 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459E9-771E-E67A-44CC-1ABF77F57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779930"/>
            <a:ext cx="11223812" cy="6078070"/>
          </a:xfrm>
        </p:spPr>
        <p:txBody>
          <a:bodyPr/>
          <a:lstStyle/>
          <a:p>
            <a:r>
              <a:rPr lang="en-US" sz="2400" dirty="0"/>
              <a:t>The Add() method adds an element at the end of the array but what if we want to insert in the middle of the array or at  a specified position?</a:t>
            </a:r>
          </a:p>
          <a:p>
            <a:r>
              <a:rPr lang="en-US" sz="2400" dirty="0"/>
              <a:t>We use the </a:t>
            </a:r>
            <a:r>
              <a:rPr lang="en-US" sz="2400" b="1" dirty="0"/>
              <a:t>insert() </a:t>
            </a:r>
            <a:r>
              <a:rPr lang="en-US" sz="2400" dirty="0"/>
              <a:t>method which takes in the position to insert at and the value to be inserted.</a:t>
            </a:r>
          </a:p>
          <a:p>
            <a:r>
              <a:rPr lang="en-US" sz="2400" dirty="0"/>
              <a:t>The index must be in range .To insert a collection into a collection use </a:t>
            </a:r>
            <a:r>
              <a:rPr lang="en-US" sz="2400" b="1" dirty="0" err="1"/>
              <a:t>InsertRange</a:t>
            </a:r>
            <a:r>
              <a:rPr lang="en-US" sz="2400" b="1" dirty="0"/>
              <a:t>()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0AEEF-1067-42BD-9464-33B8FBC51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122" y="2825088"/>
            <a:ext cx="4140624" cy="1987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F67384-D8E3-9B16-AEEE-8F62017A5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966" y="3167398"/>
            <a:ext cx="3482642" cy="13031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03297B-77D2-172A-CB24-A84B6D311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966" y="5020395"/>
            <a:ext cx="3635055" cy="17527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3C1EF8-780D-A086-068F-4157FD4731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122" y="4901738"/>
            <a:ext cx="4823878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6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98D4-F111-2BAD-F4D5-EE8FAE64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63814-3954-277C-3EDB-833C1A0EA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43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529</Words>
  <Application>Microsoft Office PowerPoint</Application>
  <PresentationFormat>Widescreen</PresentationFormat>
  <Paragraphs>36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Times New Roman</vt:lpstr>
      <vt:lpstr>Office Theme</vt:lpstr>
      <vt:lpstr>ARRAYLIST</vt:lpstr>
      <vt:lpstr>What is an ArrayList</vt:lpstr>
      <vt:lpstr>How to Create an ArrayList</vt:lpstr>
      <vt:lpstr>How to Add Elements into ArrayList in C#</vt:lpstr>
      <vt:lpstr>ArrayList Capacity </vt:lpstr>
      <vt:lpstr>How to access an ArrayList in C#</vt:lpstr>
      <vt:lpstr>Iterating an ArrayList</vt:lpstr>
      <vt:lpstr>How to Insert an Element into a specified Position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ARRAYLIST</dc:title>
  <dc:creator>Jonathan Ndambuki</dc:creator>
  <cp:lastModifiedBy>Jonathan Ndambuki</cp:lastModifiedBy>
  <cp:revision>2</cp:revision>
  <dcterms:created xsi:type="dcterms:W3CDTF">2023-06-19T13:40:54Z</dcterms:created>
  <dcterms:modified xsi:type="dcterms:W3CDTF">2023-06-19T14:43:55Z</dcterms:modified>
</cp:coreProperties>
</file>