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337" r:id="rId3"/>
    <p:sldId id="334" r:id="rId4"/>
    <p:sldId id="338" r:id="rId5"/>
    <p:sldId id="335" r:id="rId6"/>
    <p:sldId id="33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E3252-9AF1-43D9-9EEB-0C28E968282F}"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06CC2-5B58-4D28-988E-FB0893885A7D}" type="slidenum">
              <a:rPr lang="en-US" smtClean="0"/>
              <a:t>‹#›</a:t>
            </a:fld>
            <a:endParaRPr lang="en-US"/>
          </a:p>
        </p:txBody>
      </p:sp>
    </p:spTree>
    <p:extLst>
      <p:ext uri="{BB962C8B-B14F-4D97-AF65-F5344CB8AC3E}">
        <p14:creationId xmlns:p14="http://schemas.microsoft.com/office/powerpoint/2010/main" val="127842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908B-8AEF-608F-5892-C30875CC1F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4A97EF-891C-0445-70D8-1156748B9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0AF557-D311-F591-D6E3-427B8D7E5A6C}"/>
              </a:ext>
            </a:extLst>
          </p:cNvPr>
          <p:cNvSpPr>
            <a:spLocks noGrp="1"/>
          </p:cNvSpPr>
          <p:nvPr>
            <p:ph type="dt" sz="half" idx="10"/>
          </p:nvPr>
        </p:nvSpPr>
        <p:spPr/>
        <p:txBody>
          <a:bodyPr/>
          <a:lstStyle/>
          <a:p>
            <a:fld id="{6B5F25AE-E002-4E3D-91FB-E2CD9197DA81}" type="datetimeFigureOut">
              <a:rPr lang="en-US" smtClean="0"/>
              <a:t>6/13/2023</a:t>
            </a:fld>
            <a:endParaRPr lang="en-US"/>
          </a:p>
        </p:txBody>
      </p:sp>
      <p:sp>
        <p:nvSpPr>
          <p:cNvPr id="5" name="Footer Placeholder 4">
            <a:extLst>
              <a:ext uri="{FF2B5EF4-FFF2-40B4-BE49-F238E27FC236}">
                <a16:creationId xmlns:a16="http://schemas.microsoft.com/office/drawing/2014/main" id="{BA0C164C-3CC0-E89C-0F44-870E3EE94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D2B45-273F-EAB6-1EEE-F06C7692D42E}"/>
              </a:ext>
            </a:extLst>
          </p:cNvPr>
          <p:cNvSpPr>
            <a:spLocks noGrp="1"/>
          </p:cNvSpPr>
          <p:nvPr>
            <p:ph type="sldNum" sz="quarter" idx="12"/>
          </p:nvPr>
        </p:nvSpPr>
        <p:spPr/>
        <p:txBody>
          <a:bodyPr/>
          <a:lstStyle/>
          <a:p>
            <a:fld id="{81FBB311-5AE7-4E5E-8D06-C8041B9AFFB9}" type="slidenum">
              <a:rPr lang="en-US" smtClean="0"/>
              <a:t>‹#›</a:t>
            </a:fld>
            <a:endParaRPr lang="en-US"/>
          </a:p>
        </p:txBody>
      </p:sp>
    </p:spTree>
    <p:extLst>
      <p:ext uri="{BB962C8B-B14F-4D97-AF65-F5344CB8AC3E}">
        <p14:creationId xmlns:p14="http://schemas.microsoft.com/office/powerpoint/2010/main" val="286023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EFE2-FCF3-4FFC-2DB5-88D0A4D9F5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0B90FF-6775-DA51-54C8-45F0C045E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DA65-6D8C-1E09-3A61-C6CF7A3B4319}"/>
              </a:ext>
            </a:extLst>
          </p:cNvPr>
          <p:cNvSpPr>
            <a:spLocks noGrp="1"/>
          </p:cNvSpPr>
          <p:nvPr>
            <p:ph type="dt" sz="half" idx="10"/>
          </p:nvPr>
        </p:nvSpPr>
        <p:spPr/>
        <p:txBody>
          <a:bodyPr/>
          <a:lstStyle/>
          <a:p>
            <a:fld id="{6B5F25AE-E002-4E3D-91FB-E2CD9197DA81}" type="datetimeFigureOut">
              <a:rPr lang="en-US" smtClean="0"/>
              <a:t>6/13/2023</a:t>
            </a:fld>
            <a:endParaRPr lang="en-US"/>
          </a:p>
        </p:txBody>
      </p:sp>
      <p:sp>
        <p:nvSpPr>
          <p:cNvPr id="5" name="Footer Placeholder 4">
            <a:extLst>
              <a:ext uri="{FF2B5EF4-FFF2-40B4-BE49-F238E27FC236}">
                <a16:creationId xmlns:a16="http://schemas.microsoft.com/office/drawing/2014/main" id="{49A19AD8-72FE-E8BE-8755-D21E89943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FAE8E-F239-0CCC-F70F-F83E315FC479}"/>
              </a:ext>
            </a:extLst>
          </p:cNvPr>
          <p:cNvSpPr>
            <a:spLocks noGrp="1"/>
          </p:cNvSpPr>
          <p:nvPr>
            <p:ph type="sldNum" sz="quarter" idx="12"/>
          </p:nvPr>
        </p:nvSpPr>
        <p:spPr/>
        <p:txBody>
          <a:bodyPr/>
          <a:lstStyle/>
          <a:p>
            <a:fld id="{81FBB311-5AE7-4E5E-8D06-C8041B9AFFB9}" type="slidenum">
              <a:rPr lang="en-US" smtClean="0"/>
              <a:t>‹#›</a:t>
            </a:fld>
            <a:endParaRPr lang="en-US"/>
          </a:p>
        </p:txBody>
      </p:sp>
    </p:spTree>
    <p:extLst>
      <p:ext uri="{BB962C8B-B14F-4D97-AF65-F5344CB8AC3E}">
        <p14:creationId xmlns:p14="http://schemas.microsoft.com/office/powerpoint/2010/main" val="121544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7D388-09E3-F0A5-35C0-D24737EB4C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2376F7-0D75-F549-613B-403ECF152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C4D86-805A-258D-896C-D208200B68AA}"/>
              </a:ext>
            </a:extLst>
          </p:cNvPr>
          <p:cNvSpPr>
            <a:spLocks noGrp="1"/>
          </p:cNvSpPr>
          <p:nvPr>
            <p:ph type="dt" sz="half" idx="10"/>
          </p:nvPr>
        </p:nvSpPr>
        <p:spPr/>
        <p:txBody>
          <a:bodyPr/>
          <a:lstStyle/>
          <a:p>
            <a:fld id="{6B5F25AE-E002-4E3D-91FB-E2CD9197DA81}" type="datetimeFigureOut">
              <a:rPr lang="en-US" smtClean="0"/>
              <a:t>6/13/2023</a:t>
            </a:fld>
            <a:endParaRPr lang="en-US"/>
          </a:p>
        </p:txBody>
      </p:sp>
      <p:sp>
        <p:nvSpPr>
          <p:cNvPr id="5" name="Footer Placeholder 4">
            <a:extLst>
              <a:ext uri="{FF2B5EF4-FFF2-40B4-BE49-F238E27FC236}">
                <a16:creationId xmlns:a16="http://schemas.microsoft.com/office/drawing/2014/main" id="{BDFF981A-854B-A461-A7E2-4A3D714FC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F575C-8CC4-67A5-3BDF-D101BE5BF46C}"/>
              </a:ext>
            </a:extLst>
          </p:cNvPr>
          <p:cNvSpPr>
            <a:spLocks noGrp="1"/>
          </p:cNvSpPr>
          <p:nvPr>
            <p:ph type="sldNum" sz="quarter" idx="12"/>
          </p:nvPr>
        </p:nvSpPr>
        <p:spPr/>
        <p:txBody>
          <a:bodyPr/>
          <a:lstStyle/>
          <a:p>
            <a:fld id="{81FBB311-5AE7-4E5E-8D06-C8041B9AFFB9}" type="slidenum">
              <a:rPr lang="en-US" smtClean="0"/>
              <a:t>‹#›</a:t>
            </a:fld>
            <a:endParaRPr lang="en-US"/>
          </a:p>
        </p:txBody>
      </p:sp>
    </p:spTree>
    <p:extLst>
      <p:ext uri="{BB962C8B-B14F-4D97-AF65-F5344CB8AC3E}">
        <p14:creationId xmlns:p14="http://schemas.microsoft.com/office/powerpoint/2010/main" val="3590890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40876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7185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4377-D75B-8797-94A2-E34FC6E18F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97FA0D-4D38-5682-40D0-B2EB6A0B0C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0424E-7EDA-07CC-9369-7F51A2592226}"/>
              </a:ext>
            </a:extLst>
          </p:cNvPr>
          <p:cNvSpPr>
            <a:spLocks noGrp="1"/>
          </p:cNvSpPr>
          <p:nvPr>
            <p:ph type="dt" sz="half" idx="10"/>
          </p:nvPr>
        </p:nvSpPr>
        <p:spPr/>
        <p:txBody>
          <a:bodyPr/>
          <a:lstStyle/>
          <a:p>
            <a:fld id="{6B5F25AE-E002-4E3D-91FB-E2CD9197DA81}" type="datetimeFigureOut">
              <a:rPr lang="en-US" smtClean="0"/>
              <a:t>6/13/2023</a:t>
            </a:fld>
            <a:endParaRPr lang="en-US"/>
          </a:p>
        </p:txBody>
      </p:sp>
      <p:sp>
        <p:nvSpPr>
          <p:cNvPr id="5" name="Footer Placeholder 4">
            <a:extLst>
              <a:ext uri="{FF2B5EF4-FFF2-40B4-BE49-F238E27FC236}">
                <a16:creationId xmlns:a16="http://schemas.microsoft.com/office/drawing/2014/main" id="{B4C33332-321A-3EBE-796B-C4F4D38C8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456EC-89DB-3C38-DDB0-E668C9D3A6DF}"/>
              </a:ext>
            </a:extLst>
          </p:cNvPr>
          <p:cNvSpPr>
            <a:spLocks noGrp="1"/>
          </p:cNvSpPr>
          <p:nvPr>
            <p:ph type="sldNum" sz="quarter" idx="12"/>
          </p:nvPr>
        </p:nvSpPr>
        <p:spPr/>
        <p:txBody>
          <a:bodyPr/>
          <a:lstStyle/>
          <a:p>
            <a:fld id="{81FBB311-5AE7-4E5E-8D06-C8041B9AFFB9}" type="slidenum">
              <a:rPr lang="en-US" smtClean="0"/>
              <a:t>‹#›</a:t>
            </a:fld>
            <a:endParaRPr lang="en-US"/>
          </a:p>
        </p:txBody>
      </p:sp>
    </p:spTree>
    <p:extLst>
      <p:ext uri="{BB962C8B-B14F-4D97-AF65-F5344CB8AC3E}">
        <p14:creationId xmlns:p14="http://schemas.microsoft.com/office/powerpoint/2010/main" val="385519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D9E5-D27A-2312-9FF9-5DB365BEA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77565C-A5E7-C4C5-776C-144AAA8BE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D69026-0462-CFFD-903C-FBE2A609FAAA}"/>
              </a:ext>
            </a:extLst>
          </p:cNvPr>
          <p:cNvSpPr>
            <a:spLocks noGrp="1"/>
          </p:cNvSpPr>
          <p:nvPr>
            <p:ph type="dt" sz="half" idx="10"/>
          </p:nvPr>
        </p:nvSpPr>
        <p:spPr/>
        <p:txBody>
          <a:bodyPr/>
          <a:lstStyle/>
          <a:p>
            <a:fld id="{6B5F25AE-E002-4E3D-91FB-E2CD9197DA81}" type="datetimeFigureOut">
              <a:rPr lang="en-US" smtClean="0"/>
              <a:t>6/13/2023</a:t>
            </a:fld>
            <a:endParaRPr lang="en-US"/>
          </a:p>
        </p:txBody>
      </p:sp>
      <p:sp>
        <p:nvSpPr>
          <p:cNvPr id="5" name="Footer Placeholder 4">
            <a:extLst>
              <a:ext uri="{FF2B5EF4-FFF2-40B4-BE49-F238E27FC236}">
                <a16:creationId xmlns:a16="http://schemas.microsoft.com/office/drawing/2014/main" id="{07B0BF98-76DD-9284-C963-7AB0BD58A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85CE8-3405-B5C5-CD30-E618BF0C79DC}"/>
              </a:ext>
            </a:extLst>
          </p:cNvPr>
          <p:cNvSpPr>
            <a:spLocks noGrp="1"/>
          </p:cNvSpPr>
          <p:nvPr>
            <p:ph type="sldNum" sz="quarter" idx="12"/>
          </p:nvPr>
        </p:nvSpPr>
        <p:spPr/>
        <p:txBody>
          <a:bodyPr/>
          <a:lstStyle/>
          <a:p>
            <a:fld id="{81FBB311-5AE7-4E5E-8D06-C8041B9AFFB9}" type="slidenum">
              <a:rPr lang="en-US" smtClean="0"/>
              <a:t>‹#›</a:t>
            </a:fld>
            <a:endParaRPr lang="en-US"/>
          </a:p>
        </p:txBody>
      </p:sp>
    </p:spTree>
    <p:extLst>
      <p:ext uri="{BB962C8B-B14F-4D97-AF65-F5344CB8AC3E}">
        <p14:creationId xmlns:p14="http://schemas.microsoft.com/office/powerpoint/2010/main" val="355698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CC02-7069-7540-BF86-09A3D4D0D2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772AE-1326-1319-57EB-233AE358BF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FF2D10-D131-45C5-8096-2478AF8351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D0A945-CA52-AA3B-C572-7078AF7B9396}"/>
              </a:ext>
            </a:extLst>
          </p:cNvPr>
          <p:cNvSpPr>
            <a:spLocks noGrp="1"/>
          </p:cNvSpPr>
          <p:nvPr>
            <p:ph type="dt" sz="half" idx="10"/>
          </p:nvPr>
        </p:nvSpPr>
        <p:spPr/>
        <p:txBody>
          <a:bodyPr/>
          <a:lstStyle/>
          <a:p>
            <a:fld id="{6B5F25AE-E002-4E3D-91FB-E2CD9197DA81}" type="datetimeFigureOut">
              <a:rPr lang="en-US" smtClean="0"/>
              <a:t>6/13/2023</a:t>
            </a:fld>
            <a:endParaRPr lang="en-US"/>
          </a:p>
        </p:txBody>
      </p:sp>
      <p:sp>
        <p:nvSpPr>
          <p:cNvPr id="6" name="Footer Placeholder 5">
            <a:extLst>
              <a:ext uri="{FF2B5EF4-FFF2-40B4-BE49-F238E27FC236}">
                <a16:creationId xmlns:a16="http://schemas.microsoft.com/office/drawing/2014/main" id="{DD9746F7-64E0-94D4-6F48-4527A7A569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55CADC-D1EB-3D82-4092-211B79870058}"/>
              </a:ext>
            </a:extLst>
          </p:cNvPr>
          <p:cNvSpPr>
            <a:spLocks noGrp="1"/>
          </p:cNvSpPr>
          <p:nvPr>
            <p:ph type="sldNum" sz="quarter" idx="12"/>
          </p:nvPr>
        </p:nvSpPr>
        <p:spPr/>
        <p:txBody>
          <a:bodyPr/>
          <a:lstStyle/>
          <a:p>
            <a:fld id="{81FBB311-5AE7-4E5E-8D06-C8041B9AFFB9}" type="slidenum">
              <a:rPr lang="en-US" smtClean="0"/>
              <a:t>‹#›</a:t>
            </a:fld>
            <a:endParaRPr lang="en-US"/>
          </a:p>
        </p:txBody>
      </p:sp>
    </p:spTree>
    <p:extLst>
      <p:ext uri="{BB962C8B-B14F-4D97-AF65-F5344CB8AC3E}">
        <p14:creationId xmlns:p14="http://schemas.microsoft.com/office/powerpoint/2010/main" val="3725158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B517-F5D5-3689-7D39-A6730706ED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F03A39-362A-1461-40C6-CB5562A42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B70311-5099-6684-07A3-6B9681A553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C7BCD2-BAA8-0421-3886-A06F91495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6C06D4-41E0-7FD7-2AF7-08FB6000D0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7C9F6F-F7B7-9B67-48C9-943E310EDEF2}"/>
              </a:ext>
            </a:extLst>
          </p:cNvPr>
          <p:cNvSpPr>
            <a:spLocks noGrp="1"/>
          </p:cNvSpPr>
          <p:nvPr>
            <p:ph type="dt" sz="half" idx="10"/>
          </p:nvPr>
        </p:nvSpPr>
        <p:spPr/>
        <p:txBody>
          <a:bodyPr/>
          <a:lstStyle/>
          <a:p>
            <a:fld id="{6B5F25AE-E002-4E3D-91FB-E2CD9197DA81}" type="datetimeFigureOut">
              <a:rPr lang="en-US" smtClean="0"/>
              <a:t>6/13/2023</a:t>
            </a:fld>
            <a:endParaRPr lang="en-US"/>
          </a:p>
        </p:txBody>
      </p:sp>
      <p:sp>
        <p:nvSpPr>
          <p:cNvPr id="8" name="Footer Placeholder 7">
            <a:extLst>
              <a:ext uri="{FF2B5EF4-FFF2-40B4-BE49-F238E27FC236}">
                <a16:creationId xmlns:a16="http://schemas.microsoft.com/office/drawing/2014/main" id="{7D51C1B9-BB81-8E2A-B038-D8F0311174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D16DD4-44DC-E0D8-9E78-9F5E754B3AD0}"/>
              </a:ext>
            </a:extLst>
          </p:cNvPr>
          <p:cNvSpPr>
            <a:spLocks noGrp="1"/>
          </p:cNvSpPr>
          <p:nvPr>
            <p:ph type="sldNum" sz="quarter" idx="12"/>
          </p:nvPr>
        </p:nvSpPr>
        <p:spPr/>
        <p:txBody>
          <a:bodyPr/>
          <a:lstStyle/>
          <a:p>
            <a:fld id="{81FBB311-5AE7-4E5E-8D06-C8041B9AFFB9}" type="slidenum">
              <a:rPr lang="en-US" smtClean="0"/>
              <a:t>‹#›</a:t>
            </a:fld>
            <a:endParaRPr lang="en-US"/>
          </a:p>
        </p:txBody>
      </p:sp>
    </p:spTree>
    <p:extLst>
      <p:ext uri="{BB962C8B-B14F-4D97-AF65-F5344CB8AC3E}">
        <p14:creationId xmlns:p14="http://schemas.microsoft.com/office/powerpoint/2010/main" val="413838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2A81-465B-10F1-92B4-501CBFFB88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70BDF8-2CCA-0D64-4959-CF4E22B10B34}"/>
              </a:ext>
            </a:extLst>
          </p:cNvPr>
          <p:cNvSpPr>
            <a:spLocks noGrp="1"/>
          </p:cNvSpPr>
          <p:nvPr>
            <p:ph type="dt" sz="half" idx="10"/>
          </p:nvPr>
        </p:nvSpPr>
        <p:spPr/>
        <p:txBody>
          <a:bodyPr/>
          <a:lstStyle/>
          <a:p>
            <a:fld id="{6B5F25AE-E002-4E3D-91FB-E2CD9197DA81}" type="datetimeFigureOut">
              <a:rPr lang="en-US" smtClean="0"/>
              <a:t>6/13/2023</a:t>
            </a:fld>
            <a:endParaRPr lang="en-US"/>
          </a:p>
        </p:txBody>
      </p:sp>
      <p:sp>
        <p:nvSpPr>
          <p:cNvPr id="4" name="Footer Placeholder 3">
            <a:extLst>
              <a:ext uri="{FF2B5EF4-FFF2-40B4-BE49-F238E27FC236}">
                <a16:creationId xmlns:a16="http://schemas.microsoft.com/office/drawing/2014/main" id="{17AC872E-1FAA-8906-ACDD-FE0C9A3996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B4E0C1-7668-9E80-90B8-BF774C57C7C5}"/>
              </a:ext>
            </a:extLst>
          </p:cNvPr>
          <p:cNvSpPr>
            <a:spLocks noGrp="1"/>
          </p:cNvSpPr>
          <p:nvPr>
            <p:ph type="sldNum" sz="quarter" idx="12"/>
          </p:nvPr>
        </p:nvSpPr>
        <p:spPr/>
        <p:txBody>
          <a:bodyPr/>
          <a:lstStyle/>
          <a:p>
            <a:fld id="{81FBB311-5AE7-4E5E-8D06-C8041B9AFFB9}" type="slidenum">
              <a:rPr lang="en-US" smtClean="0"/>
              <a:t>‹#›</a:t>
            </a:fld>
            <a:endParaRPr lang="en-US"/>
          </a:p>
        </p:txBody>
      </p:sp>
    </p:spTree>
    <p:extLst>
      <p:ext uri="{BB962C8B-B14F-4D97-AF65-F5344CB8AC3E}">
        <p14:creationId xmlns:p14="http://schemas.microsoft.com/office/powerpoint/2010/main" val="218658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C9F4D2-8BC0-3D72-D1A5-811D40161187}"/>
              </a:ext>
            </a:extLst>
          </p:cNvPr>
          <p:cNvSpPr>
            <a:spLocks noGrp="1"/>
          </p:cNvSpPr>
          <p:nvPr>
            <p:ph type="dt" sz="half" idx="10"/>
          </p:nvPr>
        </p:nvSpPr>
        <p:spPr/>
        <p:txBody>
          <a:bodyPr/>
          <a:lstStyle/>
          <a:p>
            <a:fld id="{6B5F25AE-E002-4E3D-91FB-E2CD9197DA81}" type="datetimeFigureOut">
              <a:rPr lang="en-US" smtClean="0"/>
              <a:t>6/13/2023</a:t>
            </a:fld>
            <a:endParaRPr lang="en-US"/>
          </a:p>
        </p:txBody>
      </p:sp>
      <p:sp>
        <p:nvSpPr>
          <p:cNvPr id="3" name="Footer Placeholder 2">
            <a:extLst>
              <a:ext uri="{FF2B5EF4-FFF2-40B4-BE49-F238E27FC236}">
                <a16:creationId xmlns:a16="http://schemas.microsoft.com/office/drawing/2014/main" id="{D8F446BF-BB51-CDA3-2C68-52DD4F92F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8C639D-F0D6-1FFB-EF11-716952ADD0C8}"/>
              </a:ext>
            </a:extLst>
          </p:cNvPr>
          <p:cNvSpPr>
            <a:spLocks noGrp="1"/>
          </p:cNvSpPr>
          <p:nvPr>
            <p:ph type="sldNum" sz="quarter" idx="12"/>
          </p:nvPr>
        </p:nvSpPr>
        <p:spPr/>
        <p:txBody>
          <a:bodyPr/>
          <a:lstStyle/>
          <a:p>
            <a:fld id="{81FBB311-5AE7-4E5E-8D06-C8041B9AFFB9}" type="slidenum">
              <a:rPr lang="en-US" smtClean="0"/>
              <a:t>‹#›</a:t>
            </a:fld>
            <a:endParaRPr lang="en-US"/>
          </a:p>
        </p:txBody>
      </p:sp>
    </p:spTree>
    <p:extLst>
      <p:ext uri="{BB962C8B-B14F-4D97-AF65-F5344CB8AC3E}">
        <p14:creationId xmlns:p14="http://schemas.microsoft.com/office/powerpoint/2010/main" val="2227076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BAC59-D483-7299-7DCC-A7968397B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D70130-DE58-2C34-02E0-31C1CEE655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526055-7C85-B858-91CB-563F30DC1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32516-C82D-D2EB-AA6A-461E66BD6C5A}"/>
              </a:ext>
            </a:extLst>
          </p:cNvPr>
          <p:cNvSpPr>
            <a:spLocks noGrp="1"/>
          </p:cNvSpPr>
          <p:nvPr>
            <p:ph type="dt" sz="half" idx="10"/>
          </p:nvPr>
        </p:nvSpPr>
        <p:spPr/>
        <p:txBody>
          <a:bodyPr/>
          <a:lstStyle/>
          <a:p>
            <a:fld id="{6B5F25AE-E002-4E3D-91FB-E2CD9197DA81}" type="datetimeFigureOut">
              <a:rPr lang="en-US" smtClean="0"/>
              <a:t>6/13/2023</a:t>
            </a:fld>
            <a:endParaRPr lang="en-US"/>
          </a:p>
        </p:txBody>
      </p:sp>
      <p:sp>
        <p:nvSpPr>
          <p:cNvPr id="6" name="Footer Placeholder 5">
            <a:extLst>
              <a:ext uri="{FF2B5EF4-FFF2-40B4-BE49-F238E27FC236}">
                <a16:creationId xmlns:a16="http://schemas.microsoft.com/office/drawing/2014/main" id="{8E0BAECC-5717-653B-A8BC-81C282109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B2CA2-704D-6C8B-490A-AFA58DBFEFC9}"/>
              </a:ext>
            </a:extLst>
          </p:cNvPr>
          <p:cNvSpPr>
            <a:spLocks noGrp="1"/>
          </p:cNvSpPr>
          <p:nvPr>
            <p:ph type="sldNum" sz="quarter" idx="12"/>
          </p:nvPr>
        </p:nvSpPr>
        <p:spPr/>
        <p:txBody>
          <a:bodyPr/>
          <a:lstStyle/>
          <a:p>
            <a:fld id="{81FBB311-5AE7-4E5E-8D06-C8041B9AFFB9}" type="slidenum">
              <a:rPr lang="en-US" smtClean="0"/>
              <a:t>‹#›</a:t>
            </a:fld>
            <a:endParaRPr lang="en-US"/>
          </a:p>
        </p:txBody>
      </p:sp>
    </p:spTree>
    <p:extLst>
      <p:ext uri="{BB962C8B-B14F-4D97-AF65-F5344CB8AC3E}">
        <p14:creationId xmlns:p14="http://schemas.microsoft.com/office/powerpoint/2010/main" val="257767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FDBC-7A6A-7FCF-1C60-8F8343BAF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62CF10-F0AA-D9DE-32C0-AEC967A25A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8CE638-48E7-59EB-6855-615B669A7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C1C40-1AC9-6AB4-3A2A-11F09EF115D1}"/>
              </a:ext>
            </a:extLst>
          </p:cNvPr>
          <p:cNvSpPr>
            <a:spLocks noGrp="1"/>
          </p:cNvSpPr>
          <p:nvPr>
            <p:ph type="dt" sz="half" idx="10"/>
          </p:nvPr>
        </p:nvSpPr>
        <p:spPr/>
        <p:txBody>
          <a:bodyPr/>
          <a:lstStyle/>
          <a:p>
            <a:fld id="{6B5F25AE-E002-4E3D-91FB-E2CD9197DA81}" type="datetimeFigureOut">
              <a:rPr lang="en-US" smtClean="0"/>
              <a:t>6/13/2023</a:t>
            </a:fld>
            <a:endParaRPr lang="en-US"/>
          </a:p>
        </p:txBody>
      </p:sp>
      <p:sp>
        <p:nvSpPr>
          <p:cNvPr id="6" name="Footer Placeholder 5">
            <a:extLst>
              <a:ext uri="{FF2B5EF4-FFF2-40B4-BE49-F238E27FC236}">
                <a16:creationId xmlns:a16="http://schemas.microsoft.com/office/drawing/2014/main" id="{4C244716-3F94-689D-94C2-4E3908EEB8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23F08-0A00-79EB-8A38-3859151F6A9B}"/>
              </a:ext>
            </a:extLst>
          </p:cNvPr>
          <p:cNvSpPr>
            <a:spLocks noGrp="1"/>
          </p:cNvSpPr>
          <p:nvPr>
            <p:ph type="sldNum" sz="quarter" idx="12"/>
          </p:nvPr>
        </p:nvSpPr>
        <p:spPr/>
        <p:txBody>
          <a:bodyPr/>
          <a:lstStyle/>
          <a:p>
            <a:fld id="{81FBB311-5AE7-4E5E-8D06-C8041B9AFFB9}" type="slidenum">
              <a:rPr lang="en-US" smtClean="0"/>
              <a:t>‹#›</a:t>
            </a:fld>
            <a:endParaRPr lang="en-US"/>
          </a:p>
        </p:txBody>
      </p:sp>
    </p:spTree>
    <p:extLst>
      <p:ext uri="{BB962C8B-B14F-4D97-AF65-F5344CB8AC3E}">
        <p14:creationId xmlns:p14="http://schemas.microsoft.com/office/powerpoint/2010/main" val="59308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807D4-147F-AC68-B304-345F642FDB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096888-8D0F-5EAF-1ED6-CCC48ACA5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DB494-182D-C05C-55C2-87795F35C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F25AE-E002-4E3D-91FB-E2CD9197DA81}" type="datetimeFigureOut">
              <a:rPr lang="en-US" smtClean="0"/>
              <a:t>6/13/2023</a:t>
            </a:fld>
            <a:endParaRPr lang="en-US"/>
          </a:p>
        </p:txBody>
      </p:sp>
      <p:sp>
        <p:nvSpPr>
          <p:cNvPr id="5" name="Footer Placeholder 4">
            <a:extLst>
              <a:ext uri="{FF2B5EF4-FFF2-40B4-BE49-F238E27FC236}">
                <a16:creationId xmlns:a16="http://schemas.microsoft.com/office/drawing/2014/main" id="{27E321E9-4091-D42A-8398-DA2DF57169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23E63-F0BA-2DFB-6AA1-389EC0FD0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BB311-5AE7-4E5E-8D06-C8041B9AFFB9}" type="slidenum">
              <a:rPr lang="en-US" smtClean="0"/>
              <a:t>‹#›</a:t>
            </a:fld>
            <a:endParaRPr lang="en-US"/>
          </a:p>
        </p:txBody>
      </p:sp>
    </p:spTree>
    <p:extLst>
      <p:ext uri="{BB962C8B-B14F-4D97-AF65-F5344CB8AC3E}">
        <p14:creationId xmlns:p14="http://schemas.microsoft.com/office/powerpoint/2010/main" val="226655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172587" y="1828800"/>
            <a:ext cx="4778840" cy="42529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108353" y="2037042"/>
            <a:ext cx="6725318" cy="2702237"/>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COLLECTIONS</a:t>
            </a:r>
            <a:endParaRPr sz="6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210D-D522-BC9F-D4F2-8BCFC87B52D5}"/>
              </a:ext>
            </a:extLst>
          </p:cNvPr>
          <p:cNvSpPr>
            <a:spLocks noGrp="1"/>
          </p:cNvSpPr>
          <p:nvPr>
            <p:ph type="title"/>
          </p:nvPr>
        </p:nvSpPr>
        <p:spPr>
          <a:xfrm>
            <a:off x="609599" y="281031"/>
            <a:ext cx="7125050" cy="534772"/>
          </a:xfrm>
        </p:spPr>
        <p:txBody>
          <a:bodyPr/>
          <a:lstStyle/>
          <a:p>
            <a:r>
              <a:rPr lang="en-US" dirty="0"/>
              <a:t>Why Collections ? </a:t>
            </a:r>
          </a:p>
        </p:txBody>
      </p:sp>
      <p:sp>
        <p:nvSpPr>
          <p:cNvPr id="3" name="Text Placeholder 2">
            <a:extLst>
              <a:ext uri="{FF2B5EF4-FFF2-40B4-BE49-F238E27FC236}">
                <a16:creationId xmlns:a16="http://schemas.microsoft.com/office/drawing/2014/main" id="{1C988412-80FD-A272-2EF0-B663D5A90DF9}"/>
              </a:ext>
            </a:extLst>
          </p:cNvPr>
          <p:cNvSpPr>
            <a:spLocks noGrp="1"/>
          </p:cNvSpPr>
          <p:nvPr>
            <p:ph type="body" idx="1"/>
          </p:nvPr>
        </p:nvSpPr>
        <p:spPr>
          <a:xfrm>
            <a:off x="609599" y="989901"/>
            <a:ext cx="11244045" cy="5587068"/>
          </a:xfrm>
        </p:spPr>
        <p:txBody>
          <a:bodyPr/>
          <a:lstStyle/>
          <a:p>
            <a:r>
              <a:rPr lang="en-US" dirty="0"/>
              <a:t>Arrays have some limitations , For example, you need to specify the array’s size while creating the array. If at execution time, you want to modify it that means if you want to increase or decrease the size of an array, then you need to do it manually by creating a new array or by using the Array class’s Resize method, which internally creates a new array and copies the existing array element into the new array.</a:t>
            </a:r>
          </a:p>
          <a:p>
            <a:r>
              <a:rPr lang="en-US" dirty="0"/>
              <a:t>Collections is basically  a dynamic arrays</a:t>
            </a:r>
          </a:p>
        </p:txBody>
      </p:sp>
    </p:spTree>
    <p:extLst>
      <p:ext uri="{BB962C8B-B14F-4D97-AF65-F5344CB8AC3E}">
        <p14:creationId xmlns:p14="http://schemas.microsoft.com/office/powerpoint/2010/main" val="409364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656D-C52D-C815-D464-B0562C78405E}"/>
              </a:ext>
            </a:extLst>
          </p:cNvPr>
          <p:cNvSpPr>
            <a:spLocks noGrp="1"/>
          </p:cNvSpPr>
          <p:nvPr>
            <p:ph type="title"/>
          </p:nvPr>
        </p:nvSpPr>
        <p:spPr>
          <a:xfrm>
            <a:off x="763398" y="75502"/>
            <a:ext cx="7386304" cy="637562"/>
          </a:xfrm>
        </p:spPr>
        <p:txBody>
          <a:bodyPr/>
          <a:lstStyle/>
          <a:p>
            <a:r>
              <a:rPr lang="en-US" dirty="0"/>
              <a:t>What are Collections</a:t>
            </a:r>
          </a:p>
        </p:txBody>
      </p:sp>
      <p:sp>
        <p:nvSpPr>
          <p:cNvPr id="3" name="Text Placeholder 2">
            <a:extLst>
              <a:ext uri="{FF2B5EF4-FFF2-40B4-BE49-F238E27FC236}">
                <a16:creationId xmlns:a16="http://schemas.microsoft.com/office/drawing/2014/main" id="{125B3DA5-82A0-7645-6C05-8600807C4EA4}"/>
              </a:ext>
            </a:extLst>
          </p:cNvPr>
          <p:cNvSpPr>
            <a:spLocks noGrp="1"/>
          </p:cNvSpPr>
          <p:nvPr>
            <p:ph type="body" idx="1"/>
          </p:nvPr>
        </p:nvSpPr>
        <p:spPr>
          <a:xfrm>
            <a:off x="609600" y="981513"/>
            <a:ext cx="11011270" cy="5525820"/>
          </a:xfrm>
        </p:spPr>
        <p:txBody>
          <a:bodyPr/>
          <a:lstStyle/>
          <a:p>
            <a:pPr marL="152396" indent="0">
              <a:buNone/>
            </a:pPr>
            <a:r>
              <a:rPr lang="en-US" sz="2000" dirty="0"/>
              <a:t>Collection is a group of records that can be treated as one logical unit.</a:t>
            </a:r>
          </a:p>
          <a:p>
            <a:pPr marL="152396" indent="0">
              <a:buNone/>
            </a:pPr>
            <a:r>
              <a:rPr lang="en-US" sz="2000" dirty="0"/>
              <a:t> The Collections in C# are a set of predefined classes that are present in the </a:t>
            </a:r>
            <a:r>
              <a:rPr lang="en-US" sz="2000" b="1" dirty="0" err="1"/>
              <a:t>System.Collections</a:t>
            </a:r>
            <a:r>
              <a:rPr lang="en-US" sz="2000" b="1" dirty="0"/>
              <a:t> </a:t>
            </a:r>
            <a:r>
              <a:rPr lang="en-US" sz="2000" dirty="0"/>
              <a:t>namespace that provides greater capabilities and functionalities than the traditional arrays. The collections in C# are reusable, more powerful, and more efficient and most importantly they have been designed and tested to ensure quality and performance. That means the collections in C# have the capability of storing multiple values but with the following features.</a:t>
            </a:r>
          </a:p>
          <a:p>
            <a:pPr marL="152396" indent="0">
              <a:buNone/>
            </a:pPr>
            <a:endParaRPr lang="en-US" sz="2000" dirty="0"/>
          </a:p>
          <a:p>
            <a:r>
              <a:rPr lang="en-US" sz="2000" dirty="0"/>
              <a:t>Size can be increased dynamically.</a:t>
            </a:r>
          </a:p>
          <a:p>
            <a:r>
              <a:rPr lang="en-US" sz="2000" dirty="0"/>
              <a:t>We can insert an element into the middle of a collection.</a:t>
            </a:r>
          </a:p>
          <a:p>
            <a:r>
              <a:rPr lang="en-US" sz="2000" dirty="0"/>
              <a:t>It also provides the facility to remove or delete elements from the middle of a collection. and most importantly they have been designed and tested to ensure quality and performance.</a:t>
            </a:r>
          </a:p>
        </p:txBody>
      </p:sp>
    </p:spTree>
    <p:extLst>
      <p:ext uri="{BB962C8B-B14F-4D97-AF65-F5344CB8AC3E}">
        <p14:creationId xmlns:p14="http://schemas.microsoft.com/office/powerpoint/2010/main" val="148117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FCC6-9874-0BA8-3862-9619FBE753B1}"/>
              </a:ext>
            </a:extLst>
          </p:cNvPr>
          <p:cNvSpPr>
            <a:spLocks noGrp="1"/>
          </p:cNvSpPr>
          <p:nvPr>
            <p:ph type="title"/>
          </p:nvPr>
        </p:nvSpPr>
        <p:spPr>
          <a:xfrm>
            <a:off x="609600" y="807467"/>
            <a:ext cx="7888448" cy="517994"/>
          </a:xfrm>
        </p:spPr>
        <p:txBody>
          <a:bodyPr/>
          <a:lstStyle/>
          <a:p>
            <a:r>
              <a:rPr lang="en-US" sz="4400" b="1" dirty="0"/>
              <a:t>Categories of Collections</a:t>
            </a:r>
            <a:br>
              <a:rPr lang="en-US" sz="4400" b="1" dirty="0"/>
            </a:br>
            <a:endParaRPr lang="en-US" dirty="0"/>
          </a:p>
        </p:txBody>
      </p:sp>
      <p:pic>
        <p:nvPicPr>
          <p:cNvPr id="4" name="Picture 3">
            <a:extLst>
              <a:ext uri="{FF2B5EF4-FFF2-40B4-BE49-F238E27FC236}">
                <a16:creationId xmlns:a16="http://schemas.microsoft.com/office/drawing/2014/main" id="{394BB1B5-81AD-8AD1-770F-86D6F710487B}"/>
              </a:ext>
            </a:extLst>
          </p:cNvPr>
          <p:cNvPicPr>
            <a:picLocks noChangeAspect="1"/>
          </p:cNvPicPr>
          <p:nvPr/>
        </p:nvPicPr>
        <p:blipFill>
          <a:blip r:embed="rId2"/>
          <a:stretch>
            <a:fillRect/>
          </a:stretch>
        </p:blipFill>
        <p:spPr>
          <a:xfrm>
            <a:off x="887474" y="1912689"/>
            <a:ext cx="9148759" cy="3150448"/>
          </a:xfrm>
          <a:prstGeom prst="rect">
            <a:avLst/>
          </a:prstGeom>
        </p:spPr>
      </p:pic>
    </p:spTree>
    <p:extLst>
      <p:ext uri="{BB962C8B-B14F-4D97-AF65-F5344CB8AC3E}">
        <p14:creationId xmlns:p14="http://schemas.microsoft.com/office/powerpoint/2010/main" val="579815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39CFE6-FBCC-6343-9C4E-509478EF00D4}"/>
              </a:ext>
            </a:extLst>
          </p:cNvPr>
          <p:cNvSpPr>
            <a:spLocks noGrp="1"/>
          </p:cNvSpPr>
          <p:nvPr>
            <p:ph type="body" idx="1"/>
          </p:nvPr>
        </p:nvSpPr>
        <p:spPr>
          <a:xfrm>
            <a:off x="609600" y="167780"/>
            <a:ext cx="11218878" cy="6417578"/>
          </a:xfrm>
        </p:spPr>
        <p:txBody>
          <a:bodyPr/>
          <a:lstStyle/>
          <a:p>
            <a:pPr marL="152396" indent="0">
              <a:buNone/>
            </a:pPr>
            <a:r>
              <a:rPr lang="en-US" sz="2400" b="1" dirty="0"/>
              <a:t>Indexed Base Collections</a:t>
            </a:r>
          </a:p>
          <a:p>
            <a:pPr marL="152396" indent="0">
              <a:buNone/>
            </a:pPr>
            <a:r>
              <a:rPr lang="en-US" sz="2400" dirty="0"/>
              <a:t>when we add any elements to .NET Collections like Array, List, or </a:t>
            </a:r>
            <a:r>
              <a:rPr lang="en-US" sz="2400" dirty="0" err="1"/>
              <a:t>ArrayList</a:t>
            </a:r>
            <a:r>
              <a:rPr lang="en-US" sz="2400" dirty="0"/>
              <a:t>, it maintains its own internal index number. This internal index number is auto-generated by the framework and using this index number we can identify the records.</a:t>
            </a:r>
          </a:p>
          <a:p>
            <a:pPr marL="152396" indent="0">
              <a:buNone/>
            </a:pPr>
            <a:r>
              <a:rPr lang="en-US" sz="2400" b="1" dirty="0"/>
              <a:t>Key-Value Pair Collections</a:t>
            </a:r>
          </a:p>
          <a:p>
            <a:pPr marL="152396" indent="0">
              <a:buNone/>
            </a:pPr>
            <a:r>
              <a:rPr lang="en-US" sz="2400" dirty="0"/>
              <a:t>We generally use some kind of keys to identify the records and there we use the Key-Value Pair collections like Hashtable, Dictionary, and SortedList . So, basically, if we fetch the records based on a key.</a:t>
            </a:r>
          </a:p>
          <a:p>
            <a:pPr marL="152396" indent="0">
              <a:buNone/>
            </a:pPr>
            <a:r>
              <a:rPr lang="en-US" sz="2400" b="1" dirty="0"/>
              <a:t>Prioritized Collections</a:t>
            </a:r>
          </a:p>
          <a:p>
            <a:pPr marL="152396" indent="0">
              <a:buNone/>
            </a:pPr>
            <a:r>
              <a:rPr lang="en-US" sz="2400" dirty="0"/>
              <a:t>The Prioritized Collections help you to access the elements in a particular sequence. The Stack and Queue collections belong to the Prioritized Collections category. If you want First in First Out (FIFO) access to the elements of a collection, then you need to use Queue collection. On the other hand, if you want Last in First Out (LIFO) access to the elements of a collection, then you need to use the Stack collection</a:t>
            </a:r>
          </a:p>
          <a:p>
            <a:pPr marL="152396" indent="0">
              <a:buNone/>
            </a:pPr>
            <a:r>
              <a:rPr lang="en-US" sz="2400" b="1" dirty="0"/>
              <a:t>Specialized Collections:</a:t>
            </a:r>
          </a:p>
          <a:p>
            <a:pPr marL="152396" indent="0">
              <a:buNone/>
            </a:pPr>
            <a:r>
              <a:rPr lang="en-US" sz="2400" dirty="0"/>
              <a:t>The Specialized Collections are specifically designed for a specific purpose. For example, a Hybrid Dictionary starts as a list and then becomes a hashtable. </a:t>
            </a:r>
          </a:p>
        </p:txBody>
      </p:sp>
      <p:pic>
        <p:nvPicPr>
          <p:cNvPr id="5" name="Picture 4">
            <a:extLst>
              <a:ext uri="{FF2B5EF4-FFF2-40B4-BE49-F238E27FC236}">
                <a16:creationId xmlns:a16="http://schemas.microsoft.com/office/drawing/2014/main" id="{F56354E8-60FD-5A1F-FC2C-9EAEFDA127EE}"/>
              </a:ext>
            </a:extLst>
          </p:cNvPr>
          <p:cNvPicPr>
            <a:picLocks noChangeAspect="1"/>
          </p:cNvPicPr>
          <p:nvPr/>
        </p:nvPicPr>
        <p:blipFill>
          <a:blip r:embed="rId2"/>
          <a:stretch>
            <a:fillRect/>
          </a:stretch>
        </p:blipFill>
        <p:spPr>
          <a:xfrm>
            <a:off x="9597792" y="5052881"/>
            <a:ext cx="1869958" cy="648303"/>
          </a:xfrm>
          <a:prstGeom prst="rect">
            <a:avLst/>
          </a:prstGeom>
        </p:spPr>
      </p:pic>
    </p:spTree>
    <p:extLst>
      <p:ext uri="{BB962C8B-B14F-4D97-AF65-F5344CB8AC3E}">
        <p14:creationId xmlns:p14="http://schemas.microsoft.com/office/powerpoint/2010/main" val="333577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B7CF-118C-AE61-AB23-30C47E1DB8F6}"/>
              </a:ext>
            </a:extLst>
          </p:cNvPr>
          <p:cNvSpPr>
            <a:spLocks noGrp="1"/>
          </p:cNvSpPr>
          <p:nvPr>
            <p:ph type="title"/>
          </p:nvPr>
        </p:nvSpPr>
        <p:spPr>
          <a:xfrm>
            <a:off x="3596081" y="748744"/>
            <a:ext cx="5078136" cy="677384"/>
          </a:xfrm>
        </p:spPr>
        <p:txBody>
          <a:bodyPr/>
          <a:lstStyle/>
          <a:p>
            <a:r>
              <a:rPr lang="en-US" dirty="0"/>
              <a:t>Types of Collections</a:t>
            </a:r>
          </a:p>
        </p:txBody>
      </p:sp>
      <p:pic>
        <p:nvPicPr>
          <p:cNvPr id="5" name="Picture 4">
            <a:extLst>
              <a:ext uri="{FF2B5EF4-FFF2-40B4-BE49-F238E27FC236}">
                <a16:creationId xmlns:a16="http://schemas.microsoft.com/office/drawing/2014/main" id="{CFFA22BD-D95F-515C-9F37-27191A19E95B}"/>
              </a:ext>
            </a:extLst>
          </p:cNvPr>
          <p:cNvPicPr>
            <a:picLocks noChangeAspect="1"/>
          </p:cNvPicPr>
          <p:nvPr/>
        </p:nvPicPr>
        <p:blipFill rotWithShape="1">
          <a:blip r:embed="rId2"/>
          <a:srcRect r="1531"/>
          <a:stretch/>
        </p:blipFill>
        <p:spPr>
          <a:xfrm>
            <a:off x="1204693" y="2140329"/>
            <a:ext cx="10390059" cy="3455128"/>
          </a:xfrm>
          <a:prstGeom prst="rect">
            <a:avLst/>
          </a:prstGeom>
        </p:spPr>
      </p:pic>
    </p:spTree>
    <p:extLst>
      <p:ext uri="{BB962C8B-B14F-4D97-AF65-F5344CB8AC3E}">
        <p14:creationId xmlns:p14="http://schemas.microsoft.com/office/powerpoint/2010/main" val="479987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456</Words>
  <Application>Microsoft Office PowerPoint</Application>
  <PresentationFormat>Widescreen</PresentationFormat>
  <Paragraphs>21</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COLLECTIONS</vt:lpstr>
      <vt:lpstr>Why Collections ? </vt:lpstr>
      <vt:lpstr>What are Collections</vt:lpstr>
      <vt:lpstr>Categories of Collections </vt:lpstr>
      <vt:lpstr>PowerPoint Presentation</vt:lpstr>
      <vt:lpstr>Types of Collections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Jonathan Ndambuki</dc:creator>
  <cp:lastModifiedBy>Jonathan Ndambuki</cp:lastModifiedBy>
  <cp:revision>1</cp:revision>
  <dcterms:created xsi:type="dcterms:W3CDTF">2023-06-13T14:02:36Z</dcterms:created>
  <dcterms:modified xsi:type="dcterms:W3CDTF">2023-06-13T15:35:37Z</dcterms:modified>
</cp:coreProperties>
</file>