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B6B6C-72E7-4ADA-8930-ED07A8BDBFF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A3AF-2E13-45FA-87D5-2622230F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75DD-3E15-743B-059F-842B3682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E5BF6-1CC4-237B-D2E7-04813256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99C4-6266-7734-45FE-5AFDB1C1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2979-93C9-676B-BFB8-FA8885F0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64AC-2C3E-107B-D810-136846B8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99F0-0B93-7FDF-3850-133B3E71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A81FD-25ED-F564-34CD-CA98B2D97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1210-9EDE-BAB0-5370-3C6F9F28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F24A-F224-CE88-117B-7C155E7A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9CA0-6FCB-E2BA-A779-68D3222E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4D111-793D-C417-CBF4-E14F6315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1B1EC-A64B-E6D3-DCEA-4CDF89988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2E9B-A69D-CBAA-2CB9-F073F98A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ABA2-FFAF-8590-BC07-0DCFA41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32591-7625-0D7D-C38C-F4AB6D4E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544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61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4559-58CF-F9F4-28AB-F35AC699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F264-720D-D9BC-CC87-3C1462EB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0591-6A6E-FC35-E6BB-ADBAEE52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A652-ACAB-8AF5-E99E-4B6E8A46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F0C2-63E5-E7F7-9777-10D27786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1333-661E-B1F2-E038-814AD529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A9284-7353-BA4A-5C1A-2FFEE9D8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F0E5-E343-F5BE-680D-01DD1EBF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E39A-1688-CEA2-BE9E-6C385D80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42FC-C0A2-BC21-0C8A-AC8C6FD2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8DEC-17CD-0791-5587-1EB68F18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265-BADE-3EFB-12D7-6943834B7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4F9CF-A11C-6F05-303B-658FE0C0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CBE9C-8D1B-7934-A605-4BD799FF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1BA1A-9FD5-F218-7A3B-792F4ACF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D68C5-B1A8-D30F-DE67-6CDB7F5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B617-158C-2B5A-0F1A-BF55BF92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0D12-3FB7-1D79-3228-037DAA22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737F-9048-FB24-C386-48AAD507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FAD8-3D3E-D7DD-5F15-BD0951D6E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46494-EE57-AF98-0FFF-5A822ED6C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298E0-7BD7-424C-8463-ED80F68B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0964-52DE-87BF-5A04-8755A86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13D79-5F17-F3B6-C03B-483A1F26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7B84-6C45-F63B-ADEE-1412DC5E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85E3A-6250-6912-89DF-2931B1B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01FD-91A1-24EB-B64F-274B9019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A7191-96C5-6B06-F77D-4B6270CA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F586B-35C2-B356-D2E3-B4E3D1F1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78C6C-B6CA-A369-FDF6-00D235CD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F918F-E90A-982B-C358-0169C19A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40A-C616-3265-E001-07BFF9A9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4511-D5C0-467C-43D1-3966A11F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2AA85-8509-4748-6D41-372BF957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FF5E4-09C8-0623-5CC4-5664A245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0B2AA-507B-339B-7DBC-5C48E81D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A8E23-FA05-D022-4A0A-61A986BB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4A7D-07B5-F66F-AD42-AE232B74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6E92-86B9-9C28-D0EC-4D5C12A87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48D66-18C3-E4A0-31C5-4FB468057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1E02-01AC-F1CA-FBF1-4C0274A8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180D9-0DD8-4E62-B213-9174424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D19A-5A2F-F7A2-EBB7-BACCEAAC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4815B-AAE9-FE3D-9A6E-0DB177C4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F36E-1BC5-8AB7-19C4-F1A9F7B9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A46A-CD3C-7F5A-DD93-5124596D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BDC9-BFF1-4C01-B746-85A2BCC29F4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06B2-D3A1-8634-64DB-BB93E9615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BAA5-BD7F-278B-FC90-41E6B12D4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0E64-36E7-4680-9A24-3A475C87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7172587" y="1828800"/>
            <a:ext cx="4778840" cy="425294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41199" y="2032837"/>
            <a:ext cx="6725318" cy="27022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2E32-94D2-2500-F130-B961E77A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322016"/>
            <a:ext cx="7799294" cy="707568"/>
          </a:xfrm>
        </p:spPr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65EA-7E2B-78AE-B8A9-0735BC6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183341"/>
            <a:ext cx="11286565" cy="4998859"/>
          </a:xfrm>
        </p:spPr>
        <p:txBody>
          <a:bodyPr/>
          <a:lstStyle/>
          <a:p>
            <a:r>
              <a:rPr lang="en-US" dirty="0"/>
              <a:t>Arrays gave us some </a:t>
            </a:r>
            <a:r>
              <a:rPr lang="en-US"/>
              <a:t>problems that how we got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HASHTABLE</vt:lpstr>
      <vt:lpstr>How did we get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HASHTABLE</dc:title>
  <dc:creator>Jonathan Ndambuki</dc:creator>
  <cp:lastModifiedBy>Jonathan Ndambuki</cp:lastModifiedBy>
  <cp:revision>1</cp:revision>
  <dcterms:created xsi:type="dcterms:W3CDTF">2023-06-19T13:37:53Z</dcterms:created>
  <dcterms:modified xsi:type="dcterms:W3CDTF">2023-06-19T13:40:43Z</dcterms:modified>
</cp:coreProperties>
</file>