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346" r:id="rId3"/>
    <p:sldId id="347" r:id="rId4"/>
    <p:sldId id="348" r:id="rId5"/>
    <p:sldId id="349" r:id="rId6"/>
    <p:sldId id="350" r:id="rId7"/>
    <p:sldId id="352" r:id="rId8"/>
    <p:sldId id="354" r:id="rId9"/>
    <p:sldId id="353" r:id="rId10"/>
    <p:sldId id="355" r:id="rId11"/>
    <p:sldId id="356" r:id="rId12"/>
    <p:sldId id="3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A4122-FB93-4F0E-9F28-FB3BDA127D32}" type="datetimeFigureOut">
              <a:rPr lang="en-US" smtClean="0"/>
              <a:t>8/5/2023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E56A8C-187F-4F0F-ADCC-BBDC19E4EB99}" type="slidenum">
              <a:rPr lang="en-US" smtClean="0"/>
              <a:t>‹#›</a:t>
            </a:fld>
            <a:endParaRPr lang="en-US"/>
          </a:p>
        </p:txBody>
      </p:sp>
    </p:spTree>
    <p:extLst>
      <p:ext uri="{BB962C8B-B14F-4D97-AF65-F5344CB8AC3E}">
        <p14:creationId xmlns:p14="http://schemas.microsoft.com/office/powerpoint/2010/main" val="2357245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ACB34-9825-6E5A-D7D7-85C73F251B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261745-129E-B178-BE29-DA5175CF6E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64E550-B00F-663E-8CCF-45975ED0DFEE}"/>
              </a:ext>
            </a:extLst>
          </p:cNvPr>
          <p:cNvSpPr>
            <a:spLocks noGrp="1"/>
          </p:cNvSpPr>
          <p:nvPr>
            <p:ph type="dt" sz="half" idx="10"/>
          </p:nvPr>
        </p:nvSpPr>
        <p:spPr/>
        <p:txBody>
          <a:bodyPr/>
          <a:lstStyle/>
          <a:p>
            <a:fld id="{A652633E-A699-4E2D-BCBF-29443EC4F0A2}" type="datetimeFigureOut">
              <a:rPr lang="en-US" smtClean="0"/>
              <a:t>8/5/2023</a:t>
            </a:fld>
            <a:endParaRPr lang="en-US"/>
          </a:p>
        </p:txBody>
      </p:sp>
      <p:sp>
        <p:nvSpPr>
          <p:cNvPr id="5" name="Footer Placeholder 4">
            <a:extLst>
              <a:ext uri="{FF2B5EF4-FFF2-40B4-BE49-F238E27FC236}">
                <a16:creationId xmlns:a16="http://schemas.microsoft.com/office/drawing/2014/main" id="{7E1E3DB6-9D86-CA55-94D4-D7389D301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519D1-3705-1134-1C74-FD0595B42BFD}"/>
              </a:ext>
            </a:extLst>
          </p:cNvPr>
          <p:cNvSpPr>
            <a:spLocks noGrp="1"/>
          </p:cNvSpPr>
          <p:nvPr>
            <p:ph type="sldNum" sz="quarter" idx="12"/>
          </p:nvPr>
        </p:nvSpPr>
        <p:spPr/>
        <p:txBody>
          <a:bodyPr/>
          <a:lstStyle/>
          <a:p>
            <a:fld id="{D973346E-BBCB-4F7D-92C4-DE8ABD5E1635}" type="slidenum">
              <a:rPr lang="en-US" smtClean="0"/>
              <a:t>‹#›</a:t>
            </a:fld>
            <a:endParaRPr lang="en-US"/>
          </a:p>
        </p:txBody>
      </p:sp>
    </p:spTree>
    <p:extLst>
      <p:ext uri="{BB962C8B-B14F-4D97-AF65-F5344CB8AC3E}">
        <p14:creationId xmlns:p14="http://schemas.microsoft.com/office/powerpoint/2010/main" val="3605912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E188-B7EB-085D-EED1-AE2954F7CE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B5BC50-EB6D-7EBE-19DE-FA9B9D0FA7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86D4F2-35EF-A590-4F5B-958BCEA413B1}"/>
              </a:ext>
            </a:extLst>
          </p:cNvPr>
          <p:cNvSpPr>
            <a:spLocks noGrp="1"/>
          </p:cNvSpPr>
          <p:nvPr>
            <p:ph type="dt" sz="half" idx="10"/>
          </p:nvPr>
        </p:nvSpPr>
        <p:spPr/>
        <p:txBody>
          <a:bodyPr/>
          <a:lstStyle/>
          <a:p>
            <a:fld id="{A652633E-A699-4E2D-BCBF-29443EC4F0A2}" type="datetimeFigureOut">
              <a:rPr lang="en-US" smtClean="0"/>
              <a:t>8/5/2023</a:t>
            </a:fld>
            <a:endParaRPr lang="en-US"/>
          </a:p>
        </p:txBody>
      </p:sp>
      <p:sp>
        <p:nvSpPr>
          <p:cNvPr id="5" name="Footer Placeholder 4">
            <a:extLst>
              <a:ext uri="{FF2B5EF4-FFF2-40B4-BE49-F238E27FC236}">
                <a16:creationId xmlns:a16="http://schemas.microsoft.com/office/drawing/2014/main" id="{91C3BADA-634F-60A5-62E1-90824116D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DBEE8C-B793-8799-96E1-019C3AA52811}"/>
              </a:ext>
            </a:extLst>
          </p:cNvPr>
          <p:cNvSpPr>
            <a:spLocks noGrp="1"/>
          </p:cNvSpPr>
          <p:nvPr>
            <p:ph type="sldNum" sz="quarter" idx="12"/>
          </p:nvPr>
        </p:nvSpPr>
        <p:spPr/>
        <p:txBody>
          <a:bodyPr/>
          <a:lstStyle/>
          <a:p>
            <a:fld id="{D973346E-BBCB-4F7D-92C4-DE8ABD5E1635}" type="slidenum">
              <a:rPr lang="en-US" smtClean="0"/>
              <a:t>‹#›</a:t>
            </a:fld>
            <a:endParaRPr lang="en-US"/>
          </a:p>
        </p:txBody>
      </p:sp>
    </p:spTree>
    <p:extLst>
      <p:ext uri="{BB962C8B-B14F-4D97-AF65-F5344CB8AC3E}">
        <p14:creationId xmlns:p14="http://schemas.microsoft.com/office/powerpoint/2010/main" val="2928297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B038F2-1980-E628-7F8B-A330DF03B7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71DF80-EF3F-54C4-1987-EE6ACA8B23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3DFA40-D02F-0B52-DA1F-90FA9A37EEDF}"/>
              </a:ext>
            </a:extLst>
          </p:cNvPr>
          <p:cNvSpPr>
            <a:spLocks noGrp="1"/>
          </p:cNvSpPr>
          <p:nvPr>
            <p:ph type="dt" sz="half" idx="10"/>
          </p:nvPr>
        </p:nvSpPr>
        <p:spPr/>
        <p:txBody>
          <a:bodyPr/>
          <a:lstStyle/>
          <a:p>
            <a:fld id="{A652633E-A699-4E2D-BCBF-29443EC4F0A2}" type="datetimeFigureOut">
              <a:rPr lang="en-US" smtClean="0"/>
              <a:t>8/5/2023</a:t>
            </a:fld>
            <a:endParaRPr lang="en-US"/>
          </a:p>
        </p:txBody>
      </p:sp>
      <p:sp>
        <p:nvSpPr>
          <p:cNvPr id="5" name="Footer Placeholder 4">
            <a:extLst>
              <a:ext uri="{FF2B5EF4-FFF2-40B4-BE49-F238E27FC236}">
                <a16:creationId xmlns:a16="http://schemas.microsoft.com/office/drawing/2014/main" id="{AA53BDF8-FB8C-F9A8-8339-A28C3ECDF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F86F1-C668-9880-1BA5-449BC2847D97}"/>
              </a:ext>
            </a:extLst>
          </p:cNvPr>
          <p:cNvSpPr>
            <a:spLocks noGrp="1"/>
          </p:cNvSpPr>
          <p:nvPr>
            <p:ph type="sldNum" sz="quarter" idx="12"/>
          </p:nvPr>
        </p:nvSpPr>
        <p:spPr/>
        <p:txBody>
          <a:bodyPr/>
          <a:lstStyle/>
          <a:p>
            <a:fld id="{D973346E-BBCB-4F7D-92C4-DE8ABD5E1635}" type="slidenum">
              <a:rPr lang="en-US" smtClean="0"/>
              <a:t>‹#›</a:t>
            </a:fld>
            <a:endParaRPr lang="en-US"/>
          </a:p>
        </p:txBody>
      </p:sp>
    </p:spTree>
    <p:extLst>
      <p:ext uri="{BB962C8B-B14F-4D97-AF65-F5344CB8AC3E}">
        <p14:creationId xmlns:p14="http://schemas.microsoft.com/office/powerpoint/2010/main" val="1066237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59249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2437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D401-DB06-7346-B87C-7412E7B5CC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9C13C8-6B8B-415E-BDFC-2A3C0F75B9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FCA879-4F11-6FDB-D484-FF02AF847DD4}"/>
              </a:ext>
            </a:extLst>
          </p:cNvPr>
          <p:cNvSpPr>
            <a:spLocks noGrp="1"/>
          </p:cNvSpPr>
          <p:nvPr>
            <p:ph type="dt" sz="half" idx="10"/>
          </p:nvPr>
        </p:nvSpPr>
        <p:spPr/>
        <p:txBody>
          <a:bodyPr/>
          <a:lstStyle/>
          <a:p>
            <a:fld id="{A652633E-A699-4E2D-BCBF-29443EC4F0A2}" type="datetimeFigureOut">
              <a:rPr lang="en-US" smtClean="0"/>
              <a:t>8/5/2023</a:t>
            </a:fld>
            <a:endParaRPr lang="en-US"/>
          </a:p>
        </p:txBody>
      </p:sp>
      <p:sp>
        <p:nvSpPr>
          <p:cNvPr id="5" name="Footer Placeholder 4">
            <a:extLst>
              <a:ext uri="{FF2B5EF4-FFF2-40B4-BE49-F238E27FC236}">
                <a16:creationId xmlns:a16="http://schemas.microsoft.com/office/drawing/2014/main" id="{B49AE70C-1BA0-352E-C81B-DF624E8025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14A45-344D-B28D-AAFF-8963D66177B2}"/>
              </a:ext>
            </a:extLst>
          </p:cNvPr>
          <p:cNvSpPr>
            <a:spLocks noGrp="1"/>
          </p:cNvSpPr>
          <p:nvPr>
            <p:ph type="sldNum" sz="quarter" idx="12"/>
          </p:nvPr>
        </p:nvSpPr>
        <p:spPr/>
        <p:txBody>
          <a:bodyPr/>
          <a:lstStyle/>
          <a:p>
            <a:fld id="{D973346E-BBCB-4F7D-92C4-DE8ABD5E1635}" type="slidenum">
              <a:rPr lang="en-US" smtClean="0"/>
              <a:t>‹#›</a:t>
            </a:fld>
            <a:endParaRPr lang="en-US"/>
          </a:p>
        </p:txBody>
      </p:sp>
    </p:spTree>
    <p:extLst>
      <p:ext uri="{BB962C8B-B14F-4D97-AF65-F5344CB8AC3E}">
        <p14:creationId xmlns:p14="http://schemas.microsoft.com/office/powerpoint/2010/main" val="38923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F406C-8A92-2FB8-53AC-ED41D81F86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3D1EF4-2E49-8986-2B8F-9BACDFBFCF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D05B27-E73E-4EFD-C221-B3862CCD881F}"/>
              </a:ext>
            </a:extLst>
          </p:cNvPr>
          <p:cNvSpPr>
            <a:spLocks noGrp="1"/>
          </p:cNvSpPr>
          <p:nvPr>
            <p:ph type="dt" sz="half" idx="10"/>
          </p:nvPr>
        </p:nvSpPr>
        <p:spPr/>
        <p:txBody>
          <a:bodyPr/>
          <a:lstStyle/>
          <a:p>
            <a:fld id="{A652633E-A699-4E2D-BCBF-29443EC4F0A2}" type="datetimeFigureOut">
              <a:rPr lang="en-US" smtClean="0"/>
              <a:t>8/5/2023</a:t>
            </a:fld>
            <a:endParaRPr lang="en-US"/>
          </a:p>
        </p:txBody>
      </p:sp>
      <p:sp>
        <p:nvSpPr>
          <p:cNvPr id="5" name="Footer Placeholder 4">
            <a:extLst>
              <a:ext uri="{FF2B5EF4-FFF2-40B4-BE49-F238E27FC236}">
                <a16:creationId xmlns:a16="http://schemas.microsoft.com/office/drawing/2014/main" id="{1E708F27-4101-9926-5D57-0E578EE06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24385-5817-867B-F05D-601602B4C8F2}"/>
              </a:ext>
            </a:extLst>
          </p:cNvPr>
          <p:cNvSpPr>
            <a:spLocks noGrp="1"/>
          </p:cNvSpPr>
          <p:nvPr>
            <p:ph type="sldNum" sz="quarter" idx="12"/>
          </p:nvPr>
        </p:nvSpPr>
        <p:spPr/>
        <p:txBody>
          <a:bodyPr/>
          <a:lstStyle/>
          <a:p>
            <a:fld id="{D973346E-BBCB-4F7D-92C4-DE8ABD5E1635}" type="slidenum">
              <a:rPr lang="en-US" smtClean="0"/>
              <a:t>‹#›</a:t>
            </a:fld>
            <a:endParaRPr lang="en-US"/>
          </a:p>
        </p:txBody>
      </p:sp>
    </p:spTree>
    <p:extLst>
      <p:ext uri="{BB962C8B-B14F-4D97-AF65-F5344CB8AC3E}">
        <p14:creationId xmlns:p14="http://schemas.microsoft.com/office/powerpoint/2010/main" val="1716485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4C01-D745-9B80-7C3A-5B4EC9335F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8A98B-93B2-C1C6-033C-CF91A3D251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E6E256-B60E-D9B3-BF72-7D1F39F28E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3D443F-6803-86EB-0937-7F273BBCA76F}"/>
              </a:ext>
            </a:extLst>
          </p:cNvPr>
          <p:cNvSpPr>
            <a:spLocks noGrp="1"/>
          </p:cNvSpPr>
          <p:nvPr>
            <p:ph type="dt" sz="half" idx="10"/>
          </p:nvPr>
        </p:nvSpPr>
        <p:spPr/>
        <p:txBody>
          <a:bodyPr/>
          <a:lstStyle/>
          <a:p>
            <a:fld id="{A652633E-A699-4E2D-BCBF-29443EC4F0A2}" type="datetimeFigureOut">
              <a:rPr lang="en-US" smtClean="0"/>
              <a:t>8/5/2023</a:t>
            </a:fld>
            <a:endParaRPr lang="en-US"/>
          </a:p>
        </p:txBody>
      </p:sp>
      <p:sp>
        <p:nvSpPr>
          <p:cNvPr id="6" name="Footer Placeholder 5">
            <a:extLst>
              <a:ext uri="{FF2B5EF4-FFF2-40B4-BE49-F238E27FC236}">
                <a16:creationId xmlns:a16="http://schemas.microsoft.com/office/drawing/2014/main" id="{075D08A5-0240-0A96-00C7-884EF38A71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8B073-F7F8-3428-80C7-8494AB831F7D}"/>
              </a:ext>
            </a:extLst>
          </p:cNvPr>
          <p:cNvSpPr>
            <a:spLocks noGrp="1"/>
          </p:cNvSpPr>
          <p:nvPr>
            <p:ph type="sldNum" sz="quarter" idx="12"/>
          </p:nvPr>
        </p:nvSpPr>
        <p:spPr/>
        <p:txBody>
          <a:bodyPr/>
          <a:lstStyle/>
          <a:p>
            <a:fld id="{D973346E-BBCB-4F7D-92C4-DE8ABD5E1635}" type="slidenum">
              <a:rPr lang="en-US" smtClean="0"/>
              <a:t>‹#›</a:t>
            </a:fld>
            <a:endParaRPr lang="en-US"/>
          </a:p>
        </p:txBody>
      </p:sp>
    </p:spTree>
    <p:extLst>
      <p:ext uri="{BB962C8B-B14F-4D97-AF65-F5344CB8AC3E}">
        <p14:creationId xmlns:p14="http://schemas.microsoft.com/office/powerpoint/2010/main" val="284749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2E1A-D880-8CB3-BE14-365E3FC948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A662A7-CAFF-3C25-59BD-DAE524186B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47E5D4-9F60-7862-37F7-8284B43595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82D85B-E5A4-CB0D-EEEF-1ADEB83B7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C33A65-9676-689A-98EF-C6F326F38E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AD7CA5-86B9-0A3E-F6A6-E96477C23469}"/>
              </a:ext>
            </a:extLst>
          </p:cNvPr>
          <p:cNvSpPr>
            <a:spLocks noGrp="1"/>
          </p:cNvSpPr>
          <p:nvPr>
            <p:ph type="dt" sz="half" idx="10"/>
          </p:nvPr>
        </p:nvSpPr>
        <p:spPr/>
        <p:txBody>
          <a:bodyPr/>
          <a:lstStyle/>
          <a:p>
            <a:fld id="{A652633E-A699-4E2D-BCBF-29443EC4F0A2}" type="datetimeFigureOut">
              <a:rPr lang="en-US" smtClean="0"/>
              <a:t>8/5/2023</a:t>
            </a:fld>
            <a:endParaRPr lang="en-US"/>
          </a:p>
        </p:txBody>
      </p:sp>
      <p:sp>
        <p:nvSpPr>
          <p:cNvPr id="8" name="Footer Placeholder 7">
            <a:extLst>
              <a:ext uri="{FF2B5EF4-FFF2-40B4-BE49-F238E27FC236}">
                <a16:creationId xmlns:a16="http://schemas.microsoft.com/office/drawing/2014/main" id="{9BC177DE-1641-C246-66D4-88183CFD62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9E95B6-6893-B216-F329-3DB2EC0A6ED4}"/>
              </a:ext>
            </a:extLst>
          </p:cNvPr>
          <p:cNvSpPr>
            <a:spLocks noGrp="1"/>
          </p:cNvSpPr>
          <p:nvPr>
            <p:ph type="sldNum" sz="quarter" idx="12"/>
          </p:nvPr>
        </p:nvSpPr>
        <p:spPr/>
        <p:txBody>
          <a:bodyPr/>
          <a:lstStyle/>
          <a:p>
            <a:fld id="{D973346E-BBCB-4F7D-92C4-DE8ABD5E1635}" type="slidenum">
              <a:rPr lang="en-US" smtClean="0"/>
              <a:t>‹#›</a:t>
            </a:fld>
            <a:endParaRPr lang="en-US"/>
          </a:p>
        </p:txBody>
      </p:sp>
    </p:spTree>
    <p:extLst>
      <p:ext uri="{BB962C8B-B14F-4D97-AF65-F5344CB8AC3E}">
        <p14:creationId xmlns:p14="http://schemas.microsoft.com/office/powerpoint/2010/main" val="147249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2D7FF-9C42-17DA-28E3-C2F95BE8AC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22C853-8E6A-A30F-93DA-D14088C07AA5}"/>
              </a:ext>
            </a:extLst>
          </p:cNvPr>
          <p:cNvSpPr>
            <a:spLocks noGrp="1"/>
          </p:cNvSpPr>
          <p:nvPr>
            <p:ph type="dt" sz="half" idx="10"/>
          </p:nvPr>
        </p:nvSpPr>
        <p:spPr/>
        <p:txBody>
          <a:bodyPr/>
          <a:lstStyle/>
          <a:p>
            <a:fld id="{A652633E-A699-4E2D-BCBF-29443EC4F0A2}" type="datetimeFigureOut">
              <a:rPr lang="en-US" smtClean="0"/>
              <a:t>8/5/2023</a:t>
            </a:fld>
            <a:endParaRPr lang="en-US"/>
          </a:p>
        </p:txBody>
      </p:sp>
      <p:sp>
        <p:nvSpPr>
          <p:cNvPr id="4" name="Footer Placeholder 3">
            <a:extLst>
              <a:ext uri="{FF2B5EF4-FFF2-40B4-BE49-F238E27FC236}">
                <a16:creationId xmlns:a16="http://schemas.microsoft.com/office/drawing/2014/main" id="{10A16881-40DA-F914-A403-FC41C30BA5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E08206-A4B0-7BAC-FF59-AD5AF48C34AF}"/>
              </a:ext>
            </a:extLst>
          </p:cNvPr>
          <p:cNvSpPr>
            <a:spLocks noGrp="1"/>
          </p:cNvSpPr>
          <p:nvPr>
            <p:ph type="sldNum" sz="quarter" idx="12"/>
          </p:nvPr>
        </p:nvSpPr>
        <p:spPr/>
        <p:txBody>
          <a:bodyPr/>
          <a:lstStyle/>
          <a:p>
            <a:fld id="{D973346E-BBCB-4F7D-92C4-DE8ABD5E1635}" type="slidenum">
              <a:rPr lang="en-US" smtClean="0"/>
              <a:t>‹#›</a:t>
            </a:fld>
            <a:endParaRPr lang="en-US"/>
          </a:p>
        </p:txBody>
      </p:sp>
    </p:spTree>
    <p:extLst>
      <p:ext uri="{BB962C8B-B14F-4D97-AF65-F5344CB8AC3E}">
        <p14:creationId xmlns:p14="http://schemas.microsoft.com/office/powerpoint/2010/main" val="58483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E52E4D-5647-C860-2401-C642C0E2F369}"/>
              </a:ext>
            </a:extLst>
          </p:cNvPr>
          <p:cNvSpPr>
            <a:spLocks noGrp="1"/>
          </p:cNvSpPr>
          <p:nvPr>
            <p:ph type="dt" sz="half" idx="10"/>
          </p:nvPr>
        </p:nvSpPr>
        <p:spPr/>
        <p:txBody>
          <a:bodyPr/>
          <a:lstStyle/>
          <a:p>
            <a:fld id="{A652633E-A699-4E2D-BCBF-29443EC4F0A2}" type="datetimeFigureOut">
              <a:rPr lang="en-US" smtClean="0"/>
              <a:t>8/5/2023</a:t>
            </a:fld>
            <a:endParaRPr lang="en-US"/>
          </a:p>
        </p:txBody>
      </p:sp>
      <p:sp>
        <p:nvSpPr>
          <p:cNvPr id="3" name="Footer Placeholder 2">
            <a:extLst>
              <a:ext uri="{FF2B5EF4-FFF2-40B4-BE49-F238E27FC236}">
                <a16:creationId xmlns:a16="http://schemas.microsoft.com/office/drawing/2014/main" id="{D2B26C97-C35B-9D2C-CCA8-1F9068E5DD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429D9C-AE7D-9B54-6779-75D10F54950E}"/>
              </a:ext>
            </a:extLst>
          </p:cNvPr>
          <p:cNvSpPr>
            <a:spLocks noGrp="1"/>
          </p:cNvSpPr>
          <p:nvPr>
            <p:ph type="sldNum" sz="quarter" idx="12"/>
          </p:nvPr>
        </p:nvSpPr>
        <p:spPr/>
        <p:txBody>
          <a:bodyPr/>
          <a:lstStyle/>
          <a:p>
            <a:fld id="{D973346E-BBCB-4F7D-92C4-DE8ABD5E1635}" type="slidenum">
              <a:rPr lang="en-US" smtClean="0"/>
              <a:t>‹#›</a:t>
            </a:fld>
            <a:endParaRPr lang="en-US"/>
          </a:p>
        </p:txBody>
      </p:sp>
    </p:spTree>
    <p:extLst>
      <p:ext uri="{BB962C8B-B14F-4D97-AF65-F5344CB8AC3E}">
        <p14:creationId xmlns:p14="http://schemas.microsoft.com/office/powerpoint/2010/main" val="350493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4A2D8-B9A8-3FC1-7237-5E052631FA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9EFF65-A2CD-78E5-AA20-B9BBAFB5E5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D9DF6F-D8B4-2DB3-BE0F-A1DBCA510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7F103D-00CF-53DC-759F-7385D354BDEB}"/>
              </a:ext>
            </a:extLst>
          </p:cNvPr>
          <p:cNvSpPr>
            <a:spLocks noGrp="1"/>
          </p:cNvSpPr>
          <p:nvPr>
            <p:ph type="dt" sz="half" idx="10"/>
          </p:nvPr>
        </p:nvSpPr>
        <p:spPr/>
        <p:txBody>
          <a:bodyPr/>
          <a:lstStyle/>
          <a:p>
            <a:fld id="{A652633E-A699-4E2D-BCBF-29443EC4F0A2}" type="datetimeFigureOut">
              <a:rPr lang="en-US" smtClean="0"/>
              <a:t>8/5/2023</a:t>
            </a:fld>
            <a:endParaRPr lang="en-US"/>
          </a:p>
        </p:txBody>
      </p:sp>
      <p:sp>
        <p:nvSpPr>
          <p:cNvPr id="6" name="Footer Placeholder 5">
            <a:extLst>
              <a:ext uri="{FF2B5EF4-FFF2-40B4-BE49-F238E27FC236}">
                <a16:creationId xmlns:a16="http://schemas.microsoft.com/office/drawing/2014/main" id="{A35D0761-726E-C5AA-8455-FC00FC327F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ABA9BA-4F04-0104-E34B-CECBB7096DB8}"/>
              </a:ext>
            </a:extLst>
          </p:cNvPr>
          <p:cNvSpPr>
            <a:spLocks noGrp="1"/>
          </p:cNvSpPr>
          <p:nvPr>
            <p:ph type="sldNum" sz="quarter" idx="12"/>
          </p:nvPr>
        </p:nvSpPr>
        <p:spPr/>
        <p:txBody>
          <a:bodyPr/>
          <a:lstStyle/>
          <a:p>
            <a:fld id="{D973346E-BBCB-4F7D-92C4-DE8ABD5E1635}" type="slidenum">
              <a:rPr lang="en-US" smtClean="0"/>
              <a:t>‹#›</a:t>
            </a:fld>
            <a:endParaRPr lang="en-US"/>
          </a:p>
        </p:txBody>
      </p:sp>
    </p:spTree>
    <p:extLst>
      <p:ext uri="{BB962C8B-B14F-4D97-AF65-F5344CB8AC3E}">
        <p14:creationId xmlns:p14="http://schemas.microsoft.com/office/powerpoint/2010/main" val="2207291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835E3-2FE4-ECD4-CC55-449D3E3BA3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E12F87-EDFF-A4C6-6339-C32D226D3A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287416-5432-1A7E-0E92-1A47699A0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226B85-AC01-444D-2B91-86E204EBC8C6}"/>
              </a:ext>
            </a:extLst>
          </p:cNvPr>
          <p:cNvSpPr>
            <a:spLocks noGrp="1"/>
          </p:cNvSpPr>
          <p:nvPr>
            <p:ph type="dt" sz="half" idx="10"/>
          </p:nvPr>
        </p:nvSpPr>
        <p:spPr/>
        <p:txBody>
          <a:bodyPr/>
          <a:lstStyle/>
          <a:p>
            <a:fld id="{A652633E-A699-4E2D-BCBF-29443EC4F0A2}" type="datetimeFigureOut">
              <a:rPr lang="en-US" smtClean="0"/>
              <a:t>8/5/2023</a:t>
            </a:fld>
            <a:endParaRPr lang="en-US"/>
          </a:p>
        </p:txBody>
      </p:sp>
      <p:sp>
        <p:nvSpPr>
          <p:cNvPr id="6" name="Footer Placeholder 5">
            <a:extLst>
              <a:ext uri="{FF2B5EF4-FFF2-40B4-BE49-F238E27FC236}">
                <a16:creationId xmlns:a16="http://schemas.microsoft.com/office/drawing/2014/main" id="{22BA375F-84E3-A15B-1FA0-B570032BE3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45BE42-86DE-90BE-8670-0258D23CFAFB}"/>
              </a:ext>
            </a:extLst>
          </p:cNvPr>
          <p:cNvSpPr>
            <a:spLocks noGrp="1"/>
          </p:cNvSpPr>
          <p:nvPr>
            <p:ph type="sldNum" sz="quarter" idx="12"/>
          </p:nvPr>
        </p:nvSpPr>
        <p:spPr/>
        <p:txBody>
          <a:bodyPr/>
          <a:lstStyle/>
          <a:p>
            <a:fld id="{D973346E-BBCB-4F7D-92C4-DE8ABD5E1635}" type="slidenum">
              <a:rPr lang="en-US" smtClean="0"/>
              <a:t>‹#›</a:t>
            </a:fld>
            <a:endParaRPr lang="en-US"/>
          </a:p>
        </p:txBody>
      </p:sp>
    </p:spTree>
    <p:extLst>
      <p:ext uri="{BB962C8B-B14F-4D97-AF65-F5344CB8AC3E}">
        <p14:creationId xmlns:p14="http://schemas.microsoft.com/office/powerpoint/2010/main" val="766158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B67673-5280-591E-1DE8-A308970026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8A90C5-AE10-E385-A8DA-91FD976294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EDFF6-3E9C-6E94-86C7-9C260B04BD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2633E-A699-4E2D-BCBF-29443EC4F0A2}" type="datetimeFigureOut">
              <a:rPr lang="en-US" smtClean="0"/>
              <a:t>8/5/2023</a:t>
            </a:fld>
            <a:endParaRPr lang="en-US"/>
          </a:p>
        </p:txBody>
      </p:sp>
      <p:sp>
        <p:nvSpPr>
          <p:cNvPr id="5" name="Footer Placeholder 4">
            <a:extLst>
              <a:ext uri="{FF2B5EF4-FFF2-40B4-BE49-F238E27FC236}">
                <a16:creationId xmlns:a16="http://schemas.microsoft.com/office/drawing/2014/main" id="{0A68882C-FEFC-0ACF-A6C4-AAB946B78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DEA949-0729-2729-5681-44614116DA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73346E-BBCB-4F7D-92C4-DE8ABD5E1635}" type="slidenum">
              <a:rPr lang="en-US" smtClean="0"/>
              <a:t>‹#›</a:t>
            </a:fld>
            <a:endParaRPr lang="en-US"/>
          </a:p>
        </p:txBody>
      </p:sp>
    </p:spTree>
    <p:extLst>
      <p:ext uri="{BB962C8B-B14F-4D97-AF65-F5344CB8AC3E}">
        <p14:creationId xmlns:p14="http://schemas.microsoft.com/office/powerpoint/2010/main" val="2761421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89542" y="2090144"/>
            <a:ext cx="7375735" cy="2910881"/>
          </a:xfrm>
          <a:prstGeom prst="rect">
            <a:avLst/>
          </a:prstGeom>
        </p:spPr>
        <p:txBody>
          <a:bodyPr spcFirstLastPara="1" vert="horz" wrap="square" lIns="0" tIns="0" rIns="0" bIns="0" rtlCol="0" anchor="ctr" anchorCtr="0">
            <a:noAutofit/>
          </a:bodyPr>
          <a:lstStyle/>
          <a:p>
            <a:pPr algn="ctr"/>
            <a:r>
              <a:rPr lang="en-US" sz="7200" b="1" dirty="0">
                <a:latin typeface="Times New Roman" panose="02020603050405020304" pitchFamily="18" charset="0"/>
                <a:cs typeface="Times New Roman" panose="02020603050405020304" pitchFamily="18" charset="0"/>
              </a:rPr>
              <a:t>Fundamentals</a:t>
            </a: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of Unit Testing</a:t>
            </a:r>
            <a:endParaRPr sz="7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A0760-F183-53FB-9505-9F08B0232206}"/>
              </a:ext>
            </a:extLst>
          </p:cNvPr>
          <p:cNvSpPr>
            <a:spLocks noGrp="1"/>
          </p:cNvSpPr>
          <p:nvPr>
            <p:ph type="title"/>
          </p:nvPr>
        </p:nvSpPr>
        <p:spPr>
          <a:xfrm>
            <a:off x="502024" y="162008"/>
            <a:ext cx="7628776" cy="591027"/>
          </a:xfrm>
        </p:spPr>
        <p:txBody>
          <a:bodyPr/>
          <a:lstStyle/>
          <a:p>
            <a:r>
              <a:rPr lang="en-US" dirty="0"/>
              <a:t>TrustWorthy Test </a:t>
            </a:r>
          </a:p>
        </p:txBody>
      </p:sp>
      <p:sp>
        <p:nvSpPr>
          <p:cNvPr id="3" name="Text Placeholder 2">
            <a:extLst>
              <a:ext uri="{FF2B5EF4-FFF2-40B4-BE49-F238E27FC236}">
                <a16:creationId xmlns:a16="http://schemas.microsoft.com/office/drawing/2014/main" id="{726751F7-FD24-23FA-CF23-B16733EC1C2A}"/>
              </a:ext>
            </a:extLst>
          </p:cNvPr>
          <p:cNvSpPr>
            <a:spLocks noGrp="1"/>
          </p:cNvSpPr>
          <p:nvPr>
            <p:ph type="body" idx="1"/>
          </p:nvPr>
        </p:nvSpPr>
        <p:spPr>
          <a:xfrm>
            <a:off x="502023" y="914400"/>
            <a:ext cx="11447929" cy="5781592"/>
          </a:xfrm>
        </p:spPr>
        <p:txBody>
          <a:bodyPr/>
          <a:lstStyle/>
          <a:p>
            <a:pPr marL="152396" indent="0">
              <a:buNone/>
            </a:pPr>
            <a:r>
              <a:rPr lang="en-US" dirty="0"/>
              <a:t>There are two ways to write a TrustWorthy Tests:</a:t>
            </a:r>
          </a:p>
          <a:p>
            <a:r>
              <a:rPr lang="en-US" dirty="0"/>
              <a:t>Use TDD – We have been using Code first approach  so far these means that our tests can pass but the code is wrong</a:t>
            </a:r>
          </a:p>
          <a:p>
            <a:r>
              <a:rPr lang="en-US" dirty="0"/>
              <a:t>Create a Bug in your Production Code intentionally and see if you tests are passing or failing</a:t>
            </a:r>
          </a:p>
        </p:txBody>
      </p:sp>
      <p:pic>
        <p:nvPicPr>
          <p:cNvPr id="5" name="Picture 4">
            <a:extLst>
              <a:ext uri="{FF2B5EF4-FFF2-40B4-BE49-F238E27FC236}">
                <a16:creationId xmlns:a16="http://schemas.microsoft.com/office/drawing/2014/main" id="{949E8593-17FF-E72C-C76D-13F4DAB71DE6}"/>
              </a:ext>
            </a:extLst>
          </p:cNvPr>
          <p:cNvPicPr>
            <a:picLocks noChangeAspect="1"/>
          </p:cNvPicPr>
          <p:nvPr/>
        </p:nvPicPr>
        <p:blipFill>
          <a:blip r:embed="rId2"/>
          <a:stretch>
            <a:fillRect/>
          </a:stretch>
        </p:blipFill>
        <p:spPr>
          <a:xfrm>
            <a:off x="2504033" y="3805196"/>
            <a:ext cx="4667733" cy="2048705"/>
          </a:xfrm>
          <a:prstGeom prst="rect">
            <a:avLst/>
          </a:prstGeom>
        </p:spPr>
      </p:pic>
    </p:spTree>
    <p:extLst>
      <p:ext uri="{BB962C8B-B14F-4D97-AF65-F5344CB8AC3E}">
        <p14:creationId xmlns:p14="http://schemas.microsoft.com/office/powerpoint/2010/main" val="2349552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8F46EAF-E3F5-C7AB-4023-343C1D7142B8}"/>
              </a:ext>
            </a:extLst>
          </p:cNvPr>
          <p:cNvPicPr>
            <a:picLocks noChangeAspect="1"/>
          </p:cNvPicPr>
          <p:nvPr/>
        </p:nvPicPr>
        <p:blipFill>
          <a:blip r:embed="rId2"/>
          <a:stretch>
            <a:fillRect/>
          </a:stretch>
        </p:blipFill>
        <p:spPr>
          <a:xfrm>
            <a:off x="878540" y="494402"/>
            <a:ext cx="11187953" cy="5869195"/>
          </a:xfrm>
          <a:prstGeom prst="rect">
            <a:avLst/>
          </a:prstGeom>
        </p:spPr>
      </p:pic>
    </p:spTree>
    <p:extLst>
      <p:ext uri="{BB962C8B-B14F-4D97-AF65-F5344CB8AC3E}">
        <p14:creationId xmlns:p14="http://schemas.microsoft.com/office/powerpoint/2010/main" val="1140933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B14E85-7A0B-D470-393C-7E657A6F1F9A}"/>
              </a:ext>
            </a:extLst>
          </p:cNvPr>
          <p:cNvPicPr>
            <a:picLocks noChangeAspect="1"/>
          </p:cNvPicPr>
          <p:nvPr/>
        </p:nvPicPr>
        <p:blipFill>
          <a:blip r:embed="rId2"/>
          <a:stretch>
            <a:fillRect/>
          </a:stretch>
        </p:blipFill>
        <p:spPr>
          <a:xfrm>
            <a:off x="627529" y="197279"/>
            <a:ext cx="11178988" cy="6279432"/>
          </a:xfrm>
          <a:prstGeom prst="rect">
            <a:avLst/>
          </a:prstGeom>
        </p:spPr>
      </p:pic>
    </p:spTree>
    <p:extLst>
      <p:ext uri="{BB962C8B-B14F-4D97-AF65-F5344CB8AC3E}">
        <p14:creationId xmlns:p14="http://schemas.microsoft.com/office/powerpoint/2010/main" val="2650897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p:txBody>
          <a:bodyPr/>
          <a:lstStyle/>
          <a:p>
            <a:r>
              <a:rPr lang="en-US" dirty="0"/>
              <a:t>Characteristics of a Good Test</a:t>
            </a: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609600" y="1534602"/>
            <a:ext cx="9544216" cy="4647598"/>
          </a:xfrm>
        </p:spPr>
        <p:txBody>
          <a:bodyPr/>
          <a:lstStyle/>
          <a:p>
            <a:r>
              <a:rPr lang="en-US" dirty="0"/>
              <a:t>First-class Citizens</a:t>
            </a:r>
          </a:p>
          <a:p>
            <a:r>
              <a:rPr lang="en-US" dirty="0"/>
              <a:t>Clean, Readable, maintainable </a:t>
            </a:r>
          </a:p>
          <a:p>
            <a:r>
              <a:rPr lang="en-US" dirty="0"/>
              <a:t>No logic</a:t>
            </a:r>
          </a:p>
          <a:p>
            <a:r>
              <a:rPr lang="en-US" dirty="0"/>
              <a:t>Isolated</a:t>
            </a:r>
          </a:p>
          <a:p>
            <a:r>
              <a:rPr lang="en-US" dirty="0"/>
              <a:t>Not too specific/general</a:t>
            </a:r>
          </a:p>
          <a:p>
            <a:pPr marL="152396" indent="0">
              <a:buNone/>
            </a:pPr>
            <a:endParaRPr lang="en-US" dirty="0"/>
          </a:p>
        </p:txBody>
      </p:sp>
    </p:spTree>
    <p:extLst>
      <p:ext uri="{BB962C8B-B14F-4D97-AF65-F5344CB8AC3E}">
        <p14:creationId xmlns:p14="http://schemas.microsoft.com/office/powerpoint/2010/main" val="20729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AFBA6-7E1C-9DFB-C9B6-FBAA743A4FC2}"/>
              </a:ext>
            </a:extLst>
          </p:cNvPr>
          <p:cNvSpPr>
            <a:spLocks noGrp="1"/>
          </p:cNvSpPr>
          <p:nvPr>
            <p:ph type="title"/>
          </p:nvPr>
        </p:nvSpPr>
        <p:spPr>
          <a:xfrm>
            <a:off x="717176" y="72361"/>
            <a:ext cx="9852211" cy="716533"/>
          </a:xfrm>
        </p:spPr>
        <p:txBody>
          <a:bodyPr/>
          <a:lstStyle/>
          <a:p>
            <a:r>
              <a:rPr lang="en-US" dirty="0"/>
              <a:t>What to Test and Not to Test</a:t>
            </a:r>
          </a:p>
        </p:txBody>
      </p:sp>
      <p:sp>
        <p:nvSpPr>
          <p:cNvPr id="3" name="Text Placeholder 2">
            <a:extLst>
              <a:ext uri="{FF2B5EF4-FFF2-40B4-BE49-F238E27FC236}">
                <a16:creationId xmlns:a16="http://schemas.microsoft.com/office/drawing/2014/main" id="{88162C42-CBB3-AE6A-331A-CC68103D25CB}"/>
              </a:ext>
            </a:extLst>
          </p:cNvPr>
          <p:cNvSpPr>
            <a:spLocks noGrp="1"/>
          </p:cNvSpPr>
          <p:nvPr>
            <p:ph type="body" idx="1"/>
          </p:nvPr>
        </p:nvSpPr>
        <p:spPr>
          <a:xfrm>
            <a:off x="618563" y="788894"/>
            <a:ext cx="11116235" cy="5393306"/>
          </a:xfrm>
        </p:spPr>
        <p:txBody>
          <a:bodyPr/>
          <a:lstStyle/>
          <a:p>
            <a:r>
              <a:rPr lang="en-US" b="1" dirty="0"/>
              <a:t>Testable code is Clean , Clean Code is Testable</a:t>
            </a:r>
          </a:p>
          <a:p>
            <a:pPr marL="152396" indent="0">
              <a:buNone/>
            </a:pPr>
            <a:r>
              <a:rPr lang="en-US" b="1" dirty="0"/>
              <a:t>If the code is clean:</a:t>
            </a:r>
          </a:p>
          <a:p>
            <a:pPr marL="152396" indent="0">
              <a:buNone/>
            </a:pPr>
            <a:r>
              <a:rPr lang="en-US" dirty="0"/>
              <a:t>Test the outcome of a method</a:t>
            </a:r>
          </a:p>
          <a:p>
            <a:pPr marL="152396" indent="0">
              <a:buNone/>
            </a:pPr>
            <a:r>
              <a:rPr lang="en-US" dirty="0"/>
              <a:t>There are two Types of a function </a:t>
            </a:r>
          </a:p>
          <a:p>
            <a:r>
              <a:rPr lang="en-US" dirty="0"/>
              <a:t>Query Function – These are function that returns a value</a:t>
            </a:r>
          </a:p>
          <a:p>
            <a:r>
              <a:rPr lang="en-US" dirty="0"/>
              <a:t>Command Method – Performs an action e.g. Writing to a value. In this test the outcome.</a:t>
            </a:r>
          </a:p>
        </p:txBody>
      </p:sp>
    </p:spTree>
    <p:extLst>
      <p:ext uri="{BB962C8B-B14F-4D97-AF65-F5344CB8AC3E}">
        <p14:creationId xmlns:p14="http://schemas.microsoft.com/office/powerpoint/2010/main" val="344772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1210-9AC1-FE73-8D8F-DBB491D3AB24}"/>
              </a:ext>
            </a:extLst>
          </p:cNvPr>
          <p:cNvSpPr>
            <a:spLocks noGrp="1"/>
          </p:cNvSpPr>
          <p:nvPr>
            <p:ph type="title"/>
          </p:nvPr>
        </p:nvSpPr>
        <p:spPr/>
        <p:txBody>
          <a:bodyPr/>
          <a:lstStyle/>
          <a:p>
            <a:r>
              <a:rPr lang="en-US" dirty="0"/>
              <a:t>Don’t Test </a:t>
            </a:r>
          </a:p>
        </p:txBody>
      </p:sp>
      <p:sp>
        <p:nvSpPr>
          <p:cNvPr id="3" name="Text Placeholder 2">
            <a:extLst>
              <a:ext uri="{FF2B5EF4-FFF2-40B4-BE49-F238E27FC236}">
                <a16:creationId xmlns:a16="http://schemas.microsoft.com/office/drawing/2014/main" id="{16569A64-3A02-45E4-2A39-ACC5F301C913}"/>
              </a:ext>
            </a:extLst>
          </p:cNvPr>
          <p:cNvSpPr>
            <a:spLocks noGrp="1"/>
          </p:cNvSpPr>
          <p:nvPr>
            <p:ph type="body" idx="1"/>
          </p:nvPr>
        </p:nvSpPr>
        <p:spPr/>
        <p:txBody>
          <a:bodyPr/>
          <a:lstStyle/>
          <a:p>
            <a:r>
              <a:rPr lang="en-US" dirty="0"/>
              <a:t>Language Feature</a:t>
            </a:r>
          </a:p>
          <a:p>
            <a:r>
              <a:rPr lang="en-US" dirty="0"/>
              <a:t>3rd Party Code</a:t>
            </a:r>
          </a:p>
        </p:txBody>
      </p:sp>
    </p:spTree>
    <p:extLst>
      <p:ext uri="{BB962C8B-B14F-4D97-AF65-F5344CB8AC3E}">
        <p14:creationId xmlns:p14="http://schemas.microsoft.com/office/powerpoint/2010/main" val="3306791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0922-2CCA-BE05-B467-AD461243A9C5}"/>
              </a:ext>
            </a:extLst>
          </p:cNvPr>
          <p:cNvSpPr>
            <a:spLocks noGrp="1"/>
          </p:cNvSpPr>
          <p:nvPr>
            <p:ph type="title"/>
          </p:nvPr>
        </p:nvSpPr>
        <p:spPr>
          <a:xfrm>
            <a:off x="770964" y="233726"/>
            <a:ext cx="8193741" cy="833074"/>
          </a:xfrm>
        </p:spPr>
        <p:txBody>
          <a:bodyPr/>
          <a:lstStyle/>
          <a:p>
            <a:r>
              <a:rPr lang="en-US" dirty="0"/>
              <a:t>Naming and Organizing Tests</a:t>
            </a:r>
          </a:p>
        </p:txBody>
      </p:sp>
      <p:pic>
        <p:nvPicPr>
          <p:cNvPr id="7" name="Picture 6">
            <a:extLst>
              <a:ext uri="{FF2B5EF4-FFF2-40B4-BE49-F238E27FC236}">
                <a16:creationId xmlns:a16="http://schemas.microsoft.com/office/drawing/2014/main" id="{7684E812-0F15-7E0B-85BE-45AD5061DE5A}"/>
              </a:ext>
            </a:extLst>
          </p:cNvPr>
          <p:cNvPicPr>
            <a:picLocks noChangeAspect="1"/>
          </p:cNvPicPr>
          <p:nvPr/>
        </p:nvPicPr>
        <p:blipFill>
          <a:blip r:embed="rId2"/>
          <a:stretch>
            <a:fillRect/>
          </a:stretch>
        </p:blipFill>
        <p:spPr>
          <a:xfrm>
            <a:off x="3594847" y="1512339"/>
            <a:ext cx="5165775" cy="1916661"/>
          </a:xfrm>
          <a:prstGeom prst="rect">
            <a:avLst/>
          </a:prstGeom>
        </p:spPr>
      </p:pic>
      <p:pic>
        <p:nvPicPr>
          <p:cNvPr id="9" name="Picture 8">
            <a:extLst>
              <a:ext uri="{FF2B5EF4-FFF2-40B4-BE49-F238E27FC236}">
                <a16:creationId xmlns:a16="http://schemas.microsoft.com/office/drawing/2014/main" id="{6EFC4812-306F-6E32-C4A5-0201640F5A63}"/>
              </a:ext>
            </a:extLst>
          </p:cNvPr>
          <p:cNvPicPr>
            <a:picLocks noChangeAspect="1"/>
          </p:cNvPicPr>
          <p:nvPr/>
        </p:nvPicPr>
        <p:blipFill>
          <a:blip r:embed="rId3"/>
          <a:stretch>
            <a:fillRect/>
          </a:stretch>
        </p:blipFill>
        <p:spPr>
          <a:xfrm>
            <a:off x="2829839" y="4025153"/>
            <a:ext cx="7232088" cy="1841674"/>
          </a:xfrm>
          <a:prstGeom prst="rect">
            <a:avLst/>
          </a:prstGeom>
        </p:spPr>
      </p:pic>
    </p:spTree>
    <p:extLst>
      <p:ext uri="{BB962C8B-B14F-4D97-AF65-F5344CB8AC3E}">
        <p14:creationId xmlns:p14="http://schemas.microsoft.com/office/powerpoint/2010/main" val="3717794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3CDC9F-C9E7-136A-2ADB-5FDD2CE57B71}"/>
              </a:ext>
            </a:extLst>
          </p:cNvPr>
          <p:cNvSpPr>
            <a:spLocks noGrp="1"/>
          </p:cNvSpPr>
          <p:nvPr>
            <p:ph type="body" idx="1"/>
          </p:nvPr>
        </p:nvSpPr>
        <p:spPr>
          <a:xfrm>
            <a:off x="609600" y="717176"/>
            <a:ext cx="11044518" cy="5465024"/>
          </a:xfrm>
        </p:spPr>
        <p:txBody>
          <a:bodyPr/>
          <a:lstStyle/>
          <a:p>
            <a:r>
              <a:rPr lang="en-US" dirty="0"/>
              <a:t>How many Tests?</a:t>
            </a:r>
          </a:p>
          <a:p>
            <a:r>
              <a:rPr lang="en-US" dirty="0"/>
              <a:t>Depends on what you are testing, often the Number of test =&gt; Number of execution Paths.</a:t>
            </a:r>
          </a:p>
          <a:p>
            <a:r>
              <a:rPr lang="en-US" dirty="0"/>
              <a:t>The name of your test should clearly specify the business rule you’re  testing.</a:t>
            </a:r>
          </a:p>
          <a:p>
            <a:endParaRPr lang="en-US" dirty="0"/>
          </a:p>
        </p:txBody>
      </p:sp>
      <p:pic>
        <p:nvPicPr>
          <p:cNvPr id="5" name="Picture 4">
            <a:extLst>
              <a:ext uri="{FF2B5EF4-FFF2-40B4-BE49-F238E27FC236}">
                <a16:creationId xmlns:a16="http://schemas.microsoft.com/office/drawing/2014/main" id="{F372CE45-4751-1682-FA1D-CA4E38C8E89A}"/>
              </a:ext>
            </a:extLst>
          </p:cNvPr>
          <p:cNvPicPr>
            <a:picLocks noChangeAspect="1"/>
          </p:cNvPicPr>
          <p:nvPr/>
        </p:nvPicPr>
        <p:blipFill>
          <a:blip r:embed="rId2"/>
          <a:stretch>
            <a:fillRect/>
          </a:stretch>
        </p:blipFill>
        <p:spPr>
          <a:xfrm>
            <a:off x="882657" y="3594847"/>
            <a:ext cx="3064126" cy="2756689"/>
          </a:xfrm>
          <a:prstGeom prst="rect">
            <a:avLst/>
          </a:prstGeom>
        </p:spPr>
      </p:pic>
      <p:pic>
        <p:nvPicPr>
          <p:cNvPr id="9" name="Picture 8">
            <a:extLst>
              <a:ext uri="{FF2B5EF4-FFF2-40B4-BE49-F238E27FC236}">
                <a16:creationId xmlns:a16="http://schemas.microsoft.com/office/drawing/2014/main" id="{5E183587-A82D-C154-EBF7-6E07A8AEB226}"/>
              </a:ext>
            </a:extLst>
          </p:cNvPr>
          <p:cNvPicPr>
            <a:picLocks noChangeAspect="1"/>
          </p:cNvPicPr>
          <p:nvPr/>
        </p:nvPicPr>
        <p:blipFill>
          <a:blip r:embed="rId3"/>
          <a:stretch>
            <a:fillRect/>
          </a:stretch>
        </p:blipFill>
        <p:spPr>
          <a:xfrm>
            <a:off x="4971295" y="3025845"/>
            <a:ext cx="6602140" cy="2086218"/>
          </a:xfrm>
          <a:prstGeom prst="rect">
            <a:avLst/>
          </a:prstGeom>
        </p:spPr>
      </p:pic>
    </p:spTree>
    <p:extLst>
      <p:ext uri="{BB962C8B-B14F-4D97-AF65-F5344CB8AC3E}">
        <p14:creationId xmlns:p14="http://schemas.microsoft.com/office/powerpoint/2010/main" val="155373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D508-9F0F-12E5-4EC5-1B42ED620C5B}"/>
              </a:ext>
            </a:extLst>
          </p:cNvPr>
          <p:cNvSpPr>
            <a:spLocks noGrp="1"/>
          </p:cNvSpPr>
          <p:nvPr>
            <p:ph type="title"/>
          </p:nvPr>
        </p:nvSpPr>
        <p:spPr>
          <a:xfrm>
            <a:off x="708211" y="413019"/>
            <a:ext cx="7458447" cy="859968"/>
          </a:xfrm>
        </p:spPr>
        <p:txBody>
          <a:bodyPr/>
          <a:lstStyle/>
          <a:p>
            <a:r>
              <a:rPr lang="en-US" dirty="0"/>
              <a:t>Black Box Testing</a:t>
            </a:r>
          </a:p>
        </p:txBody>
      </p:sp>
      <p:sp>
        <p:nvSpPr>
          <p:cNvPr id="3" name="Text Placeholder 2">
            <a:extLst>
              <a:ext uri="{FF2B5EF4-FFF2-40B4-BE49-F238E27FC236}">
                <a16:creationId xmlns:a16="http://schemas.microsoft.com/office/drawing/2014/main" id="{B60A5F67-E164-1901-D99A-D085528FC0A8}"/>
              </a:ext>
            </a:extLst>
          </p:cNvPr>
          <p:cNvSpPr>
            <a:spLocks noGrp="1"/>
          </p:cNvSpPr>
          <p:nvPr>
            <p:ph type="body" idx="1"/>
          </p:nvPr>
        </p:nvSpPr>
        <p:spPr>
          <a:xfrm>
            <a:off x="439271" y="1407459"/>
            <a:ext cx="11143129" cy="5136775"/>
          </a:xfrm>
        </p:spPr>
        <p:txBody>
          <a:bodyPr/>
          <a:lstStyle/>
          <a:p>
            <a:pPr marL="152396" indent="0">
              <a:buNone/>
            </a:pPr>
            <a:r>
              <a:rPr lang="en-US" dirty="0"/>
              <a:t>Black Box Testing is a software testing approach where we examine an application without knowing its internal code or structure. It's like treating the software as a closed box, where we only focus on its inputs and outputs, not how it works inside.</a:t>
            </a:r>
          </a:p>
          <a:p>
            <a:pPr marL="152396" indent="0">
              <a:buNone/>
            </a:pPr>
            <a:r>
              <a:rPr lang="en-US" dirty="0"/>
              <a:t>Testers create test cases based on the software's requirements and design, without looking at the underlying programming. This helps ensure that the software functions correctly from a user's perspective, without being biased by its internal complexities. Black box testing allows us to validate if the software behaves as expected, just like real users would experience it, without needing to be familiar with the technical details.</a:t>
            </a:r>
          </a:p>
        </p:txBody>
      </p:sp>
    </p:spTree>
    <p:extLst>
      <p:ext uri="{BB962C8B-B14F-4D97-AF65-F5344CB8AC3E}">
        <p14:creationId xmlns:p14="http://schemas.microsoft.com/office/powerpoint/2010/main" val="3300222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5BC24-38DF-F30C-BBE0-6C8246B9FBCE}"/>
              </a:ext>
            </a:extLst>
          </p:cNvPr>
          <p:cNvSpPr>
            <a:spLocks noGrp="1"/>
          </p:cNvSpPr>
          <p:nvPr>
            <p:ph type="title"/>
          </p:nvPr>
        </p:nvSpPr>
        <p:spPr>
          <a:xfrm>
            <a:off x="609600" y="807467"/>
            <a:ext cx="7521200" cy="671709"/>
          </a:xfrm>
        </p:spPr>
        <p:txBody>
          <a:bodyPr/>
          <a:lstStyle/>
          <a:p>
            <a:r>
              <a:rPr lang="en-US" dirty="0"/>
              <a:t>Parameterized Test</a:t>
            </a:r>
          </a:p>
        </p:txBody>
      </p:sp>
      <p:sp>
        <p:nvSpPr>
          <p:cNvPr id="3" name="Text Placeholder 2">
            <a:extLst>
              <a:ext uri="{FF2B5EF4-FFF2-40B4-BE49-F238E27FC236}">
                <a16:creationId xmlns:a16="http://schemas.microsoft.com/office/drawing/2014/main" id="{0742FF39-E7A7-1A9B-01FC-887939BDAED5}"/>
              </a:ext>
            </a:extLst>
          </p:cNvPr>
          <p:cNvSpPr>
            <a:spLocks noGrp="1"/>
          </p:cNvSpPr>
          <p:nvPr>
            <p:ph type="body" idx="1"/>
          </p:nvPr>
        </p:nvSpPr>
        <p:spPr>
          <a:xfrm>
            <a:off x="609600" y="2251067"/>
            <a:ext cx="11304494" cy="3931133"/>
          </a:xfrm>
        </p:spPr>
        <p:txBody>
          <a:bodyPr/>
          <a:lstStyle/>
          <a:p>
            <a:pPr marL="152396" indent="0">
              <a:buNone/>
            </a:pPr>
            <a:r>
              <a:rPr lang="en-US" dirty="0"/>
              <a:t>NB: This is found in </a:t>
            </a:r>
            <a:r>
              <a:rPr lang="en-US" dirty="0" err="1"/>
              <a:t>Nunit</a:t>
            </a:r>
            <a:r>
              <a:rPr lang="en-US" dirty="0"/>
              <a:t> Framework and not in </a:t>
            </a:r>
            <a:r>
              <a:rPr lang="en-US" dirty="0" err="1"/>
              <a:t>MSTest</a:t>
            </a:r>
            <a:endParaRPr lang="en-US" dirty="0"/>
          </a:p>
        </p:txBody>
      </p:sp>
      <p:pic>
        <p:nvPicPr>
          <p:cNvPr id="4" name="Picture 3">
            <a:extLst>
              <a:ext uri="{FF2B5EF4-FFF2-40B4-BE49-F238E27FC236}">
                <a16:creationId xmlns:a16="http://schemas.microsoft.com/office/drawing/2014/main" id="{2A04FF1D-CF0F-AB6B-02B8-6233ED94023D}"/>
              </a:ext>
            </a:extLst>
          </p:cNvPr>
          <p:cNvPicPr>
            <a:picLocks noChangeAspect="1"/>
          </p:cNvPicPr>
          <p:nvPr/>
        </p:nvPicPr>
        <p:blipFill>
          <a:blip r:embed="rId2"/>
          <a:stretch>
            <a:fillRect/>
          </a:stretch>
        </p:blipFill>
        <p:spPr>
          <a:xfrm>
            <a:off x="1443941" y="3151249"/>
            <a:ext cx="6309907" cy="1577477"/>
          </a:xfrm>
          <a:prstGeom prst="rect">
            <a:avLst/>
          </a:prstGeom>
        </p:spPr>
      </p:pic>
    </p:spTree>
    <p:extLst>
      <p:ext uri="{BB962C8B-B14F-4D97-AF65-F5344CB8AC3E}">
        <p14:creationId xmlns:p14="http://schemas.microsoft.com/office/powerpoint/2010/main" val="1639821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5E052-F6C4-733F-39ED-A612D07841C4}"/>
              </a:ext>
            </a:extLst>
          </p:cNvPr>
          <p:cNvSpPr>
            <a:spLocks noGrp="1"/>
          </p:cNvSpPr>
          <p:nvPr>
            <p:ph type="title"/>
          </p:nvPr>
        </p:nvSpPr>
        <p:spPr/>
        <p:txBody>
          <a:bodyPr/>
          <a:lstStyle/>
          <a:p>
            <a:r>
              <a:rPr lang="en-US" dirty="0"/>
              <a:t>Ignore Test</a:t>
            </a:r>
          </a:p>
        </p:txBody>
      </p:sp>
      <p:sp>
        <p:nvSpPr>
          <p:cNvPr id="3" name="Text Placeholder 2">
            <a:extLst>
              <a:ext uri="{FF2B5EF4-FFF2-40B4-BE49-F238E27FC236}">
                <a16:creationId xmlns:a16="http://schemas.microsoft.com/office/drawing/2014/main" id="{691B484D-0F4B-C661-3C88-1B0E09940D58}"/>
              </a:ext>
            </a:extLst>
          </p:cNvPr>
          <p:cNvSpPr>
            <a:spLocks noGrp="1"/>
          </p:cNvSpPr>
          <p:nvPr>
            <p:ph type="body" idx="1"/>
          </p:nvPr>
        </p:nvSpPr>
        <p:spPr>
          <a:xfrm>
            <a:off x="286871" y="1694329"/>
            <a:ext cx="11591364" cy="4930589"/>
          </a:xfrm>
        </p:spPr>
        <p:txBody>
          <a:bodyPr/>
          <a:lstStyle/>
          <a:p>
            <a:r>
              <a:rPr lang="en-US" dirty="0"/>
              <a:t>Commenting a Test is not Good , but ignoring is better since it reminds you that you still need to check on that test later. The ignore notation is found in both </a:t>
            </a:r>
            <a:r>
              <a:rPr lang="en-US" dirty="0" err="1"/>
              <a:t>MSTest</a:t>
            </a:r>
            <a:r>
              <a:rPr lang="en-US" dirty="0"/>
              <a:t> and </a:t>
            </a:r>
            <a:r>
              <a:rPr lang="en-US" dirty="0" err="1"/>
              <a:t>Nunit</a:t>
            </a:r>
            <a:r>
              <a:rPr lang="en-US" dirty="0"/>
              <a:t> frameworks.</a:t>
            </a:r>
          </a:p>
        </p:txBody>
      </p:sp>
      <p:pic>
        <p:nvPicPr>
          <p:cNvPr id="5" name="Picture 4">
            <a:extLst>
              <a:ext uri="{FF2B5EF4-FFF2-40B4-BE49-F238E27FC236}">
                <a16:creationId xmlns:a16="http://schemas.microsoft.com/office/drawing/2014/main" id="{1F2D1061-E2CF-E314-224F-5B4218F5FAC7}"/>
              </a:ext>
            </a:extLst>
          </p:cNvPr>
          <p:cNvPicPr>
            <a:picLocks noChangeAspect="1"/>
          </p:cNvPicPr>
          <p:nvPr/>
        </p:nvPicPr>
        <p:blipFill>
          <a:blip r:embed="rId2"/>
          <a:stretch>
            <a:fillRect/>
          </a:stretch>
        </p:blipFill>
        <p:spPr>
          <a:xfrm>
            <a:off x="1296082" y="4317561"/>
            <a:ext cx="4938188" cy="1486029"/>
          </a:xfrm>
          <a:prstGeom prst="rect">
            <a:avLst/>
          </a:prstGeom>
        </p:spPr>
      </p:pic>
    </p:spTree>
    <p:extLst>
      <p:ext uri="{BB962C8B-B14F-4D97-AF65-F5344CB8AC3E}">
        <p14:creationId xmlns:p14="http://schemas.microsoft.com/office/powerpoint/2010/main" val="3110053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367</Words>
  <Application>Microsoft Office PowerPoint</Application>
  <PresentationFormat>Widescreen</PresentationFormat>
  <Paragraphs>32</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Fundamentals of Unit Testing</vt:lpstr>
      <vt:lpstr>Characteristics of a Good Test</vt:lpstr>
      <vt:lpstr>What to Test and Not to Test</vt:lpstr>
      <vt:lpstr>Don’t Test </vt:lpstr>
      <vt:lpstr>Naming and Organizing Tests</vt:lpstr>
      <vt:lpstr>PowerPoint Presentation</vt:lpstr>
      <vt:lpstr>Black Box Testing</vt:lpstr>
      <vt:lpstr>Parameterized Test</vt:lpstr>
      <vt:lpstr>Ignore Test</vt:lpstr>
      <vt:lpstr>TrustWorthy Test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Unit Testing</dc:title>
  <dc:creator>Jonathan Ndambuki</dc:creator>
  <cp:lastModifiedBy>Jonathan Ndambuki</cp:lastModifiedBy>
  <cp:revision>1</cp:revision>
  <dcterms:created xsi:type="dcterms:W3CDTF">2023-08-05T10:01:12Z</dcterms:created>
  <dcterms:modified xsi:type="dcterms:W3CDTF">2023-08-05T11:15:02Z</dcterms:modified>
</cp:coreProperties>
</file>