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59" r:id="rId4"/>
    <p:sldId id="260" r:id="rId5"/>
    <p:sldId id="261" r:id="rId6"/>
    <p:sldId id="263" r:id="rId7"/>
    <p:sldId id="264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47B60-84D8-463D-8D41-3C20230D1F4A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5B878-8A96-403C-8C67-BC229ADD2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56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1682-E954-E49A-14E6-127938769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1A864-8EF6-FF9C-5DB6-B81713ACA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49AB-F48B-C587-1F3A-F71749BE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9D341-1899-7CD2-371D-94F06723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1661-E985-4FED-536D-73929B6E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CD15-1E31-3EA9-CE1B-35F217B2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D4D48-3ABD-A6AA-AC40-2E4ADCE8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92A35-2E7D-386D-9EA5-EA1F8937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1B416-4B4C-A533-B6CD-7EEA9517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9B4B-164B-59FF-CFA0-EC35CB3A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1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64EBD-6849-2DFA-BCAB-C0E80CFDF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8417D-080D-1E65-520C-83A6C9FF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7365E-4DAC-C32A-3910-951A9573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449A3-2F94-03CA-E20C-B909B395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82D8-CDF5-9A2C-6DD1-BC6FCD0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5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1759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/>
          <p:nvPr/>
        </p:nvSpPr>
        <p:spPr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239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0818-BABA-B1DC-2277-381F480B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AF33-A297-DA8B-3F99-B8791CFF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7CB1E-385C-AED7-3A07-D77DADFB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A5122-CCF9-21F9-5A15-321E471E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C5650-7BB1-60C5-BA49-290EC4A9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4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88C4-0D85-E5E3-DF1D-80ABA842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8AF77-B69E-9327-0E97-79ECEE43E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A384-3107-01EE-70F8-563F2089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24EC-4A78-E094-10B5-42164592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D2C93-9645-36E8-B085-D257D482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1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C4AD-D26D-7CA6-59B4-8E299305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B37A-AAB9-1B49-6FA3-A68E9E958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47527-E50B-ABE1-E242-A2B58BCA8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C7D7C-5424-51A7-8783-E07DF7DA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FB2EF-4C7E-D1CA-2A58-B2A3C86B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9B248-BC7B-00FF-0761-034D3017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21FE-1A2E-71F3-F9CC-79F4ED10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D1668-6906-3860-4CA0-8231DC54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697E0-08AC-F0F3-5825-5B18F9E94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32CB6-0F2D-356B-648B-6D93DC708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429B5-B913-6E9D-AA3D-8C0936311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9B1B1-4DE0-9B9E-1848-3FCC4DBC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50DCF-66B3-03DA-C20F-64B73299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0208F-40CD-B13F-7BC6-09745AF0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4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A2C4-92DF-A0C2-5A2A-F666DE98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3CBBB-E29B-5021-01E7-466AA8F4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B6CF9-4CA5-3413-D5B3-4E589537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1D6DC-06E5-9932-C4B9-1B6DBA15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2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5F66C-09E9-8105-24A0-A971B7BC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A57B3-C692-7958-B712-9E3C5AEA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FDF8C-A532-5EA5-6FEA-B98DD3E8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EF3A-F7BE-C657-32D7-5625FC5E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69CA-DDC6-1AB1-3C75-5BE604C62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BB15F-5358-5E38-7EB5-75C423A80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33005-24A9-1BFE-BACA-C438A386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3B98-1218-45F4-8A3B-32402B37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06A0C-3406-A3EA-8607-24A5A672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2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01B7-5628-F234-94EF-E65106C5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347A2-C73E-D924-6ED2-5BA655203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213EC-7CD3-DC0A-57B0-C02ADF0CC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E9C6-D757-D61F-86FD-46A94FFA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109A-1D96-4FAB-8ABD-35973951C2A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74303-B705-8142-3088-78312727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AC420-D033-7FB2-EB98-E4AF7F56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9E7AF-FC7B-9AAF-E7EA-14EBF723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869F1-CA08-63E7-8A90-975ED0EEB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B510-F0D6-2614-0946-6AA3DA103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F109A-1D96-4FAB-8ABD-35973951C2A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61A9C-AE3B-0EA3-3F8E-5B03AD4EA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2FF3-DE95-FAA2-83D6-2C59FA6B8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E0D2-123E-4685-8386-71D5B7DE7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6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en-us/download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968971" y="2068497"/>
            <a:ext cx="5050293" cy="4164164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592214" y="1943116"/>
            <a:ext cx="7359821" cy="358799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br>
              <a:rPr lang="e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br>
              <a:rPr lang="e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518FDB-44AD-4ADD-7329-724FC9465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" b="-1"/>
          <a:stretch/>
        </p:blipFill>
        <p:spPr>
          <a:xfrm>
            <a:off x="8725687" y="3028330"/>
            <a:ext cx="440989" cy="2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1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D2D9-7FAC-38C3-5086-8E391D3D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09" y="132764"/>
            <a:ext cx="7886330" cy="701737"/>
          </a:xfrm>
        </p:spPr>
        <p:txBody>
          <a:bodyPr/>
          <a:lstStyle/>
          <a:p>
            <a:r>
              <a:rPr lang="en-US" dirty="0"/>
              <a:t>Installing Microsoft SDK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C812E-3039-0D17-F30A-6E649DD33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47565"/>
            <a:ext cx="10940249" cy="5134635"/>
          </a:xfrm>
        </p:spPr>
        <p:txBody>
          <a:bodyPr/>
          <a:lstStyle/>
          <a:p>
            <a:pPr marL="152396" indent="0">
              <a:buNone/>
            </a:pPr>
            <a:r>
              <a:rPr lang="en-US" sz="2400" dirty="0"/>
              <a:t>The .NET SDK (Software Development Kit) is a collection of tools, libraries, and runtime components that allow developers to build, test, and deploy .NET applications. The main purpose of the .NET SDK is to provide developers with a comprehensive and efficient development environment for creating .NET applications on Windows, macOS, and Linux platforms.</a:t>
            </a:r>
          </a:p>
          <a:p>
            <a:pPr marL="152396" indent="0">
              <a:buNone/>
            </a:pPr>
            <a:r>
              <a:rPr lang="en-US" sz="2400" dirty="0"/>
              <a:t>Some of the key features and capabilities of the .NET SDK include:</a:t>
            </a:r>
          </a:p>
          <a:p>
            <a:pPr marL="152396" indent="0">
              <a:buNone/>
            </a:pPr>
            <a:endParaRPr lang="en-US" sz="2400" dirty="0"/>
          </a:p>
          <a:p>
            <a:r>
              <a:rPr lang="en-US" sz="2400" b="1" dirty="0"/>
              <a:t>Compiler and language support</a:t>
            </a:r>
            <a:r>
              <a:rPr lang="en-US" sz="2400" dirty="0"/>
              <a:t>: The .NET SDK includes compilers for several programming languages, including C#, F#, and Visual Basic. It also provides language-specific libraries and tools to support development in each of these languages.</a:t>
            </a:r>
          </a:p>
        </p:txBody>
      </p:sp>
    </p:spTree>
    <p:extLst>
      <p:ext uri="{BB962C8B-B14F-4D97-AF65-F5344CB8AC3E}">
        <p14:creationId xmlns:p14="http://schemas.microsoft.com/office/powerpoint/2010/main" val="294613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9AAC8-EC02-5860-10D0-06E20114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656948"/>
            <a:ext cx="11082291" cy="5525252"/>
          </a:xfrm>
        </p:spPr>
        <p:txBody>
          <a:bodyPr/>
          <a:lstStyle/>
          <a:p>
            <a:endParaRPr lang="en-US" sz="2000" dirty="0"/>
          </a:p>
          <a:p>
            <a:r>
              <a:rPr lang="en-US" sz="2000" b="1" dirty="0"/>
              <a:t>Libraries and frameworks</a:t>
            </a:r>
            <a:r>
              <a:rPr lang="en-US" sz="2000" dirty="0"/>
              <a:t>: The .NET SDK includes a large set of libraries and frameworks that developers can use to build applications with a variety of functionalities, including networking, cryptography, database access, web development, and more.</a:t>
            </a:r>
          </a:p>
          <a:p>
            <a:pPr marL="152396" indent="0">
              <a:buNone/>
            </a:pPr>
            <a:endParaRPr lang="en-US" sz="2000" dirty="0"/>
          </a:p>
          <a:p>
            <a:r>
              <a:rPr lang="en-US" sz="2000" b="1" dirty="0"/>
              <a:t>Build tools: </a:t>
            </a:r>
            <a:r>
              <a:rPr lang="en-US" sz="2000" dirty="0"/>
              <a:t>The .NET SDK includes tools for building, packaging, and deploying .NET applications, including command-line utilities and graphical interfaces.</a:t>
            </a:r>
          </a:p>
          <a:p>
            <a:pPr marL="152396" indent="0">
              <a:buNone/>
            </a:pPr>
            <a:endParaRPr lang="en-US" sz="2000" dirty="0"/>
          </a:p>
          <a:p>
            <a:r>
              <a:rPr lang="en-US" sz="2000" b="1" dirty="0"/>
              <a:t>Runtime components: </a:t>
            </a:r>
            <a:r>
              <a:rPr lang="en-US" sz="2000" dirty="0"/>
              <a:t>The .NET SDK includes the .NET runtime, which is responsible for executing .NET applications, and the .NET Standard Library, which provides a set of common APIs and interfaces that can be used across different .NET implementations.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dirty="0"/>
              <a:t>Overall, the .NET SDK provides a powerful and flexible development platform for creating modern, high-performance applications on a wide range of platforms and devices.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dirty="0"/>
              <a:t>To Download it visit: </a:t>
            </a:r>
            <a:r>
              <a:rPr lang="en-US" sz="2000" dirty="0">
                <a:hlinkClick r:id="rId2"/>
              </a:rPr>
              <a:t>https://dotnet.microsoft.com/en-us/download</a:t>
            </a:r>
            <a:endParaRPr lang="en-US" sz="2000" dirty="0"/>
          </a:p>
          <a:p>
            <a:pPr marL="152396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754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A2B2-001B-4DF2-BA63-2F2952B2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7467"/>
            <a:ext cx="7447117" cy="819184"/>
          </a:xfrm>
        </p:spPr>
        <p:txBody>
          <a:bodyPr/>
          <a:lstStyle/>
          <a:p>
            <a:r>
              <a:rPr lang="en-US" dirty="0">
                <a:cs typeface="Calibri Light"/>
              </a:rPr>
              <a:t>What will be Discussed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DFE72A-1143-413B-A241-C55963DB0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1046" y="3349793"/>
            <a:ext cx="10576705" cy="1246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800" dirty="0">
                <a:latin typeface="Times New Roman"/>
                <a:ea typeface="Calibri" panose="020F0502020204030204" pitchFamily="34" charset="0"/>
                <a:cs typeface="Times New Roman"/>
              </a:rPr>
              <a:t>What is Visual Studio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800" dirty="0">
                <a:latin typeface="Times New Roman"/>
                <a:ea typeface="Calibri" panose="020F0502020204030204" pitchFamily="34" charset="0"/>
                <a:cs typeface="Times New Roman"/>
              </a:rPr>
              <a:t>How to download and install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1800" dirty="0">
              <a:latin typeface="Times New Roman"/>
              <a:ea typeface="Calibri" panose="020F0502020204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188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DA02-10E0-7B5A-D354-E271BD9B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07467"/>
            <a:ext cx="7673266" cy="808269"/>
          </a:xfrm>
        </p:spPr>
        <p:txBody>
          <a:bodyPr/>
          <a:lstStyle/>
          <a:p>
            <a:r>
              <a:rPr lang="en-US" dirty="0"/>
              <a:t>What is Microsoft Visual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6E54A-FEEE-DD45-A3AA-AAC3FDD05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228295"/>
            <a:ext cx="10585142" cy="3953905"/>
          </a:xfrm>
        </p:spPr>
        <p:txBody>
          <a:bodyPr/>
          <a:lstStyle/>
          <a:p>
            <a:r>
              <a:rPr lang="en-US" dirty="0"/>
              <a:t>Microsoft Visual Studio is an Integrated Development Environment (IDE) from Microsoft. Visual Studio is the one-stop shop for all applications built on the .NET platform. One can develop, debug and run applications using Visual Studio.</a:t>
            </a:r>
          </a:p>
          <a:p>
            <a:r>
              <a:rPr lang="en-US" dirty="0"/>
              <a:t>Using this tool we can develop, build, compile, publish and run applications with the .NET framework. It also provides some features such as Editor , compiler and interpreters.</a:t>
            </a:r>
          </a:p>
        </p:txBody>
      </p:sp>
    </p:spTree>
    <p:extLst>
      <p:ext uri="{BB962C8B-B14F-4D97-AF65-F5344CB8AC3E}">
        <p14:creationId xmlns:p14="http://schemas.microsoft.com/office/powerpoint/2010/main" val="38841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4CEB-7455-AF88-B50C-131555AB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7467"/>
            <a:ext cx="11020149" cy="817147"/>
          </a:xfrm>
        </p:spPr>
        <p:txBody>
          <a:bodyPr/>
          <a:lstStyle/>
          <a:p>
            <a:r>
              <a:rPr lang="en-US" dirty="0"/>
              <a:t>Download Visual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77C80-7106-43EA-9062-22CE86FF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08699"/>
            <a:ext cx="11020148" cy="4273501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Download Visual Studio Latest Version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In order to download visual studio, please visit the following Visual Studio download link</a:t>
            </a:r>
          </a:p>
          <a:p>
            <a:endParaRPr lang="en-US" dirty="0"/>
          </a:p>
          <a:p>
            <a:pPr marL="152396" indent="0">
              <a:buNone/>
            </a:pPr>
            <a:r>
              <a:rPr lang="en-US" dirty="0">
                <a:hlinkClick r:id="rId2"/>
              </a:rPr>
              <a:t>https://visualstudio.microsoft.com/downloads/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2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EC76A9-E0BD-8869-6348-3DED08C60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" t="5256" r="1792" b="5163"/>
          <a:stretch/>
        </p:blipFill>
        <p:spPr>
          <a:xfrm>
            <a:off x="955828" y="1180730"/>
            <a:ext cx="10280343" cy="2987671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2BF54E-D2C7-D9C4-EE0D-9F72EB3D3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9809" y="4474346"/>
            <a:ext cx="10206361" cy="1707854"/>
          </a:xfrm>
        </p:spPr>
        <p:txBody>
          <a:bodyPr/>
          <a:lstStyle/>
          <a:p>
            <a:pPr marL="152396" indent="0" algn="just" fontAlgn="base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can select :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 Studio 2022 Community Edition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 Studio 2022 Professional Edition (90-Day Free Trial)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 Studio 2022 Enterprise Edition (90-Day Free Trial)</a:t>
            </a:r>
            <a:endParaRPr lang="en-US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2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547D1F-03EC-B6E9-F04D-EF2297269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8" r="703"/>
          <a:stretch/>
        </p:blipFill>
        <p:spPr>
          <a:xfrm>
            <a:off x="542138" y="1049783"/>
            <a:ext cx="10937806" cy="47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7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6A78-E202-26D5-EE00-DAF9544D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7467"/>
            <a:ext cx="10132382" cy="808269"/>
          </a:xfrm>
        </p:spPr>
        <p:txBody>
          <a:bodyPr/>
          <a:lstStyle/>
          <a:p>
            <a:r>
              <a:rPr lang="en-US" dirty="0"/>
              <a:t>Creating the first console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8D868-176D-760D-7AB3-A415C884A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35"/>
          <a:stretch/>
        </p:blipFill>
        <p:spPr>
          <a:xfrm>
            <a:off x="1802165" y="1432040"/>
            <a:ext cx="8744507" cy="51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0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B56F6-0C75-1EF9-A23D-F8D833C33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03177"/>
            <a:ext cx="10993515" cy="5179023"/>
          </a:xfrm>
        </p:spPr>
        <p:txBody>
          <a:bodyPr/>
          <a:lstStyle/>
          <a:p>
            <a:pPr marL="152396" indent="0">
              <a:buNone/>
            </a:pPr>
            <a:r>
              <a:rPr lang="en-US" b="1" dirty="0"/>
              <a:t>What is a console Application</a:t>
            </a:r>
          </a:p>
          <a:p>
            <a:endParaRPr lang="en-US" dirty="0"/>
          </a:p>
          <a:p>
            <a:r>
              <a:rPr lang="en-US" dirty="0"/>
              <a:t>A console application is an application that can be run in the command prompt.</a:t>
            </a:r>
          </a:p>
          <a:p>
            <a:r>
              <a:rPr lang="en-US" dirty="0"/>
              <a:t>Console applications don’t provide ant GUI facilities like the mouse pointers , colors or buttons</a:t>
            </a:r>
          </a:p>
        </p:txBody>
      </p:sp>
    </p:spTree>
    <p:extLst>
      <p:ext uri="{BB962C8B-B14F-4D97-AF65-F5344CB8AC3E}">
        <p14:creationId xmlns:p14="http://schemas.microsoft.com/office/powerpoint/2010/main" val="156103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8A64-E3B0-7AB0-5BE4-7646F98E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66" y="257051"/>
            <a:ext cx="10611775" cy="470917"/>
          </a:xfrm>
        </p:spPr>
        <p:txBody>
          <a:bodyPr/>
          <a:lstStyle/>
          <a:p>
            <a:r>
              <a:rPr lang="en-US" dirty="0"/>
              <a:t>First Hello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AA9E8-E3B6-D73D-2FB5-0A2FE764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81" y="1128196"/>
            <a:ext cx="10256668" cy="52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9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491</Words>
  <Application>Microsoft Office PowerPoint</Application>
  <PresentationFormat>Widescreen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Arial</vt:lpstr>
      <vt:lpstr>Calibri</vt:lpstr>
      <vt:lpstr>Calibri Light</vt:lpstr>
      <vt:lpstr>Times New Roman</vt:lpstr>
      <vt:lpstr>Office Theme</vt:lpstr>
      <vt:lpstr>MICROSOFT VISUAL  STUDIO</vt:lpstr>
      <vt:lpstr>What will be Discussed</vt:lpstr>
      <vt:lpstr>What is Microsoft Visual Studio</vt:lpstr>
      <vt:lpstr>Download Visual Studio</vt:lpstr>
      <vt:lpstr>PowerPoint Presentation</vt:lpstr>
      <vt:lpstr>PowerPoint Presentation</vt:lpstr>
      <vt:lpstr>Creating the first console Application</vt:lpstr>
      <vt:lpstr>PowerPoint Presentation</vt:lpstr>
      <vt:lpstr>First Hello World</vt:lpstr>
      <vt:lpstr>Installing Microsoft SDK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VISUAL  STUDIO</dc:title>
  <dc:creator>Jonathan Ndambuki</dc:creator>
  <cp:lastModifiedBy>Jonathan Ndambuki</cp:lastModifiedBy>
  <cp:revision>4</cp:revision>
  <dcterms:created xsi:type="dcterms:W3CDTF">2023-05-06T11:49:01Z</dcterms:created>
  <dcterms:modified xsi:type="dcterms:W3CDTF">2023-08-07T04:34:15Z</dcterms:modified>
</cp:coreProperties>
</file>