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8" r:id="rId5"/>
    <p:sldId id="266" r:id="rId6"/>
    <p:sldId id="267" r:id="rId7"/>
    <p:sldId id="268" r:id="rId8"/>
    <p:sldId id="269" r:id="rId9"/>
    <p:sldId id="270" r:id="rId10"/>
    <p:sldId id="271" r:id="rId11"/>
    <p:sldId id="272"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44814-3DED-409B-82E6-06FCD9F7AA0F}" type="datetimeFigureOut">
              <a:rPr lang="en-US" smtClean="0"/>
              <a:t>8/8/2023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EC342-FEB8-49F9-B539-DC766BB2762F}" type="slidenum">
              <a:rPr lang="en-US" smtClean="0"/>
              <a:t>‹#›</a:t>
            </a:fld>
            <a:endParaRPr lang="en-US"/>
          </a:p>
        </p:txBody>
      </p:sp>
    </p:spTree>
    <p:extLst>
      <p:ext uri="{BB962C8B-B14F-4D97-AF65-F5344CB8AC3E}">
        <p14:creationId xmlns:p14="http://schemas.microsoft.com/office/powerpoint/2010/main" val="2626627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A4246-35F4-901E-4802-884AABFA0C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C545FC-CC6F-DB50-9C75-0E3053623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915164-387F-D29B-3A0F-B1F8BA6411B4}"/>
              </a:ext>
            </a:extLst>
          </p:cNvPr>
          <p:cNvSpPr>
            <a:spLocks noGrp="1"/>
          </p:cNvSpPr>
          <p:nvPr>
            <p:ph type="dt" sz="half" idx="10"/>
          </p:nvPr>
        </p:nvSpPr>
        <p:spPr/>
        <p:txBody>
          <a:bodyPr/>
          <a:lstStyle/>
          <a:p>
            <a:fld id="{64AFA2AD-E127-4CF5-B47A-4CE67A9F1D09}" type="datetimeFigureOut">
              <a:rPr lang="en-US" smtClean="0"/>
              <a:t>8/8/2023</a:t>
            </a:fld>
            <a:endParaRPr lang="en-US"/>
          </a:p>
        </p:txBody>
      </p:sp>
      <p:sp>
        <p:nvSpPr>
          <p:cNvPr id="5" name="Footer Placeholder 4">
            <a:extLst>
              <a:ext uri="{FF2B5EF4-FFF2-40B4-BE49-F238E27FC236}">
                <a16:creationId xmlns:a16="http://schemas.microsoft.com/office/drawing/2014/main" id="{D734E397-0323-BB56-EB1E-A5C5C20E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CFAD-0D1E-FFE4-0309-BCA45826FE13}"/>
              </a:ext>
            </a:extLst>
          </p:cNvPr>
          <p:cNvSpPr>
            <a:spLocks noGrp="1"/>
          </p:cNvSpPr>
          <p:nvPr>
            <p:ph type="sldNum" sz="quarter" idx="12"/>
          </p:nvPr>
        </p:nvSpPr>
        <p:spPr/>
        <p:txBody>
          <a:bodyPr/>
          <a:lstStyle/>
          <a:p>
            <a:fld id="{9CB7E579-C781-4E91-B626-AB9CE527E8ED}" type="slidenum">
              <a:rPr lang="en-US" smtClean="0"/>
              <a:t>‹#›</a:t>
            </a:fld>
            <a:endParaRPr lang="en-US"/>
          </a:p>
        </p:txBody>
      </p:sp>
    </p:spTree>
    <p:extLst>
      <p:ext uri="{BB962C8B-B14F-4D97-AF65-F5344CB8AC3E}">
        <p14:creationId xmlns:p14="http://schemas.microsoft.com/office/powerpoint/2010/main" val="205725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B188-8F99-407E-3447-2A398DBD6A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FC3852-C3C3-6B9E-78FD-7A55CDFB3A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7AD7B-115E-464A-506E-106B571C4912}"/>
              </a:ext>
            </a:extLst>
          </p:cNvPr>
          <p:cNvSpPr>
            <a:spLocks noGrp="1"/>
          </p:cNvSpPr>
          <p:nvPr>
            <p:ph type="dt" sz="half" idx="10"/>
          </p:nvPr>
        </p:nvSpPr>
        <p:spPr/>
        <p:txBody>
          <a:bodyPr/>
          <a:lstStyle/>
          <a:p>
            <a:fld id="{64AFA2AD-E127-4CF5-B47A-4CE67A9F1D09}" type="datetimeFigureOut">
              <a:rPr lang="en-US" smtClean="0"/>
              <a:t>8/8/2023</a:t>
            </a:fld>
            <a:endParaRPr lang="en-US"/>
          </a:p>
        </p:txBody>
      </p:sp>
      <p:sp>
        <p:nvSpPr>
          <p:cNvPr id="5" name="Footer Placeholder 4">
            <a:extLst>
              <a:ext uri="{FF2B5EF4-FFF2-40B4-BE49-F238E27FC236}">
                <a16:creationId xmlns:a16="http://schemas.microsoft.com/office/drawing/2014/main" id="{7859B5BD-85D3-3316-F884-ED773FE4A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877C0-DA64-7055-4E58-03C7BB4A5CCC}"/>
              </a:ext>
            </a:extLst>
          </p:cNvPr>
          <p:cNvSpPr>
            <a:spLocks noGrp="1"/>
          </p:cNvSpPr>
          <p:nvPr>
            <p:ph type="sldNum" sz="quarter" idx="12"/>
          </p:nvPr>
        </p:nvSpPr>
        <p:spPr/>
        <p:txBody>
          <a:bodyPr/>
          <a:lstStyle/>
          <a:p>
            <a:fld id="{9CB7E579-C781-4E91-B626-AB9CE527E8ED}" type="slidenum">
              <a:rPr lang="en-US" smtClean="0"/>
              <a:t>‹#›</a:t>
            </a:fld>
            <a:endParaRPr lang="en-US"/>
          </a:p>
        </p:txBody>
      </p:sp>
    </p:spTree>
    <p:extLst>
      <p:ext uri="{BB962C8B-B14F-4D97-AF65-F5344CB8AC3E}">
        <p14:creationId xmlns:p14="http://schemas.microsoft.com/office/powerpoint/2010/main" val="2693357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B1B90-97DF-0427-E957-EB4C4A1269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7DCF23-BE06-2B44-04E8-E9038D3EAB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4A644-D0BB-25A5-AEE1-CD3234DDA3D0}"/>
              </a:ext>
            </a:extLst>
          </p:cNvPr>
          <p:cNvSpPr>
            <a:spLocks noGrp="1"/>
          </p:cNvSpPr>
          <p:nvPr>
            <p:ph type="dt" sz="half" idx="10"/>
          </p:nvPr>
        </p:nvSpPr>
        <p:spPr/>
        <p:txBody>
          <a:bodyPr/>
          <a:lstStyle/>
          <a:p>
            <a:fld id="{64AFA2AD-E127-4CF5-B47A-4CE67A9F1D09}" type="datetimeFigureOut">
              <a:rPr lang="en-US" smtClean="0"/>
              <a:t>8/8/2023</a:t>
            </a:fld>
            <a:endParaRPr lang="en-US"/>
          </a:p>
        </p:txBody>
      </p:sp>
      <p:sp>
        <p:nvSpPr>
          <p:cNvPr id="5" name="Footer Placeholder 4">
            <a:extLst>
              <a:ext uri="{FF2B5EF4-FFF2-40B4-BE49-F238E27FC236}">
                <a16:creationId xmlns:a16="http://schemas.microsoft.com/office/drawing/2014/main" id="{6BD098AA-DD5C-0CE9-5CE8-71034D56A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5BECA-62BC-9AEC-AFCB-88F5CD8E627F}"/>
              </a:ext>
            </a:extLst>
          </p:cNvPr>
          <p:cNvSpPr>
            <a:spLocks noGrp="1"/>
          </p:cNvSpPr>
          <p:nvPr>
            <p:ph type="sldNum" sz="quarter" idx="12"/>
          </p:nvPr>
        </p:nvSpPr>
        <p:spPr/>
        <p:txBody>
          <a:bodyPr/>
          <a:lstStyle/>
          <a:p>
            <a:fld id="{9CB7E579-C781-4E91-B626-AB9CE527E8ED}" type="slidenum">
              <a:rPr lang="en-US" smtClean="0"/>
              <a:t>‹#›</a:t>
            </a:fld>
            <a:endParaRPr lang="en-US"/>
          </a:p>
        </p:txBody>
      </p:sp>
    </p:spTree>
    <p:extLst>
      <p:ext uri="{BB962C8B-B14F-4D97-AF65-F5344CB8AC3E}">
        <p14:creationId xmlns:p14="http://schemas.microsoft.com/office/powerpoint/2010/main" val="1201910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25909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41245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0FF1-22F0-C44C-E140-212B9D51CA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1E7A9D-D32D-B3BB-AA14-C19E42770C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63A4A-1615-4F08-DE84-81972A172956}"/>
              </a:ext>
            </a:extLst>
          </p:cNvPr>
          <p:cNvSpPr>
            <a:spLocks noGrp="1"/>
          </p:cNvSpPr>
          <p:nvPr>
            <p:ph type="dt" sz="half" idx="10"/>
          </p:nvPr>
        </p:nvSpPr>
        <p:spPr/>
        <p:txBody>
          <a:bodyPr/>
          <a:lstStyle/>
          <a:p>
            <a:fld id="{64AFA2AD-E127-4CF5-B47A-4CE67A9F1D09}" type="datetimeFigureOut">
              <a:rPr lang="en-US" smtClean="0"/>
              <a:t>8/8/2023</a:t>
            </a:fld>
            <a:endParaRPr lang="en-US"/>
          </a:p>
        </p:txBody>
      </p:sp>
      <p:sp>
        <p:nvSpPr>
          <p:cNvPr id="5" name="Footer Placeholder 4">
            <a:extLst>
              <a:ext uri="{FF2B5EF4-FFF2-40B4-BE49-F238E27FC236}">
                <a16:creationId xmlns:a16="http://schemas.microsoft.com/office/drawing/2014/main" id="{F00D587E-0416-B8A1-9182-CDB7E5106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54BD7-919C-C4C5-6C49-A94473F484B1}"/>
              </a:ext>
            </a:extLst>
          </p:cNvPr>
          <p:cNvSpPr>
            <a:spLocks noGrp="1"/>
          </p:cNvSpPr>
          <p:nvPr>
            <p:ph type="sldNum" sz="quarter" idx="12"/>
          </p:nvPr>
        </p:nvSpPr>
        <p:spPr/>
        <p:txBody>
          <a:bodyPr/>
          <a:lstStyle/>
          <a:p>
            <a:fld id="{9CB7E579-C781-4E91-B626-AB9CE527E8ED}" type="slidenum">
              <a:rPr lang="en-US" smtClean="0"/>
              <a:t>‹#›</a:t>
            </a:fld>
            <a:endParaRPr lang="en-US"/>
          </a:p>
        </p:txBody>
      </p:sp>
    </p:spTree>
    <p:extLst>
      <p:ext uri="{BB962C8B-B14F-4D97-AF65-F5344CB8AC3E}">
        <p14:creationId xmlns:p14="http://schemas.microsoft.com/office/powerpoint/2010/main" val="1151410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2489-8889-4054-DBEC-B485909C7D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13FB64-5E74-48F5-9B16-6E23FFD4E1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EC7C84-6E18-91A2-AD7B-5C25BD672A1D}"/>
              </a:ext>
            </a:extLst>
          </p:cNvPr>
          <p:cNvSpPr>
            <a:spLocks noGrp="1"/>
          </p:cNvSpPr>
          <p:nvPr>
            <p:ph type="dt" sz="half" idx="10"/>
          </p:nvPr>
        </p:nvSpPr>
        <p:spPr/>
        <p:txBody>
          <a:bodyPr/>
          <a:lstStyle/>
          <a:p>
            <a:fld id="{64AFA2AD-E127-4CF5-B47A-4CE67A9F1D09}" type="datetimeFigureOut">
              <a:rPr lang="en-US" smtClean="0"/>
              <a:t>8/8/2023</a:t>
            </a:fld>
            <a:endParaRPr lang="en-US"/>
          </a:p>
        </p:txBody>
      </p:sp>
      <p:sp>
        <p:nvSpPr>
          <p:cNvPr id="5" name="Footer Placeholder 4">
            <a:extLst>
              <a:ext uri="{FF2B5EF4-FFF2-40B4-BE49-F238E27FC236}">
                <a16:creationId xmlns:a16="http://schemas.microsoft.com/office/drawing/2014/main" id="{3340D429-8D19-7D60-FFEE-2AE9A55F2A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31CEB-2F50-42E9-B0C4-7D562ADA888E}"/>
              </a:ext>
            </a:extLst>
          </p:cNvPr>
          <p:cNvSpPr>
            <a:spLocks noGrp="1"/>
          </p:cNvSpPr>
          <p:nvPr>
            <p:ph type="sldNum" sz="quarter" idx="12"/>
          </p:nvPr>
        </p:nvSpPr>
        <p:spPr/>
        <p:txBody>
          <a:bodyPr/>
          <a:lstStyle/>
          <a:p>
            <a:fld id="{9CB7E579-C781-4E91-B626-AB9CE527E8ED}" type="slidenum">
              <a:rPr lang="en-US" smtClean="0"/>
              <a:t>‹#›</a:t>
            </a:fld>
            <a:endParaRPr lang="en-US"/>
          </a:p>
        </p:txBody>
      </p:sp>
    </p:spTree>
    <p:extLst>
      <p:ext uri="{BB962C8B-B14F-4D97-AF65-F5344CB8AC3E}">
        <p14:creationId xmlns:p14="http://schemas.microsoft.com/office/powerpoint/2010/main" val="1471897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7802-1F59-D25A-060D-D9A50D0E75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B065C5-EC67-90B3-3162-9534B6AF76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983C1C-AEB2-05EB-40A6-9C09712458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C6BED7-0E65-0ADE-74A1-4BC7DB17B83B}"/>
              </a:ext>
            </a:extLst>
          </p:cNvPr>
          <p:cNvSpPr>
            <a:spLocks noGrp="1"/>
          </p:cNvSpPr>
          <p:nvPr>
            <p:ph type="dt" sz="half" idx="10"/>
          </p:nvPr>
        </p:nvSpPr>
        <p:spPr/>
        <p:txBody>
          <a:bodyPr/>
          <a:lstStyle/>
          <a:p>
            <a:fld id="{64AFA2AD-E127-4CF5-B47A-4CE67A9F1D09}" type="datetimeFigureOut">
              <a:rPr lang="en-US" smtClean="0"/>
              <a:t>8/8/2023</a:t>
            </a:fld>
            <a:endParaRPr lang="en-US"/>
          </a:p>
        </p:txBody>
      </p:sp>
      <p:sp>
        <p:nvSpPr>
          <p:cNvPr id="6" name="Footer Placeholder 5">
            <a:extLst>
              <a:ext uri="{FF2B5EF4-FFF2-40B4-BE49-F238E27FC236}">
                <a16:creationId xmlns:a16="http://schemas.microsoft.com/office/drawing/2014/main" id="{59829D25-03CC-9214-8D2E-9C996D2211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A4EB07-0D79-F662-E02F-1483A7C7555B}"/>
              </a:ext>
            </a:extLst>
          </p:cNvPr>
          <p:cNvSpPr>
            <a:spLocks noGrp="1"/>
          </p:cNvSpPr>
          <p:nvPr>
            <p:ph type="sldNum" sz="quarter" idx="12"/>
          </p:nvPr>
        </p:nvSpPr>
        <p:spPr/>
        <p:txBody>
          <a:bodyPr/>
          <a:lstStyle/>
          <a:p>
            <a:fld id="{9CB7E579-C781-4E91-B626-AB9CE527E8ED}" type="slidenum">
              <a:rPr lang="en-US" smtClean="0"/>
              <a:t>‹#›</a:t>
            </a:fld>
            <a:endParaRPr lang="en-US"/>
          </a:p>
        </p:txBody>
      </p:sp>
    </p:spTree>
    <p:extLst>
      <p:ext uri="{BB962C8B-B14F-4D97-AF65-F5344CB8AC3E}">
        <p14:creationId xmlns:p14="http://schemas.microsoft.com/office/powerpoint/2010/main" val="320674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B8C5-C19A-0BDE-29AA-E1BB224788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14D430-16B2-5F03-BB05-F88A33E471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691598-DA50-BCC9-25DB-0385F4D18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CA7367-3E96-06FA-8AF3-4678441476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7762DE-6C4A-CCDD-9662-C39606C410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2E14A8-1661-4C08-DEAD-227CA28F377F}"/>
              </a:ext>
            </a:extLst>
          </p:cNvPr>
          <p:cNvSpPr>
            <a:spLocks noGrp="1"/>
          </p:cNvSpPr>
          <p:nvPr>
            <p:ph type="dt" sz="half" idx="10"/>
          </p:nvPr>
        </p:nvSpPr>
        <p:spPr/>
        <p:txBody>
          <a:bodyPr/>
          <a:lstStyle/>
          <a:p>
            <a:fld id="{64AFA2AD-E127-4CF5-B47A-4CE67A9F1D09}" type="datetimeFigureOut">
              <a:rPr lang="en-US" smtClean="0"/>
              <a:t>8/8/2023</a:t>
            </a:fld>
            <a:endParaRPr lang="en-US"/>
          </a:p>
        </p:txBody>
      </p:sp>
      <p:sp>
        <p:nvSpPr>
          <p:cNvPr id="8" name="Footer Placeholder 7">
            <a:extLst>
              <a:ext uri="{FF2B5EF4-FFF2-40B4-BE49-F238E27FC236}">
                <a16:creationId xmlns:a16="http://schemas.microsoft.com/office/drawing/2014/main" id="{DBE2658C-EF72-C60F-3766-261CF3B13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ECDEA9-4839-7404-B429-02C3F223148E}"/>
              </a:ext>
            </a:extLst>
          </p:cNvPr>
          <p:cNvSpPr>
            <a:spLocks noGrp="1"/>
          </p:cNvSpPr>
          <p:nvPr>
            <p:ph type="sldNum" sz="quarter" idx="12"/>
          </p:nvPr>
        </p:nvSpPr>
        <p:spPr/>
        <p:txBody>
          <a:bodyPr/>
          <a:lstStyle/>
          <a:p>
            <a:fld id="{9CB7E579-C781-4E91-B626-AB9CE527E8ED}" type="slidenum">
              <a:rPr lang="en-US" smtClean="0"/>
              <a:t>‹#›</a:t>
            </a:fld>
            <a:endParaRPr lang="en-US"/>
          </a:p>
        </p:txBody>
      </p:sp>
    </p:spTree>
    <p:extLst>
      <p:ext uri="{BB962C8B-B14F-4D97-AF65-F5344CB8AC3E}">
        <p14:creationId xmlns:p14="http://schemas.microsoft.com/office/powerpoint/2010/main" val="109663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4412-6089-A08A-AFC8-6B7F86CB17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B7D97B-7A2F-67E4-020E-0253FDDC43A6}"/>
              </a:ext>
            </a:extLst>
          </p:cNvPr>
          <p:cNvSpPr>
            <a:spLocks noGrp="1"/>
          </p:cNvSpPr>
          <p:nvPr>
            <p:ph type="dt" sz="half" idx="10"/>
          </p:nvPr>
        </p:nvSpPr>
        <p:spPr/>
        <p:txBody>
          <a:bodyPr/>
          <a:lstStyle/>
          <a:p>
            <a:fld id="{64AFA2AD-E127-4CF5-B47A-4CE67A9F1D09}" type="datetimeFigureOut">
              <a:rPr lang="en-US" smtClean="0"/>
              <a:t>8/8/2023</a:t>
            </a:fld>
            <a:endParaRPr lang="en-US"/>
          </a:p>
        </p:txBody>
      </p:sp>
      <p:sp>
        <p:nvSpPr>
          <p:cNvPr id="4" name="Footer Placeholder 3">
            <a:extLst>
              <a:ext uri="{FF2B5EF4-FFF2-40B4-BE49-F238E27FC236}">
                <a16:creationId xmlns:a16="http://schemas.microsoft.com/office/drawing/2014/main" id="{BAF29E63-CEF5-23D0-5563-49B37385E7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3D8BD3-2831-691C-2403-AD9F52CF4F3C}"/>
              </a:ext>
            </a:extLst>
          </p:cNvPr>
          <p:cNvSpPr>
            <a:spLocks noGrp="1"/>
          </p:cNvSpPr>
          <p:nvPr>
            <p:ph type="sldNum" sz="quarter" idx="12"/>
          </p:nvPr>
        </p:nvSpPr>
        <p:spPr/>
        <p:txBody>
          <a:bodyPr/>
          <a:lstStyle/>
          <a:p>
            <a:fld id="{9CB7E579-C781-4E91-B626-AB9CE527E8ED}" type="slidenum">
              <a:rPr lang="en-US" smtClean="0"/>
              <a:t>‹#›</a:t>
            </a:fld>
            <a:endParaRPr lang="en-US"/>
          </a:p>
        </p:txBody>
      </p:sp>
    </p:spTree>
    <p:extLst>
      <p:ext uri="{BB962C8B-B14F-4D97-AF65-F5344CB8AC3E}">
        <p14:creationId xmlns:p14="http://schemas.microsoft.com/office/powerpoint/2010/main" val="279291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85D107-2B36-4E46-B4C4-EE48C1450A48}"/>
              </a:ext>
            </a:extLst>
          </p:cNvPr>
          <p:cNvSpPr>
            <a:spLocks noGrp="1"/>
          </p:cNvSpPr>
          <p:nvPr>
            <p:ph type="dt" sz="half" idx="10"/>
          </p:nvPr>
        </p:nvSpPr>
        <p:spPr/>
        <p:txBody>
          <a:bodyPr/>
          <a:lstStyle/>
          <a:p>
            <a:fld id="{64AFA2AD-E127-4CF5-B47A-4CE67A9F1D09}" type="datetimeFigureOut">
              <a:rPr lang="en-US" smtClean="0"/>
              <a:t>8/8/2023</a:t>
            </a:fld>
            <a:endParaRPr lang="en-US"/>
          </a:p>
        </p:txBody>
      </p:sp>
      <p:sp>
        <p:nvSpPr>
          <p:cNvPr id="3" name="Footer Placeholder 2">
            <a:extLst>
              <a:ext uri="{FF2B5EF4-FFF2-40B4-BE49-F238E27FC236}">
                <a16:creationId xmlns:a16="http://schemas.microsoft.com/office/drawing/2014/main" id="{7A4FBD0F-EEEF-8661-CCBE-8A676F7E48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E75305-54CE-42BC-EDA1-466BDE50E7BE}"/>
              </a:ext>
            </a:extLst>
          </p:cNvPr>
          <p:cNvSpPr>
            <a:spLocks noGrp="1"/>
          </p:cNvSpPr>
          <p:nvPr>
            <p:ph type="sldNum" sz="quarter" idx="12"/>
          </p:nvPr>
        </p:nvSpPr>
        <p:spPr/>
        <p:txBody>
          <a:bodyPr/>
          <a:lstStyle/>
          <a:p>
            <a:fld id="{9CB7E579-C781-4E91-B626-AB9CE527E8ED}" type="slidenum">
              <a:rPr lang="en-US" smtClean="0"/>
              <a:t>‹#›</a:t>
            </a:fld>
            <a:endParaRPr lang="en-US"/>
          </a:p>
        </p:txBody>
      </p:sp>
    </p:spTree>
    <p:extLst>
      <p:ext uri="{BB962C8B-B14F-4D97-AF65-F5344CB8AC3E}">
        <p14:creationId xmlns:p14="http://schemas.microsoft.com/office/powerpoint/2010/main" val="3552142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4D90-9C53-F37E-CA8C-58470B4E18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07D56A-7F53-28BC-29CC-F672970AEA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34AF45-D226-AD64-A3D7-1F5FEA71A7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AD0AA3-EB5D-E086-0B14-38B1DCB9DD4C}"/>
              </a:ext>
            </a:extLst>
          </p:cNvPr>
          <p:cNvSpPr>
            <a:spLocks noGrp="1"/>
          </p:cNvSpPr>
          <p:nvPr>
            <p:ph type="dt" sz="half" idx="10"/>
          </p:nvPr>
        </p:nvSpPr>
        <p:spPr/>
        <p:txBody>
          <a:bodyPr/>
          <a:lstStyle/>
          <a:p>
            <a:fld id="{64AFA2AD-E127-4CF5-B47A-4CE67A9F1D09}" type="datetimeFigureOut">
              <a:rPr lang="en-US" smtClean="0"/>
              <a:t>8/8/2023</a:t>
            </a:fld>
            <a:endParaRPr lang="en-US"/>
          </a:p>
        </p:txBody>
      </p:sp>
      <p:sp>
        <p:nvSpPr>
          <p:cNvPr id="6" name="Footer Placeholder 5">
            <a:extLst>
              <a:ext uri="{FF2B5EF4-FFF2-40B4-BE49-F238E27FC236}">
                <a16:creationId xmlns:a16="http://schemas.microsoft.com/office/drawing/2014/main" id="{35728061-9BF4-E84D-13BD-20999B2C9D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72EEDF-796A-6B53-EDAD-50B74548FD97}"/>
              </a:ext>
            </a:extLst>
          </p:cNvPr>
          <p:cNvSpPr>
            <a:spLocks noGrp="1"/>
          </p:cNvSpPr>
          <p:nvPr>
            <p:ph type="sldNum" sz="quarter" idx="12"/>
          </p:nvPr>
        </p:nvSpPr>
        <p:spPr/>
        <p:txBody>
          <a:bodyPr/>
          <a:lstStyle/>
          <a:p>
            <a:fld id="{9CB7E579-C781-4E91-B626-AB9CE527E8ED}" type="slidenum">
              <a:rPr lang="en-US" smtClean="0"/>
              <a:t>‹#›</a:t>
            </a:fld>
            <a:endParaRPr lang="en-US"/>
          </a:p>
        </p:txBody>
      </p:sp>
    </p:spTree>
    <p:extLst>
      <p:ext uri="{BB962C8B-B14F-4D97-AF65-F5344CB8AC3E}">
        <p14:creationId xmlns:p14="http://schemas.microsoft.com/office/powerpoint/2010/main" val="137649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43F3-E736-5BD9-0DBF-8F7F3269D4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A088FE-B4FB-8CB4-723A-BD492C3B31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9B28A3-EAF5-0A85-78ED-88857571E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0360B2-1D57-3BF8-86C2-5143E193B82F}"/>
              </a:ext>
            </a:extLst>
          </p:cNvPr>
          <p:cNvSpPr>
            <a:spLocks noGrp="1"/>
          </p:cNvSpPr>
          <p:nvPr>
            <p:ph type="dt" sz="half" idx="10"/>
          </p:nvPr>
        </p:nvSpPr>
        <p:spPr/>
        <p:txBody>
          <a:bodyPr/>
          <a:lstStyle/>
          <a:p>
            <a:fld id="{64AFA2AD-E127-4CF5-B47A-4CE67A9F1D09}" type="datetimeFigureOut">
              <a:rPr lang="en-US" smtClean="0"/>
              <a:t>8/8/2023</a:t>
            </a:fld>
            <a:endParaRPr lang="en-US"/>
          </a:p>
        </p:txBody>
      </p:sp>
      <p:sp>
        <p:nvSpPr>
          <p:cNvPr id="6" name="Footer Placeholder 5">
            <a:extLst>
              <a:ext uri="{FF2B5EF4-FFF2-40B4-BE49-F238E27FC236}">
                <a16:creationId xmlns:a16="http://schemas.microsoft.com/office/drawing/2014/main" id="{6BDE4DB2-AE93-1ADD-13A7-87D572E6FB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48B95A-75E4-F195-B7B3-082C68E9A536}"/>
              </a:ext>
            </a:extLst>
          </p:cNvPr>
          <p:cNvSpPr>
            <a:spLocks noGrp="1"/>
          </p:cNvSpPr>
          <p:nvPr>
            <p:ph type="sldNum" sz="quarter" idx="12"/>
          </p:nvPr>
        </p:nvSpPr>
        <p:spPr/>
        <p:txBody>
          <a:bodyPr/>
          <a:lstStyle/>
          <a:p>
            <a:fld id="{9CB7E579-C781-4E91-B626-AB9CE527E8ED}" type="slidenum">
              <a:rPr lang="en-US" smtClean="0"/>
              <a:t>‹#›</a:t>
            </a:fld>
            <a:endParaRPr lang="en-US"/>
          </a:p>
        </p:txBody>
      </p:sp>
    </p:spTree>
    <p:extLst>
      <p:ext uri="{BB962C8B-B14F-4D97-AF65-F5344CB8AC3E}">
        <p14:creationId xmlns:p14="http://schemas.microsoft.com/office/powerpoint/2010/main" val="3286799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87DF9B-A7D9-5675-6CC3-3BBE2112B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E593B8-E088-6362-3628-B2F52E9FFB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268E1-2C3B-5580-A1F8-77AC1AD23D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FA2AD-E127-4CF5-B47A-4CE67A9F1D09}" type="datetimeFigureOut">
              <a:rPr lang="en-US" smtClean="0"/>
              <a:t>8/8/2023</a:t>
            </a:fld>
            <a:endParaRPr lang="en-US"/>
          </a:p>
        </p:txBody>
      </p:sp>
      <p:sp>
        <p:nvSpPr>
          <p:cNvPr id="5" name="Footer Placeholder 4">
            <a:extLst>
              <a:ext uri="{FF2B5EF4-FFF2-40B4-BE49-F238E27FC236}">
                <a16:creationId xmlns:a16="http://schemas.microsoft.com/office/drawing/2014/main" id="{0DBF422A-1D58-BF03-5DDA-D969DF5949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19102B-6198-9332-AE0E-07EE53D97B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B7E579-C781-4E91-B626-AB9CE527E8ED}" type="slidenum">
              <a:rPr lang="en-US" smtClean="0"/>
              <a:t>‹#›</a:t>
            </a:fld>
            <a:endParaRPr lang="en-US"/>
          </a:p>
        </p:txBody>
      </p:sp>
    </p:spTree>
    <p:extLst>
      <p:ext uri="{BB962C8B-B14F-4D97-AF65-F5344CB8AC3E}">
        <p14:creationId xmlns:p14="http://schemas.microsoft.com/office/powerpoint/2010/main" val="4266938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968971" y="2068497"/>
            <a:ext cx="5050293" cy="4164164"/>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699007" y="1590247"/>
            <a:ext cx="7359821" cy="3587997"/>
          </a:xfrm>
          <a:prstGeom prst="rect">
            <a:avLst/>
          </a:prstGeom>
        </p:spPr>
        <p:txBody>
          <a:bodyPr spcFirstLastPara="1" vert="horz" wrap="square" lIns="0" tIns="0" rIns="0" bIns="0" rtlCol="0" anchor="ctr" anchorCtr="0">
            <a:noAutofit/>
          </a:bodyPr>
          <a:lstStyle/>
          <a:p>
            <a:pPr algn="ctr"/>
            <a:r>
              <a:rPr lang="en" sz="8800" b="1" dirty="0">
                <a:latin typeface="Times New Roman" panose="02020603050405020304" pitchFamily="18" charset="0"/>
                <a:cs typeface="Times New Roman" panose="02020603050405020304" pitchFamily="18" charset="0"/>
              </a:rPr>
              <a:t>DATATYPES</a:t>
            </a:r>
            <a:endParaRPr sz="66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3518FDB-44AD-4ADD-7329-724FC946552B}"/>
              </a:ext>
            </a:extLst>
          </p:cNvPr>
          <p:cNvPicPr>
            <a:picLocks noChangeAspect="1"/>
          </p:cNvPicPr>
          <p:nvPr/>
        </p:nvPicPr>
        <p:blipFill rotWithShape="1">
          <a:blip r:embed="rId3"/>
          <a:srcRect t="340" b="-1"/>
          <a:stretch/>
        </p:blipFill>
        <p:spPr>
          <a:xfrm>
            <a:off x="8725687" y="3028330"/>
            <a:ext cx="440989" cy="291735"/>
          </a:xfrm>
          <a:prstGeom prst="rect">
            <a:avLst/>
          </a:prstGeom>
        </p:spPr>
      </p:pic>
    </p:spTree>
    <p:extLst>
      <p:ext uri="{BB962C8B-B14F-4D97-AF65-F5344CB8AC3E}">
        <p14:creationId xmlns:p14="http://schemas.microsoft.com/office/powerpoint/2010/main" val="52621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3BFD1-C42D-84E2-2CB5-C39612C255E6}"/>
              </a:ext>
            </a:extLst>
          </p:cNvPr>
          <p:cNvSpPr>
            <a:spLocks noGrp="1"/>
          </p:cNvSpPr>
          <p:nvPr>
            <p:ph type="title"/>
          </p:nvPr>
        </p:nvSpPr>
        <p:spPr>
          <a:xfrm>
            <a:off x="562062" y="471908"/>
            <a:ext cx="11067875" cy="1443600"/>
          </a:xfrm>
        </p:spPr>
        <p:txBody>
          <a:bodyPr/>
          <a:lstStyle/>
          <a:p>
            <a:endParaRPr lang="en-US" dirty="0"/>
          </a:p>
        </p:txBody>
      </p:sp>
      <p:pic>
        <p:nvPicPr>
          <p:cNvPr id="5" name="Picture 4">
            <a:extLst>
              <a:ext uri="{FF2B5EF4-FFF2-40B4-BE49-F238E27FC236}">
                <a16:creationId xmlns:a16="http://schemas.microsoft.com/office/drawing/2014/main" id="{CE7A96BE-5120-75D9-9769-7264CB8B55BC}"/>
              </a:ext>
            </a:extLst>
          </p:cNvPr>
          <p:cNvPicPr>
            <a:picLocks noChangeAspect="1"/>
          </p:cNvPicPr>
          <p:nvPr/>
        </p:nvPicPr>
        <p:blipFill>
          <a:blip r:embed="rId2"/>
          <a:stretch>
            <a:fillRect/>
          </a:stretch>
        </p:blipFill>
        <p:spPr>
          <a:xfrm>
            <a:off x="1179003" y="2357437"/>
            <a:ext cx="6629400" cy="2143125"/>
          </a:xfrm>
          <a:prstGeom prst="rect">
            <a:avLst/>
          </a:prstGeom>
        </p:spPr>
      </p:pic>
      <p:pic>
        <p:nvPicPr>
          <p:cNvPr id="7" name="Picture 6">
            <a:extLst>
              <a:ext uri="{FF2B5EF4-FFF2-40B4-BE49-F238E27FC236}">
                <a16:creationId xmlns:a16="http://schemas.microsoft.com/office/drawing/2014/main" id="{B57E9A02-D7F4-9FE6-2996-4E435610879B}"/>
              </a:ext>
            </a:extLst>
          </p:cNvPr>
          <p:cNvPicPr>
            <a:picLocks noChangeAspect="1"/>
          </p:cNvPicPr>
          <p:nvPr/>
        </p:nvPicPr>
        <p:blipFill>
          <a:blip r:embed="rId3"/>
          <a:stretch>
            <a:fillRect/>
          </a:stretch>
        </p:blipFill>
        <p:spPr>
          <a:xfrm>
            <a:off x="1179004" y="4500562"/>
            <a:ext cx="6629400" cy="1590675"/>
          </a:xfrm>
          <a:prstGeom prst="rect">
            <a:avLst/>
          </a:prstGeom>
        </p:spPr>
      </p:pic>
    </p:spTree>
    <p:extLst>
      <p:ext uri="{BB962C8B-B14F-4D97-AF65-F5344CB8AC3E}">
        <p14:creationId xmlns:p14="http://schemas.microsoft.com/office/powerpoint/2010/main" val="2193947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6B56F6-0C75-1EF9-A23D-F8D833C33844}"/>
              </a:ext>
            </a:extLst>
          </p:cNvPr>
          <p:cNvSpPr>
            <a:spLocks noGrp="1"/>
          </p:cNvSpPr>
          <p:nvPr>
            <p:ph type="body" idx="1"/>
          </p:nvPr>
        </p:nvSpPr>
        <p:spPr>
          <a:xfrm>
            <a:off x="609599" y="1003177"/>
            <a:ext cx="10993515" cy="5179023"/>
          </a:xfrm>
        </p:spPr>
        <p:txBody>
          <a:bodyPr/>
          <a:lstStyle/>
          <a:p>
            <a:pPr marL="152396" indent="0">
              <a:buNone/>
            </a:pPr>
            <a:endParaRPr lang="en-US" dirty="0"/>
          </a:p>
        </p:txBody>
      </p:sp>
      <p:pic>
        <p:nvPicPr>
          <p:cNvPr id="10" name="Picture 9">
            <a:extLst>
              <a:ext uri="{FF2B5EF4-FFF2-40B4-BE49-F238E27FC236}">
                <a16:creationId xmlns:a16="http://schemas.microsoft.com/office/drawing/2014/main" id="{10EBEDF7-9181-8390-F28F-011CA9C4F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910562"/>
            <a:ext cx="11171069" cy="5534025"/>
          </a:xfrm>
          <a:prstGeom prst="rect">
            <a:avLst/>
          </a:prstGeom>
        </p:spPr>
      </p:pic>
    </p:spTree>
    <p:extLst>
      <p:ext uri="{BB962C8B-B14F-4D97-AF65-F5344CB8AC3E}">
        <p14:creationId xmlns:p14="http://schemas.microsoft.com/office/powerpoint/2010/main" val="1561030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EB89-6D9F-9F8F-9DDF-649FE61BA800}"/>
              </a:ext>
            </a:extLst>
          </p:cNvPr>
          <p:cNvSpPr>
            <a:spLocks noGrp="1"/>
          </p:cNvSpPr>
          <p:nvPr>
            <p:ph type="title"/>
          </p:nvPr>
        </p:nvSpPr>
        <p:spPr/>
        <p:txBody>
          <a:bodyPr/>
          <a:lstStyle/>
          <a:p>
            <a:r>
              <a:rPr lang="en-US" dirty="0"/>
              <a:t>C# Data types</a:t>
            </a:r>
          </a:p>
        </p:txBody>
      </p:sp>
      <p:sp>
        <p:nvSpPr>
          <p:cNvPr id="3" name="Text Placeholder 2">
            <a:extLst>
              <a:ext uri="{FF2B5EF4-FFF2-40B4-BE49-F238E27FC236}">
                <a16:creationId xmlns:a16="http://schemas.microsoft.com/office/drawing/2014/main" id="{937152E3-A5AB-5F18-84DE-43EBC1B62B63}"/>
              </a:ext>
            </a:extLst>
          </p:cNvPr>
          <p:cNvSpPr>
            <a:spLocks noGrp="1"/>
          </p:cNvSpPr>
          <p:nvPr>
            <p:ph type="body" idx="1"/>
          </p:nvPr>
        </p:nvSpPr>
        <p:spPr>
          <a:xfrm>
            <a:off x="609599" y="1731146"/>
            <a:ext cx="10753817" cy="4451054"/>
          </a:xfrm>
        </p:spPr>
        <p:txBody>
          <a:bodyPr/>
          <a:lstStyle/>
          <a:p>
            <a:pPr marL="152396" indent="0">
              <a:buNone/>
            </a:pPr>
            <a:endParaRPr lang="en-US" dirty="0"/>
          </a:p>
          <a:p>
            <a:pPr marL="152396" indent="0">
              <a:buNone/>
            </a:pPr>
            <a:r>
              <a:rPr lang="en-US" dirty="0"/>
              <a:t>There are three types of data types in the C# language :</a:t>
            </a:r>
          </a:p>
          <a:p>
            <a:endParaRPr lang="en-US" dirty="0"/>
          </a:p>
          <a:p>
            <a:r>
              <a:rPr lang="en-US" dirty="0"/>
              <a:t>Value Data Types</a:t>
            </a:r>
          </a:p>
          <a:p>
            <a:r>
              <a:rPr lang="en-US" dirty="0"/>
              <a:t>Reference Data Types</a:t>
            </a:r>
          </a:p>
          <a:p>
            <a:r>
              <a:rPr lang="en-US" dirty="0"/>
              <a:t>Pointer Data Types</a:t>
            </a:r>
          </a:p>
          <a:p>
            <a:endParaRPr lang="en-US" dirty="0"/>
          </a:p>
        </p:txBody>
      </p:sp>
    </p:spTree>
    <p:extLst>
      <p:ext uri="{BB962C8B-B14F-4D97-AF65-F5344CB8AC3E}">
        <p14:creationId xmlns:p14="http://schemas.microsoft.com/office/powerpoint/2010/main" val="2445062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8186-EF7B-CD2E-CC6B-8FD5D2D9EEA6}"/>
              </a:ext>
            </a:extLst>
          </p:cNvPr>
          <p:cNvSpPr>
            <a:spLocks noGrp="1"/>
          </p:cNvSpPr>
          <p:nvPr>
            <p:ph type="title"/>
          </p:nvPr>
        </p:nvSpPr>
        <p:spPr>
          <a:xfrm>
            <a:off x="707254" y="407972"/>
            <a:ext cx="10336567" cy="994700"/>
          </a:xfrm>
        </p:spPr>
        <p:txBody>
          <a:bodyPr/>
          <a:lstStyle/>
          <a:p>
            <a:r>
              <a:rPr lang="en-US" dirty="0"/>
              <a:t>What is Value Data types in C#</a:t>
            </a:r>
          </a:p>
        </p:txBody>
      </p:sp>
      <p:sp>
        <p:nvSpPr>
          <p:cNvPr id="3" name="Text Placeholder 2">
            <a:extLst>
              <a:ext uri="{FF2B5EF4-FFF2-40B4-BE49-F238E27FC236}">
                <a16:creationId xmlns:a16="http://schemas.microsoft.com/office/drawing/2014/main" id="{11D40353-B592-0095-00BB-2D2862FE004F}"/>
              </a:ext>
            </a:extLst>
          </p:cNvPr>
          <p:cNvSpPr>
            <a:spLocks noGrp="1"/>
          </p:cNvSpPr>
          <p:nvPr>
            <p:ph type="body" idx="1"/>
          </p:nvPr>
        </p:nvSpPr>
        <p:spPr>
          <a:xfrm>
            <a:off x="707254" y="1305018"/>
            <a:ext cx="10656163" cy="4779528"/>
          </a:xfrm>
        </p:spPr>
        <p:txBody>
          <a:bodyPr/>
          <a:lstStyle/>
          <a:p>
            <a:endParaRPr lang="en-US" dirty="0"/>
          </a:p>
          <a:p>
            <a:pPr marL="152396" indent="0">
              <a:buNone/>
            </a:pPr>
            <a:r>
              <a:rPr lang="en-US" dirty="0"/>
              <a:t>The data type which stores the values directly in the memory </a:t>
            </a:r>
            <a:r>
              <a:rPr lang="en-US" dirty="0" err="1"/>
              <a:t>oc</a:t>
            </a:r>
            <a:r>
              <a:rPr lang="en-US" dirty="0"/>
              <a:t> called the Value Data Types.</a:t>
            </a:r>
          </a:p>
          <a:p>
            <a:pPr marL="152396" indent="0">
              <a:buNone/>
            </a:pPr>
            <a:endParaRPr lang="en-US" dirty="0"/>
          </a:p>
          <a:p>
            <a:pPr marL="152396" indent="0">
              <a:buNone/>
            </a:pPr>
            <a:r>
              <a:rPr lang="en-US" dirty="0"/>
              <a:t>This include:</a:t>
            </a:r>
          </a:p>
          <a:p>
            <a:pPr marL="152396" indent="0">
              <a:buNone/>
            </a:pPr>
            <a:r>
              <a:rPr lang="en-US" b="1" dirty="0"/>
              <a:t>Int</a:t>
            </a:r>
            <a:r>
              <a:rPr lang="en-US" dirty="0"/>
              <a:t> 		–  stores numbers e.g. 1,23</a:t>
            </a:r>
          </a:p>
          <a:p>
            <a:pPr marL="152396" indent="0">
              <a:buNone/>
            </a:pPr>
            <a:r>
              <a:rPr lang="en-US" b="1" dirty="0"/>
              <a:t>Char</a:t>
            </a:r>
            <a:r>
              <a:rPr lang="en-US" dirty="0"/>
              <a:t> 	–  stores alphabets/letter – ‘a’ , ‘b’ </a:t>
            </a:r>
          </a:p>
          <a:p>
            <a:pPr marL="152396" indent="0">
              <a:buNone/>
            </a:pPr>
            <a:r>
              <a:rPr lang="en-US" b="1" dirty="0"/>
              <a:t>Boolean</a:t>
            </a:r>
            <a:r>
              <a:rPr lang="en-US" dirty="0"/>
              <a:t> 	–  stores true/false</a:t>
            </a:r>
          </a:p>
          <a:p>
            <a:pPr marL="152396" indent="0">
              <a:buNone/>
            </a:pPr>
            <a:r>
              <a:rPr lang="en-US" b="1" dirty="0"/>
              <a:t>Float</a:t>
            </a:r>
            <a:r>
              <a:rPr lang="en-US" dirty="0"/>
              <a:t>		-  stores Floating point numbers</a:t>
            </a:r>
          </a:p>
        </p:txBody>
      </p:sp>
    </p:spTree>
    <p:extLst>
      <p:ext uri="{BB962C8B-B14F-4D97-AF65-F5344CB8AC3E}">
        <p14:creationId xmlns:p14="http://schemas.microsoft.com/office/powerpoint/2010/main" val="4250933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54A0-5266-EA07-2B7E-18FA3657AB79}"/>
              </a:ext>
            </a:extLst>
          </p:cNvPr>
          <p:cNvSpPr>
            <a:spLocks noGrp="1"/>
          </p:cNvSpPr>
          <p:nvPr>
            <p:ph type="title"/>
          </p:nvPr>
        </p:nvSpPr>
        <p:spPr>
          <a:xfrm>
            <a:off x="609600" y="257051"/>
            <a:ext cx="11091170" cy="1012456"/>
          </a:xfrm>
        </p:spPr>
        <p:txBody>
          <a:bodyPr/>
          <a:lstStyle/>
          <a:p>
            <a:r>
              <a:rPr lang="en-US" dirty="0"/>
              <a:t>Byte vs sByte</a:t>
            </a:r>
          </a:p>
        </p:txBody>
      </p:sp>
      <p:sp>
        <p:nvSpPr>
          <p:cNvPr id="3" name="Text Placeholder 2">
            <a:extLst>
              <a:ext uri="{FF2B5EF4-FFF2-40B4-BE49-F238E27FC236}">
                <a16:creationId xmlns:a16="http://schemas.microsoft.com/office/drawing/2014/main" id="{88CBAE57-6F63-C4E7-A27B-E645FA479281}"/>
              </a:ext>
            </a:extLst>
          </p:cNvPr>
          <p:cNvSpPr>
            <a:spLocks noGrp="1"/>
          </p:cNvSpPr>
          <p:nvPr>
            <p:ph type="body" idx="1"/>
          </p:nvPr>
        </p:nvSpPr>
        <p:spPr>
          <a:xfrm>
            <a:off x="609599" y="1464816"/>
            <a:ext cx="11091169" cy="4717384"/>
          </a:xfrm>
        </p:spPr>
        <p:txBody>
          <a:bodyPr/>
          <a:lstStyle/>
          <a:p>
            <a:r>
              <a:rPr lang="en-US" dirty="0"/>
              <a:t>Byte is a .NET datatype that is used to represent a 8 bit unsigned integers( unsigned means positive values) – it can store any value from 0 to 255.</a:t>
            </a:r>
          </a:p>
          <a:p>
            <a:r>
              <a:rPr lang="en-US" dirty="0" err="1"/>
              <a:t>Sbyte</a:t>
            </a:r>
            <a:r>
              <a:rPr lang="en-US" dirty="0"/>
              <a:t> represents both positive an negative values- it can store any value from -128 to 127</a:t>
            </a:r>
          </a:p>
        </p:txBody>
      </p:sp>
    </p:spTree>
    <p:extLst>
      <p:ext uri="{BB962C8B-B14F-4D97-AF65-F5344CB8AC3E}">
        <p14:creationId xmlns:p14="http://schemas.microsoft.com/office/powerpoint/2010/main" val="3354903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C326-1F1F-A12D-91C7-2D0EEFB78642}"/>
              </a:ext>
            </a:extLst>
          </p:cNvPr>
          <p:cNvSpPr>
            <a:spLocks noGrp="1"/>
          </p:cNvSpPr>
          <p:nvPr>
            <p:ph type="title"/>
          </p:nvPr>
        </p:nvSpPr>
        <p:spPr>
          <a:xfrm>
            <a:off x="609601" y="310317"/>
            <a:ext cx="10727184" cy="799392"/>
          </a:xfrm>
        </p:spPr>
        <p:txBody>
          <a:bodyPr/>
          <a:lstStyle/>
          <a:p>
            <a:r>
              <a:rPr lang="en-US" b="1" dirty="0"/>
              <a:t>What is a char Datatype</a:t>
            </a:r>
          </a:p>
        </p:txBody>
      </p:sp>
      <p:sp>
        <p:nvSpPr>
          <p:cNvPr id="3" name="Text Placeholder 2">
            <a:extLst>
              <a:ext uri="{FF2B5EF4-FFF2-40B4-BE49-F238E27FC236}">
                <a16:creationId xmlns:a16="http://schemas.microsoft.com/office/drawing/2014/main" id="{69BEF04A-CFEA-FA27-171B-5E1EE34AD5A0}"/>
              </a:ext>
            </a:extLst>
          </p:cNvPr>
          <p:cNvSpPr>
            <a:spLocks noGrp="1"/>
          </p:cNvSpPr>
          <p:nvPr>
            <p:ph type="body" idx="1"/>
          </p:nvPr>
        </p:nvSpPr>
        <p:spPr>
          <a:xfrm>
            <a:off x="609599" y="1393794"/>
            <a:ext cx="10922493" cy="5273336"/>
          </a:xfrm>
        </p:spPr>
        <p:txBody>
          <a:bodyPr/>
          <a:lstStyle/>
          <a:p>
            <a:r>
              <a:rPr lang="en-US" sz="2400" dirty="0"/>
              <a:t>Char is a 2-byte length data type that can contain Unicode data. You can represent Unicode characters  as UTF-8 and UTF-16 and so on .</a:t>
            </a:r>
          </a:p>
          <a:p>
            <a:r>
              <a:rPr lang="en-US" sz="2400" dirty="0"/>
              <a:t>AS per the definition of char , it represents character as a UTF-16 code unit.</a:t>
            </a:r>
          </a:p>
          <a:p>
            <a:r>
              <a:rPr lang="en-US" sz="2400" dirty="0"/>
              <a:t>Char is a signed  data type that can store only positive numbers.</a:t>
            </a:r>
          </a:p>
          <a:p>
            <a:r>
              <a:rPr lang="en-US" sz="2400" dirty="0"/>
              <a:t>But byte and char seems to achieve the same things so why do we need to use 16-Bit for one and 8 byte for the other(why not use byte and save on memory)</a:t>
            </a:r>
          </a:p>
          <a:p>
            <a:r>
              <a:rPr lang="en-US" sz="2400" dirty="0"/>
              <a:t>See, using byte data type we can only represent a maximum of 256 characters or you can say ASCII values. Byte will hold a maximum of 256 symbols/character, after 256 symbols/character, if we want to store some extra symbols like the Hindi alphabet, Chinese alphabet, or some special symbols which are not part of ASCII Characters, then it is not possible with the byte data type, because we already store the maximum symbols or characters. So, char is a Unicode character representation, it is having 2 Byte length and hence we can store the regional symbols, extra symbols, and special characters using the char data type in C#.</a:t>
            </a:r>
          </a:p>
          <a:p>
            <a:endParaRPr lang="en-US" dirty="0"/>
          </a:p>
        </p:txBody>
      </p:sp>
    </p:spTree>
    <p:extLst>
      <p:ext uri="{BB962C8B-B14F-4D97-AF65-F5344CB8AC3E}">
        <p14:creationId xmlns:p14="http://schemas.microsoft.com/office/powerpoint/2010/main" val="153094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474BB-75E1-ED79-8216-2592BDFFE72D}"/>
              </a:ext>
            </a:extLst>
          </p:cNvPr>
          <p:cNvSpPr>
            <a:spLocks noGrp="1"/>
          </p:cNvSpPr>
          <p:nvPr>
            <p:ph type="title"/>
          </p:nvPr>
        </p:nvSpPr>
        <p:spPr>
          <a:xfrm>
            <a:off x="609600" y="807467"/>
            <a:ext cx="10077974" cy="878720"/>
          </a:xfrm>
        </p:spPr>
        <p:txBody>
          <a:bodyPr/>
          <a:lstStyle/>
          <a:p>
            <a:r>
              <a:rPr lang="en-US" dirty="0"/>
              <a:t>Character Literals using Escape Sequence</a:t>
            </a:r>
          </a:p>
        </p:txBody>
      </p:sp>
      <p:pic>
        <p:nvPicPr>
          <p:cNvPr id="5" name="Picture 4">
            <a:extLst>
              <a:ext uri="{FF2B5EF4-FFF2-40B4-BE49-F238E27FC236}">
                <a16:creationId xmlns:a16="http://schemas.microsoft.com/office/drawing/2014/main" id="{5002638B-7048-0758-4505-EB3C02B029B7}"/>
              </a:ext>
            </a:extLst>
          </p:cNvPr>
          <p:cNvPicPr>
            <a:picLocks noChangeAspect="1"/>
          </p:cNvPicPr>
          <p:nvPr/>
        </p:nvPicPr>
        <p:blipFill>
          <a:blip r:embed="rId2"/>
          <a:stretch>
            <a:fillRect/>
          </a:stretch>
        </p:blipFill>
        <p:spPr>
          <a:xfrm>
            <a:off x="1566251" y="2316366"/>
            <a:ext cx="6677025" cy="4238625"/>
          </a:xfrm>
          <a:prstGeom prst="rect">
            <a:avLst/>
          </a:prstGeom>
        </p:spPr>
      </p:pic>
    </p:spTree>
    <p:extLst>
      <p:ext uri="{BB962C8B-B14F-4D97-AF65-F5344CB8AC3E}">
        <p14:creationId xmlns:p14="http://schemas.microsoft.com/office/powerpoint/2010/main" val="30744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37FA-7B52-A178-575A-3637F534F9C4}"/>
              </a:ext>
            </a:extLst>
          </p:cNvPr>
          <p:cNvSpPr>
            <a:spLocks noGrp="1"/>
          </p:cNvSpPr>
          <p:nvPr>
            <p:ph type="title"/>
          </p:nvPr>
        </p:nvSpPr>
        <p:spPr>
          <a:xfrm>
            <a:off x="609599" y="807467"/>
            <a:ext cx="10539369" cy="1443600"/>
          </a:xfrm>
        </p:spPr>
        <p:txBody>
          <a:bodyPr/>
          <a:lstStyle/>
          <a:p>
            <a:r>
              <a:rPr lang="en-US" sz="4000" dirty="0"/>
              <a:t>How to Get the Size of Pre-Defined Datatypes in C#</a:t>
            </a:r>
          </a:p>
        </p:txBody>
      </p:sp>
      <p:pic>
        <p:nvPicPr>
          <p:cNvPr id="5" name="Picture 4">
            <a:extLst>
              <a:ext uri="{FF2B5EF4-FFF2-40B4-BE49-F238E27FC236}">
                <a16:creationId xmlns:a16="http://schemas.microsoft.com/office/drawing/2014/main" id="{0AD30631-75CC-0B8C-F7F1-6B1FE77D12AD}"/>
              </a:ext>
            </a:extLst>
          </p:cNvPr>
          <p:cNvPicPr>
            <a:picLocks noChangeAspect="1"/>
          </p:cNvPicPr>
          <p:nvPr/>
        </p:nvPicPr>
        <p:blipFill>
          <a:blip r:embed="rId2"/>
          <a:stretch>
            <a:fillRect/>
          </a:stretch>
        </p:blipFill>
        <p:spPr>
          <a:xfrm>
            <a:off x="1614357" y="1983778"/>
            <a:ext cx="6362700" cy="2219325"/>
          </a:xfrm>
          <a:prstGeom prst="rect">
            <a:avLst/>
          </a:prstGeom>
        </p:spPr>
      </p:pic>
      <p:pic>
        <p:nvPicPr>
          <p:cNvPr id="9" name="Picture 8">
            <a:extLst>
              <a:ext uri="{FF2B5EF4-FFF2-40B4-BE49-F238E27FC236}">
                <a16:creationId xmlns:a16="http://schemas.microsoft.com/office/drawing/2014/main" id="{D2FF6499-42F8-151B-1EED-D985D8CDBCB4}"/>
              </a:ext>
            </a:extLst>
          </p:cNvPr>
          <p:cNvPicPr>
            <a:picLocks noChangeAspect="1"/>
          </p:cNvPicPr>
          <p:nvPr/>
        </p:nvPicPr>
        <p:blipFill rotWithShape="1">
          <a:blip r:embed="rId3"/>
          <a:srcRect b="4687"/>
          <a:stretch/>
        </p:blipFill>
        <p:spPr>
          <a:xfrm>
            <a:off x="1614357" y="4203103"/>
            <a:ext cx="6362700" cy="1543356"/>
          </a:xfrm>
          <a:prstGeom prst="rect">
            <a:avLst/>
          </a:prstGeom>
        </p:spPr>
      </p:pic>
    </p:spTree>
    <p:extLst>
      <p:ext uri="{BB962C8B-B14F-4D97-AF65-F5344CB8AC3E}">
        <p14:creationId xmlns:p14="http://schemas.microsoft.com/office/powerpoint/2010/main" val="163978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5FEF-938C-F406-0468-DBFA68A8B855}"/>
              </a:ext>
            </a:extLst>
          </p:cNvPr>
          <p:cNvSpPr>
            <a:spLocks noGrp="1"/>
          </p:cNvSpPr>
          <p:nvPr>
            <p:ph type="title"/>
          </p:nvPr>
        </p:nvSpPr>
        <p:spPr>
          <a:xfrm>
            <a:off x="609600" y="807467"/>
            <a:ext cx="10128308" cy="744496"/>
          </a:xfrm>
        </p:spPr>
        <p:txBody>
          <a:bodyPr/>
          <a:lstStyle/>
          <a:p>
            <a:br>
              <a:rPr lang="en-US" b="0" i="0" dirty="0">
                <a:solidFill>
                  <a:srgbClr val="3A3A3A"/>
                </a:solidFill>
                <a:effectLst/>
                <a:latin typeface="-apple-system"/>
              </a:rPr>
            </a:br>
            <a:endParaRPr lang="en-US" dirty="0"/>
          </a:p>
        </p:txBody>
      </p:sp>
      <p:pic>
        <p:nvPicPr>
          <p:cNvPr id="5" name="Picture 4">
            <a:extLst>
              <a:ext uri="{FF2B5EF4-FFF2-40B4-BE49-F238E27FC236}">
                <a16:creationId xmlns:a16="http://schemas.microsoft.com/office/drawing/2014/main" id="{83BDE5C2-6163-AF3C-71BD-80D6D80B1E3A}"/>
              </a:ext>
            </a:extLst>
          </p:cNvPr>
          <p:cNvPicPr>
            <a:picLocks noChangeAspect="1"/>
          </p:cNvPicPr>
          <p:nvPr/>
        </p:nvPicPr>
        <p:blipFill rotWithShape="1">
          <a:blip r:embed="rId2"/>
          <a:srcRect b="17730"/>
          <a:stretch/>
        </p:blipFill>
        <p:spPr>
          <a:xfrm>
            <a:off x="609600" y="2025547"/>
            <a:ext cx="9601200" cy="1481051"/>
          </a:xfrm>
          <a:prstGeom prst="rect">
            <a:avLst/>
          </a:prstGeom>
        </p:spPr>
      </p:pic>
      <p:pic>
        <p:nvPicPr>
          <p:cNvPr id="7" name="Picture 6">
            <a:extLst>
              <a:ext uri="{FF2B5EF4-FFF2-40B4-BE49-F238E27FC236}">
                <a16:creationId xmlns:a16="http://schemas.microsoft.com/office/drawing/2014/main" id="{4D31E1CD-EB24-6CF1-3DB7-0E4482307278}"/>
              </a:ext>
            </a:extLst>
          </p:cNvPr>
          <p:cNvPicPr>
            <a:picLocks noChangeAspect="1"/>
          </p:cNvPicPr>
          <p:nvPr/>
        </p:nvPicPr>
        <p:blipFill>
          <a:blip r:embed="rId3"/>
          <a:stretch>
            <a:fillRect/>
          </a:stretch>
        </p:blipFill>
        <p:spPr>
          <a:xfrm>
            <a:off x="609600" y="3506598"/>
            <a:ext cx="9601200" cy="1304925"/>
          </a:xfrm>
          <a:prstGeom prst="rect">
            <a:avLst/>
          </a:prstGeom>
        </p:spPr>
      </p:pic>
    </p:spTree>
    <p:extLst>
      <p:ext uri="{BB962C8B-B14F-4D97-AF65-F5344CB8AC3E}">
        <p14:creationId xmlns:p14="http://schemas.microsoft.com/office/powerpoint/2010/main" val="3989449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3FE9166DFFCA4F828C9562480FADF8" ma:contentTypeVersion="17" ma:contentTypeDescription="Create a new document." ma:contentTypeScope="" ma:versionID="99b97478d634bcb6731d6423c0aa6266">
  <xsd:schema xmlns:xsd="http://www.w3.org/2001/XMLSchema" xmlns:xs="http://www.w3.org/2001/XMLSchema" xmlns:p="http://schemas.microsoft.com/office/2006/metadata/properties" xmlns:ns3="b2463319-f063-494d-be28-0864aafcbfaf" xmlns:ns4="cb70dd5e-aeba-4303-895e-0ae485ba4d8f" targetNamespace="http://schemas.microsoft.com/office/2006/metadata/properties" ma:root="true" ma:fieldsID="145e044a657221f1d5675606702a2248" ns3:_="" ns4:_="">
    <xsd:import namespace="b2463319-f063-494d-be28-0864aafcbfaf"/>
    <xsd:import namespace="cb70dd5e-aeba-4303-895e-0ae485ba4d8f"/>
    <xsd:element name="properties">
      <xsd:complexType>
        <xsd:sequence>
          <xsd:element name="documentManagement">
            <xsd:complexType>
              <xsd:all>
                <xsd:element ref="ns3:MigrationWizId" minOccurs="0"/>
                <xsd:element ref="ns3:MigrationWizIdPermissions" minOccurs="0"/>
                <xsd:element ref="ns3:MigrationWizIdVersion"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63319-f063-494d-be28-0864aafcbfaf"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b70dd5e-aeba-4303-895e-0ae485ba4d8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igrationWizIdVersion xmlns="b2463319-f063-494d-be28-0864aafcbfaf" xsi:nil="true"/>
    <MigrationWizIdPermissions xmlns="b2463319-f063-494d-be28-0864aafcbfaf" xsi:nil="true"/>
    <_activity xmlns="b2463319-f063-494d-be28-0864aafcbfaf" xsi:nil="true"/>
    <MigrationWizId xmlns="b2463319-f063-494d-be28-0864aafcbfa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FBEC35-BD9A-420B-858A-AABE8C4483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63319-f063-494d-be28-0864aafcbfaf"/>
    <ds:schemaRef ds:uri="cb70dd5e-aeba-4303-895e-0ae485ba4d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0A5AF8-4DA0-47EC-A7D0-424415224766}">
  <ds:schemaRefs>
    <ds:schemaRef ds:uri="http://purl.org/dc/elements/1.1/"/>
    <ds:schemaRef ds:uri="http://schemas.microsoft.com/office/2006/documentManagement/types"/>
    <ds:schemaRef ds:uri="http://schemas.microsoft.com/office/2006/metadata/properties"/>
    <ds:schemaRef ds:uri="http://purl.org/dc/dcmitype/"/>
    <ds:schemaRef ds:uri="b2463319-f063-494d-be28-0864aafcbfaf"/>
    <ds:schemaRef ds:uri="http://schemas.openxmlformats.org/package/2006/metadata/core-properties"/>
    <ds:schemaRef ds:uri="http://www.w3.org/XML/1998/namespace"/>
    <ds:schemaRef ds:uri="http://purl.org/dc/terms/"/>
    <ds:schemaRef ds:uri="http://schemas.microsoft.com/office/infopath/2007/PartnerControls"/>
    <ds:schemaRef ds:uri="cb70dd5e-aeba-4303-895e-0ae485ba4d8f"/>
  </ds:schemaRefs>
</ds:datastoreItem>
</file>

<file path=customXml/itemProps3.xml><?xml version="1.0" encoding="utf-8"?>
<ds:datastoreItem xmlns:ds="http://schemas.openxmlformats.org/officeDocument/2006/customXml" ds:itemID="{CEBA1005-A8A5-4619-B0E0-EEA63FCE8E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1015</TotalTime>
  <Words>389</Words>
  <Application>Microsoft Office PowerPoint</Application>
  <PresentationFormat>Widescreen</PresentationFormat>
  <Paragraphs>29</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Calibri Light</vt:lpstr>
      <vt:lpstr>Times New Roman</vt:lpstr>
      <vt:lpstr>Office Theme</vt:lpstr>
      <vt:lpstr>DATATYPES</vt:lpstr>
      <vt:lpstr>PowerPoint Presentation</vt:lpstr>
      <vt:lpstr>C# Data types</vt:lpstr>
      <vt:lpstr>What is Value Data types in C#</vt:lpstr>
      <vt:lpstr>Byte vs sByte</vt:lpstr>
      <vt:lpstr>What is a char Datatype</vt:lpstr>
      <vt:lpstr>Character Literals using Escape Sequence</vt:lpstr>
      <vt:lpstr>How to Get the Size of Pre-Defined Datatypes in C#</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DATATYPES</dc:title>
  <dc:creator>Jonathan Ndambuki</dc:creator>
  <cp:lastModifiedBy>Jonathan Ndambuki</cp:lastModifiedBy>
  <cp:revision>3</cp:revision>
  <dcterms:created xsi:type="dcterms:W3CDTF">2023-05-11T13:48:36Z</dcterms:created>
  <dcterms:modified xsi:type="dcterms:W3CDTF">2023-08-08T04:50:15Z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0x0101006A3FE9166DFFCA4F828C9562480FADF8</vt:lpwstr>
  </property>
</Properties>
</file>