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9"/>
  </p:notesMasterIdLst>
  <p:sldIdLst>
    <p:sldId id="258" r:id="rId5"/>
    <p:sldId id="283" r:id="rId6"/>
    <p:sldId id="284" r:id="rId7"/>
    <p:sldId id="275" r:id="rId8"/>
    <p:sldId id="276" r:id="rId9"/>
    <p:sldId id="277" r:id="rId10"/>
    <p:sldId id="278" r:id="rId11"/>
    <p:sldId id="279" r:id="rId12"/>
    <p:sldId id="280" r:id="rId13"/>
    <p:sldId id="281" r:id="rId14"/>
    <p:sldId id="282" r:id="rId15"/>
    <p:sldId id="271" r:id="rId16"/>
    <p:sldId id="272" r:id="rId17"/>
    <p:sldId id="273" r:id="rId18"/>
    <p:sldId id="274" r:id="rId19"/>
    <p:sldId id="285" r:id="rId20"/>
    <p:sldId id="286" r:id="rId21"/>
    <p:sldId id="287" r:id="rId22"/>
    <p:sldId id="290" r:id="rId23"/>
    <p:sldId id="288" r:id="rId24"/>
    <p:sldId id="289" r:id="rId25"/>
    <p:sldId id="291" r:id="rId26"/>
    <p:sldId id="292" r:id="rId27"/>
    <p:sldId id="293"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85" d="100"/>
          <a:sy n="85" d="100"/>
        </p:scale>
        <p:origin x="547"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7637E3F-F433-487F-9117-0B9D8CAFF4BC}" type="datetimeFigureOut">
              <a:rPr lang="en-US" smtClean="0"/>
              <a:t>8/8/2023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2125A5-CF6F-4777-B54A-9A54E18CE230}" type="slidenum">
              <a:rPr lang="en-US" smtClean="0"/>
              <a:t>‹#›</a:t>
            </a:fld>
            <a:endParaRPr lang="en-US"/>
          </a:p>
        </p:txBody>
      </p:sp>
    </p:spTree>
    <p:extLst>
      <p:ext uri="{BB962C8B-B14F-4D97-AF65-F5344CB8AC3E}">
        <p14:creationId xmlns:p14="http://schemas.microsoft.com/office/powerpoint/2010/main" val="14694126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728A6E-52C8-0902-8760-2D6D6B13101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D736A40-F7C3-515C-BE63-AF5287E4607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29AC026-0AEF-0AAC-2A13-45724C481F2F}"/>
              </a:ext>
            </a:extLst>
          </p:cNvPr>
          <p:cNvSpPr>
            <a:spLocks noGrp="1"/>
          </p:cNvSpPr>
          <p:nvPr>
            <p:ph type="dt" sz="half" idx="10"/>
          </p:nvPr>
        </p:nvSpPr>
        <p:spPr/>
        <p:txBody>
          <a:bodyPr/>
          <a:lstStyle/>
          <a:p>
            <a:fld id="{0B28BAF8-5BC9-4402-A15B-999211710AC2}" type="datetimeFigureOut">
              <a:rPr lang="en-US" smtClean="0"/>
              <a:t>8/8/2023</a:t>
            </a:fld>
            <a:endParaRPr lang="en-US"/>
          </a:p>
        </p:txBody>
      </p:sp>
      <p:sp>
        <p:nvSpPr>
          <p:cNvPr id="5" name="Footer Placeholder 4">
            <a:extLst>
              <a:ext uri="{FF2B5EF4-FFF2-40B4-BE49-F238E27FC236}">
                <a16:creationId xmlns:a16="http://schemas.microsoft.com/office/drawing/2014/main" id="{14455826-504A-76D7-C03C-542E06B2E7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5CF7A2-1EB5-5880-15CC-0D298740656B}"/>
              </a:ext>
            </a:extLst>
          </p:cNvPr>
          <p:cNvSpPr>
            <a:spLocks noGrp="1"/>
          </p:cNvSpPr>
          <p:nvPr>
            <p:ph type="sldNum" sz="quarter" idx="12"/>
          </p:nvPr>
        </p:nvSpPr>
        <p:spPr/>
        <p:txBody>
          <a:bodyPr/>
          <a:lstStyle/>
          <a:p>
            <a:fld id="{BC1A9CDF-218D-4A94-BC1B-747DB9792F9B}" type="slidenum">
              <a:rPr lang="en-US" smtClean="0"/>
              <a:t>‹#›</a:t>
            </a:fld>
            <a:endParaRPr lang="en-US"/>
          </a:p>
        </p:txBody>
      </p:sp>
    </p:spTree>
    <p:extLst>
      <p:ext uri="{BB962C8B-B14F-4D97-AF65-F5344CB8AC3E}">
        <p14:creationId xmlns:p14="http://schemas.microsoft.com/office/powerpoint/2010/main" val="32373927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0FA0C-9C6A-C860-2407-3BD62C37B5F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BC24F8F-4601-218A-5FF9-7A5DC506C06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7DCAF9-8EFE-1847-B984-C7A57027D9DC}"/>
              </a:ext>
            </a:extLst>
          </p:cNvPr>
          <p:cNvSpPr>
            <a:spLocks noGrp="1"/>
          </p:cNvSpPr>
          <p:nvPr>
            <p:ph type="dt" sz="half" idx="10"/>
          </p:nvPr>
        </p:nvSpPr>
        <p:spPr/>
        <p:txBody>
          <a:bodyPr/>
          <a:lstStyle/>
          <a:p>
            <a:fld id="{0B28BAF8-5BC9-4402-A15B-999211710AC2}" type="datetimeFigureOut">
              <a:rPr lang="en-US" smtClean="0"/>
              <a:t>8/8/2023</a:t>
            </a:fld>
            <a:endParaRPr lang="en-US"/>
          </a:p>
        </p:txBody>
      </p:sp>
      <p:sp>
        <p:nvSpPr>
          <p:cNvPr id="5" name="Footer Placeholder 4">
            <a:extLst>
              <a:ext uri="{FF2B5EF4-FFF2-40B4-BE49-F238E27FC236}">
                <a16:creationId xmlns:a16="http://schemas.microsoft.com/office/drawing/2014/main" id="{E7D51B0C-F86D-3DCD-7F49-FFA72CA615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304A2C-9F39-46FB-BBE4-6BA5537DE9F9}"/>
              </a:ext>
            </a:extLst>
          </p:cNvPr>
          <p:cNvSpPr>
            <a:spLocks noGrp="1"/>
          </p:cNvSpPr>
          <p:nvPr>
            <p:ph type="sldNum" sz="quarter" idx="12"/>
          </p:nvPr>
        </p:nvSpPr>
        <p:spPr/>
        <p:txBody>
          <a:bodyPr/>
          <a:lstStyle/>
          <a:p>
            <a:fld id="{BC1A9CDF-218D-4A94-BC1B-747DB9792F9B}" type="slidenum">
              <a:rPr lang="en-US" smtClean="0"/>
              <a:t>‹#›</a:t>
            </a:fld>
            <a:endParaRPr lang="en-US"/>
          </a:p>
        </p:txBody>
      </p:sp>
    </p:spTree>
    <p:extLst>
      <p:ext uri="{BB962C8B-B14F-4D97-AF65-F5344CB8AC3E}">
        <p14:creationId xmlns:p14="http://schemas.microsoft.com/office/powerpoint/2010/main" val="42205446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A21DCC7-074F-04B9-C5EE-A9074D0F2A1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AEA9642-0605-A853-BFDB-961DA1FB333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83A572D-4A7C-BD32-5D7C-14DC244F52EF}"/>
              </a:ext>
            </a:extLst>
          </p:cNvPr>
          <p:cNvSpPr>
            <a:spLocks noGrp="1"/>
          </p:cNvSpPr>
          <p:nvPr>
            <p:ph type="dt" sz="half" idx="10"/>
          </p:nvPr>
        </p:nvSpPr>
        <p:spPr/>
        <p:txBody>
          <a:bodyPr/>
          <a:lstStyle/>
          <a:p>
            <a:fld id="{0B28BAF8-5BC9-4402-A15B-999211710AC2}" type="datetimeFigureOut">
              <a:rPr lang="en-US" smtClean="0"/>
              <a:t>8/8/2023</a:t>
            </a:fld>
            <a:endParaRPr lang="en-US"/>
          </a:p>
        </p:txBody>
      </p:sp>
      <p:sp>
        <p:nvSpPr>
          <p:cNvPr id="5" name="Footer Placeholder 4">
            <a:extLst>
              <a:ext uri="{FF2B5EF4-FFF2-40B4-BE49-F238E27FC236}">
                <a16:creationId xmlns:a16="http://schemas.microsoft.com/office/drawing/2014/main" id="{56CEFCB5-56E0-20F3-74AD-9B340A1CA9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170EC9-3D5B-391D-1C0D-A6FE9FC71AF0}"/>
              </a:ext>
            </a:extLst>
          </p:cNvPr>
          <p:cNvSpPr>
            <a:spLocks noGrp="1"/>
          </p:cNvSpPr>
          <p:nvPr>
            <p:ph type="sldNum" sz="quarter" idx="12"/>
          </p:nvPr>
        </p:nvSpPr>
        <p:spPr/>
        <p:txBody>
          <a:bodyPr/>
          <a:lstStyle/>
          <a:p>
            <a:fld id="{BC1A9CDF-218D-4A94-BC1B-747DB9792F9B}" type="slidenum">
              <a:rPr lang="en-US" smtClean="0"/>
              <a:t>‹#›</a:t>
            </a:fld>
            <a:endParaRPr lang="en-US"/>
          </a:p>
        </p:txBody>
      </p:sp>
    </p:spTree>
    <p:extLst>
      <p:ext uri="{BB962C8B-B14F-4D97-AF65-F5344CB8AC3E}">
        <p14:creationId xmlns:p14="http://schemas.microsoft.com/office/powerpoint/2010/main" val="6309860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22"/>
        <p:cNvGrpSpPr/>
        <p:nvPr/>
      </p:nvGrpSpPr>
      <p:grpSpPr>
        <a:xfrm>
          <a:off x="0" y="0"/>
          <a:ext cx="0" cy="0"/>
          <a:chOff x="0" y="0"/>
          <a:chExt cx="0" cy="0"/>
        </a:xfrm>
      </p:grpSpPr>
      <p:sp>
        <p:nvSpPr>
          <p:cNvPr id="23" name="Google Shape;23;p5"/>
          <p:cNvSpPr/>
          <p:nvPr/>
        </p:nvSpPr>
        <p:spPr>
          <a:xfrm flipH="1">
            <a:off x="11582400" y="6233133"/>
            <a:ext cx="624800" cy="624800"/>
          </a:xfrm>
          <a:prstGeom prst="rtTriangle">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4" name="Google Shape;24;p5"/>
          <p:cNvSpPr/>
          <p:nvPr/>
        </p:nvSpPr>
        <p:spPr>
          <a:xfrm rot="5400000">
            <a:off x="-133800" y="965980"/>
            <a:ext cx="624800" cy="357200"/>
          </a:xfrm>
          <a:prstGeom prst="triangl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5" name="Google Shape;25;p5"/>
          <p:cNvSpPr txBox="1">
            <a:spLocks noGrp="1"/>
          </p:cNvSpPr>
          <p:nvPr>
            <p:ph type="title"/>
          </p:nvPr>
        </p:nvSpPr>
        <p:spPr>
          <a:xfrm>
            <a:off x="609600" y="807467"/>
            <a:ext cx="7521200" cy="1443600"/>
          </a:xfrm>
          <a:prstGeom prst="rect">
            <a:avLst/>
          </a:prstGeom>
        </p:spPr>
        <p:txBody>
          <a:bodyPr spcFirstLastPara="1" wrap="square" lIns="0" tIns="0" rIns="0" bIns="0" anchor="t" anchorCtr="0">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a:endParaRPr/>
          </a:p>
        </p:txBody>
      </p:sp>
      <p:sp>
        <p:nvSpPr>
          <p:cNvPr id="26" name="Google Shape;26;p5"/>
          <p:cNvSpPr txBox="1">
            <a:spLocks noGrp="1"/>
          </p:cNvSpPr>
          <p:nvPr>
            <p:ph type="body" idx="1"/>
          </p:nvPr>
        </p:nvSpPr>
        <p:spPr>
          <a:xfrm>
            <a:off x="609600" y="2661000"/>
            <a:ext cx="7521200" cy="3521200"/>
          </a:xfrm>
          <a:prstGeom prst="rect">
            <a:avLst/>
          </a:prstGeom>
        </p:spPr>
        <p:txBody>
          <a:bodyPr spcFirstLastPara="1" wrap="square" lIns="0" tIns="0" rIns="0" bIns="0" anchor="t" anchorCtr="0">
            <a:noAutofit/>
          </a:bodyPr>
          <a:lstStyle>
            <a:lvl1pPr marL="609585" lvl="0" indent="-457189">
              <a:spcBef>
                <a:spcPts val="800"/>
              </a:spcBef>
              <a:spcAft>
                <a:spcPts val="0"/>
              </a:spcAft>
              <a:buSzPts val="1800"/>
              <a:buChar char="▸"/>
              <a:defRPr/>
            </a:lvl1pPr>
            <a:lvl2pPr marL="1219170" lvl="1" indent="-457189">
              <a:spcBef>
                <a:spcPts val="800"/>
              </a:spcBef>
              <a:spcAft>
                <a:spcPts val="0"/>
              </a:spcAft>
              <a:buSzPts val="1800"/>
              <a:buChar char="▹"/>
              <a:defRPr/>
            </a:lvl2pPr>
            <a:lvl3pPr marL="1828754" lvl="2" indent="-457189">
              <a:spcBef>
                <a:spcPts val="800"/>
              </a:spcBef>
              <a:spcAft>
                <a:spcPts val="0"/>
              </a:spcAft>
              <a:buSzPts val="1800"/>
              <a:buChar char="▹"/>
              <a:defRPr/>
            </a:lvl3pPr>
            <a:lvl4pPr marL="2438339" lvl="3" indent="-474121">
              <a:spcBef>
                <a:spcPts val="800"/>
              </a:spcBef>
              <a:spcAft>
                <a:spcPts val="0"/>
              </a:spcAft>
              <a:buSzPts val="2000"/>
              <a:buChar char="▹"/>
              <a:defRPr/>
            </a:lvl4pPr>
            <a:lvl5pPr marL="3047924" lvl="4" indent="-474121">
              <a:spcBef>
                <a:spcPts val="800"/>
              </a:spcBef>
              <a:spcAft>
                <a:spcPts val="0"/>
              </a:spcAft>
              <a:buSzPts val="2000"/>
              <a:buChar char="▹"/>
              <a:defRPr/>
            </a:lvl5pPr>
            <a:lvl6pPr marL="3657509" lvl="5" indent="-474121">
              <a:spcBef>
                <a:spcPts val="800"/>
              </a:spcBef>
              <a:spcAft>
                <a:spcPts val="0"/>
              </a:spcAft>
              <a:buSzPts val="2000"/>
              <a:buChar char="▹"/>
              <a:defRPr/>
            </a:lvl6pPr>
            <a:lvl7pPr marL="4267093" lvl="6" indent="-474121">
              <a:spcBef>
                <a:spcPts val="800"/>
              </a:spcBef>
              <a:spcAft>
                <a:spcPts val="0"/>
              </a:spcAft>
              <a:buSzPts val="2000"/>
              <a:buChar char="▹"/>
              <a:defRPr/>
            </a:lvl7pPr>
            <a:lvl8pPr marL="4876678" lvl="7" indent="-474121">
              <a:spcBef>
                <a:spcPts val="800"/>
              </a:spcBef>
              <a:spcAft>
                <a:spcPts val="0"/>
              </a:spcAft>
              <a:buSzPts val="2000"/>
              <a:buChar char="▹"/>
              <a:defRPr/>
            </a:lvl8pPr>
            <a:lvl9pPr marL="5486263" lvl="8" indent="-474121">
              <a:spcBef>
                <a:spcPts val="800"/>
              </a:spcBef>
              <a:spcAft>
                <a:spcPts val="0"/>
              </a:spcAft>
              <a:buSzPts val="2000"/>
              <a:buChar char="▹"/>
              <a:defRPr/>
            </a:lvl9pPr>
          </a:lstStyle>
          <a:p>
            <a:endParaRPr/>
          </a:p>
        </p:txBody>
      </p:sp>
      <p:sp>
        <p:nvSpPr>
          <p:cNvPr id="27" name="Google Shape;27;p5"/>
          <p:cNvSpPr txBox="1">
            <a:spLocks noGrp="1"/>
          </p:cNvSpPr>
          <p:nvPr>
            <p:ph type="sldNum" idx="12"/>
          </p:nvPr>
        </p:nvSpPr>
        <p:spPr>
          <a:xfrm>
            <a:off x="11532033" y="6182333"/>
            <a:ext cx="609200" cy="6248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7430654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435100" y="2484800"/>
            <a:ext cx="6616800" cy="1888400"/>
          </a:xfrm>
          <a:prstGeom prst="rect">
            <a:avLst/>
          </a:prstGeom>
        </p:spPr>
        <p:txBody>
          <a:bodyPr spcFirstLastPara="1" wrap="square" lIns="0" tIns="0" rIns="0" bIns="0" anchor="ctr" anchorCtr="0">
            <a:noAutofit/>
          </a:bodyPr>
          <a:lstStyle>
            <a:lvl1pPr lvl="0">
              <a:lnSpc>
                <a:spcPct val="90000"/>
              </a:lnSpc>
              <a:spcBef>
                <a:spcPts val="0"/>
              </a:spcBef>
              <a:spcAft>
                <a:spcPts val="0"/>
              </a:spcAft>
              <a:buSzPts val="4800"/>
              <a:buNone/>
              <a:defRPr/>
            </a:lvl1pPr>
            <a:lvl2pPr lvl="1">
              <a:lnSpc>
                <a:spcPct val="90000"/>
              </a:lnSpc>
              <a:spcBef>
                <a:spcPts val="0"/>
              </a:spcBef>
              <a:spcAft>
                <a:spcPts val="0"/>
              </a:spcAft>
              <a:buSzPts val="4800"/>
              <a:buNone/>
              <a:defRPr/>
            </a:lvl2pPr>
            <a:lvl3pPr lvl="2">
              <a:lnSpc>
                <a:spcPct val="90000"/>
              </a:lnSpc>
              <a:spcBef>
                <a:spcPts val="0"/>
              </a:spcBef>
              <a:spcAft>
                <a:spcPts val="0"/>
              </a:spcAft>
              <a:buSzPts val="4800"/>
              <a:buNone/>
              <a:defRPr/>
            </a:lvl3pPr>
            <a:lvl4pPr lvl="3">
              <a:lnSpc>
                <a:spcPct val="90000"/>
              </a:lnSpc>
              <a:spcBef>
                <a:spcPts val="0"/>
              </a:spcBef>
              <a:spcAft>
                <a:spcPts val="0"/>
              </a:spcAft>
              <a:buSzPts val="4800"/>
              <a:buNone/>
              <a:defRPr/>
            </a:lvl4pPr>
            <a:lvl5pPr lvl="4">
              <a:lnSpc>
                <a:spcPct val="90000"/>
              </a:lnSpc>
              <a:spcBef>
                <a:spcPts val="0"/>
              </a:spcBef>
              <a:spcAft>
                <a:spcPts val="0"/>
              </a:spcAft>
              <a:buSzPts val="4800"/>
              <a:buNone/>
              <a:defRPr/>
            </a:lvl5pPr>
            <a:lvl6pPr lvl="5">
              <a:lnSpc>
                <a:spcPct val="90000"/>
              </a:lnSpc>
              <a:spcBef>
                <a:spcPts val="0"/>
              </a:spcBef>
              <a:spcAft>
                <a:spcPts val="0"/>
              </a:spcAft>
              <a:buSzPts val="4800"/>
              <a:buNone/>
              <a:defRPr/>
            </a:lvl6pPr>
            <a:lvl7pPr lvl="6">
              <a:lnSpc>
                <a:spcPct val="90000"/>
              </a:lnSpc>
              <a:spcBef>
                <a:spcPts val="0"/>
              </a:spcBef>
              <a:spcAft>
                <a:spcPts val="0"/>
              </a:spcAft>
              <a:buSzPts val="4800"/>
              <a:buNone/>
              <a:defRPr/>
            </a:lvl7pPr>
            <a:lvl8pPr lvl="7">
              <a:lnSpc>
                <a:spcPct val="90000"/>
              </a:lnSpc>
              <a:spcBef>
                <a:spcPts val="0"/>
              </a:spcBef>
              <a:spcAft>
                <a:spcPts val="0"/>
              </a:spcAft>
              <a:buSzPts val="4800"/>
              <a:buNone/>
              <a:defRPr/>
            </a:lvl8pPr>
            <a:lvl9pPr lvl="8">
              <a:lnSpc>
                <a:spcPct val="90000"/>
              </a:lnSpc>
              <a:spcBef>
                <a:spcPts val="0"/>
              </a:spcBef>
              <a:spcAft>
                <a:spcPts val="0"/>
              </a:spcAft>
              <a:buSzPts val="4800"/>
              <a:buNone/>
              <a:defRPr/>
            </a:lvl9pPr>
          </a:lstStyle>
          <a:p>
            <a:endParaRPr/>
          </a:p>
        </p:txBody>
      </p:sp>
      <p:sp>
        <p:nvSpPr>
          <p:cNvPr id="11" name="Google Shape;11;p2"/>
          <p:cNvSpPr/>
          <p:nvPr/>
        </p:nvSpPr>
        <p:spPr>
          <a:xfrm rot="5400000">
            <a:off x="-404500" y="2889207"/>
            <a:ext cx="1888400" cy="1079600"/>
          </a:xfrm>
          <a:prstGeom prst="triangl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20238159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EE76E-9DDB-AC53-7EEE-79A569A4F76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49466AB-5F28-D82F-8E8F-5BD8E6F3E43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C4296EB-51D8-B82C-035C-DF85146CF20D}"/>
              </a:ext>
            </a:extLst>
          </p:cNvPr>
          <p:cNvSpPr>
            <a:spLocks noGrp="1"/>
          </p:cNvSpPr>
          <p:nvPr>
            <p:ph type="dt" sz="half" idx="10"/>
          </p:nvPr>
        </p:nvSpPr>
        <p:spPr/>
        <p:txBody>
          <a:bodyPr/>
          <a:lstStyle/>
          <a:p>
            <a:fld id="{0B28BAF8-5BC9-4402-A15B-999211710AC2}" type="datetimeFigureOut">
              <a:rPr lang="en-US" smtClean="0"/>
              <a:t>8/8/2023</a:t>
            </a:fld>
            <a:endParaRPr lang="en-US"/>
          </a:p>
        </p:txBody>
      </p:sp>
      <p:sp>
        <p:nvSpPr>
          <p:cNvPr id="5" name="Footer Placeholder 4">
            <a:extLst>
              <a:ext uri="{FF2B5EF4-FFF2-40B4-BE49-F238E27FC236}">
                <a16:creationId xmlns:a16="http://schemas.microsoft.com/office/drawing/2014/main" id="{91FF5CC6-03CD-8510-DBD1-E31A42B74F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AC7EF3-AA4D-4F49-80DF-A8800AD07EAD}"/>
              </a:ext>
            </a:extLst>
          </p:cNvPr>
          <p:cNvSpPr>
            <a:spLocks noGrp="1"/>
          </p:cNvSpPr>
          <p:nvPr>
            <p:ph type="sldNum" sz="quarter" idx="12"/>
          </p:nvPr>
        </p:nvSpPr>
        <p:spPr/>
        <p:txBody>
          <a:bodyPr/>
          <a:lstStyle/>
          <a:p>
            <a:fld id="{BC1A9CDF-218D-4A94-BC1B-747DB9792F9B}" type="slidenum">
              <a:rPr lang="en-US" smtClean="0"/>
              <a:t>‹#›</a:t>
            </a:fld>
            <a:endParaRPr lang="en-US"/>
          </a:p>
        </p:txBody>
      </p:sp>
    </p:spTree>
    <p:extLst>
      <p:ext uri="{BB962C8B-B14F-4D97-AF65-F5344CB8AC3E}">
        <p14:creationId xmlns:p14="http://schemas.microsoft.com/office/powerpoint/2010/main" val="34580427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67ACC-0737-BFB7-6A1B-C41F2B061CB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3039DFD-C16D-35F0-B671-A5041020937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7A92895-E2D9-BB61-05D1-45CF8B241F08}"/>
              </a:ext>
            </a:extLst>
          </p:cNvPr>
          <p:cNvSpPr>
            <a:spLocks noGrp="1"/>
          </p:cNvSpPr>
          <p:nvPr>
            <p:ph type="dt" sz="half" idx="10"/>
          </p:nvPr>
        </p:nvSpPr>
        <p:spPr/>
        <p:txBody>
          <a:bodyPr/>
          <a:lstStyle/>
          <a:p>
            <a:fld id="{0B28BAF8-5BC9-4402-A15B-999211710AC2}" type="datetimeFigureOut">
              <a:rPr lang="en-US" smtClean="0"/>
              <a:t>8/8/2023</a:t>
            </a:fld>
            <a:endParaRPr lang="en-US"/>
          </a:p>
        </p:txBody>
      </p:sp>
      <p:sp>
        <p:nvSpPr>
          <p:cNvPr id="5" name="Footer Placeholder 4">
            <a:extLst>
              <a:ext uri="{FF2B5EF4-FFF2-40B4-BE49-F238E27FC236}">
                <a16:creationId xmlns:a16="http://schemas.microsoft.com/office/drawing/2014/main" id="{65604FB6-BDCB-8B67-6435-7195DB3C3B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D6D27B-2157-5ED1-2569-0DB9588ED446}"/>
              </a:ext>
            </a:extLst>
          </p:cNvPr>
          <p:cNvSpPr>
            <a:spLocks noGrp="1"/>
          </p:cNvSpPr>
          <p:nvPr>
            <p:ph type="sldNum" sz="quarter" idx="12"/>
          </p:nvPr>
        </p:nvSpPr>
        <p:spPr/>
        <p:txBody>
          <a:bodyPr/>
          <a:lstStyle/>
          <a:p>
            <a:fld id="{BC1A9CDF-218D-4A94-BC1B-747DB9792F9B}" type="slidenum">
              <a:rPr lang="en-US" smtClean="0"/>
              <a:t>‹#›</a:t>
            </a:fld>
            <a:endParaRPr lang="en-US"/>
          </a:p>
        </p:txBody>
      </p:sp>
    </p:spTree>
    <p:extLst>
      <p:ext uri="{BB962C8B-B14F-4D97-AF65-F5344CB8AC3E}">
        <p14:creationId xmlns:p14="http://schemas.microsoft.com/office/powerpoint/2010/main" val="32315764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A170B4-4F79-41CA-374A-0E67CD88F2B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93BF53C-9695-7AE4-57D8-76FD6E95F4E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692D2FE-360E-D397-6D2A-8923066B398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42302FD-2320-00D9-76CD-B430BE493699}"/>
              </a:ext>
            </a:extLst>
          </p:cNvPr>
          <p:cNvSpPr>
            <a:spLocks noGrp="1"/>
          </p:cNvSpPr>
          <p:nvPr>
            <p:ph type="dt" sz="half" idx="10"/>
          </p:nvPr>
        </p:nvSpPr>
        <p:spPr/>
        <p:txBody>
          <a:bodyPr/>
          <a:lstStyle/>
          <a:p>
            <a:fld id="{0B28BAF8-5BC9-4402-A15B-999211710AC2}" type="datetimeFigureOut">
              <a:rPr lang="en-US" smtClean="0"/>
              <a:t>8/8/2023</a:t>
            </a:fld>
            <a:endParaRPr lang="en-US"/>
          </a:p>
        </p:txBody>
      </p:sp>
      <p:sp>
        <p:nvSpPr>
          <p:cNvPr id="6" name="Footer Placeholder 5">
            <a:extLst>
              <a:ext uri="{FF2B5EF4-FFF2-40B4-BE49-F238E27FC236}">
                <a16:creationId xmlns:a16="http://schemas.microsoft.com/office/drawing/2014/main" id="{0CFD9758-D0C5-DF16-218C-38603A133C2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D986640-35A5-5FB9-ADF9-DE22DCD262EF}"/>
              </a:ext>
            </a:extLst>
          </p:cNvPr>
          <p:cNvSpPr>
            <a:spLocks noGrp="1"/>
          </p:cNvSpPr>
          <p:nvPr>
            <p:ph type="sldNum" sz="quarter" idx="12"/>
          </p:nvPr>
        </p:nvSpPr>
        <p:spPr/>
        <p:txBody>
          <a:bodyPr/>
          <a:lstStyle/>
          <a:p>
            <a:fld id="{BC1A9CDF-218D-4A94-BC1B-747DB9792F9B}" type="slidenum">
              <a:rPr lang="en-US" smtClean="0"/>
              <a:t>‹#›</a:t>
            </a:fld>
            <a:endParaRPr lang="en-US"/>
          </a:p>
        </p:txBody>
      </p:sp>
    </p:spTree>
    <p:extLst>
      <p:ext uri="{BB962C8B-B14F-4D97-AF65-F5344CB8AC3E}">
        <p14:creationId xmlns:p14="http://schemas.microsoft.com/office/powerpoint/2010/main" val="42870173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4926E-A6CA-8F82-FE56-CA54CB87EF4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1904324-5B0B-3C6A-0919-47B35F21016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18BE22F-CB37-59DD-FE96-C86D69BE529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0AD28AE-D9D2-66F6-B9F7-5802EEDBFB9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307F6FF-F74F-A7D1-C357-EC9B50E342E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F680A98-CB1D-9909-7ABA-F261B93B4989}"/>
              </a:ext>
            </a:extLst>
          </p:cNvPr>
          <p:cNvSpPr>
            <a:spLocks noGrp="1"/>
          </p:cNvSpPr>
          <p:nvPr>
            <p:ph type="dt" sz="half" idx="10"/>
          </p:nvPr>
        </p:nvSpPr>
        <p:spPr/>
        <p:txBody>
          <a:bodyPr/>
          <a:lstStyle/>
          <a:p>
            <a:fld id="{0B28BAF8-5BC9-4402-A15B-999211710AC2}" type="datetimeFigureOut">
              <a:rPr lang="en-US" smtClean="0"/>
              <a:t>8/8/2023</a:t>
            </a:fld>
            <a:endParaRPr lang="en-US"/>
          </a:p>
        </p:txBody>
      </p:sp>
      <p:sp>
        <p:nvSpPr>
          <p:cNvPr id="8" name="Footer Placeholder 7">
            <a:extLst>
              <a:ext uri="{FF2B5EF4-FFF2-40B4-BE49-F238E27FC236}">
                <a16:creationId xmlns:a16="http://schemas.microsoft.com/office/drawing/2014/main" id="{CAB1F42E-AD63-4BB8-9495-CE0829D1730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179AB94-B7DC-4DD8-EB72-655315A8F829}"/>
              </a:ext>
            </a:extLst>
          </p:cNvPr>
          <p:cNvSpPr>
            <a:spLocks noGrp="1"/>
          </p:cNvSpPr>
          <p:nvPr>
            <p:ph type="sldNum" sz="quarter" idx="12"/>
          </p:nvPr>
        </p:nvSpPr>
        <p:spPr/>
        <p:txBody>
          <a:bodyPr/>
          <a:lstStyle/>
          <a:p>
            <a:fld id="{BC1A9CDF-218D-4A94-BC1B-747DB9792F9B}" type="slidenum">
              <a:rPr lang="en-US" smtClean="0"/>
              <a:t>‹#›</a:t>
            </a:fld>
            <a:endParaRPr lang="en-US"/>
          </a:p>
        </p:txBody>
      </p:sp>
    </p:spTree>
    <p:extLst>
      <p:ext uri="{BB962C8B-B14F-4D97-AF65-F5344CB8AC3E}">
        <p14:creationId xmlns:p14="http://schemas.microsoft.com/office/powerpoint/2010/main" val="23163789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CF050E-3041-30CE-8FEE-CDB10CBBAFB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EC181FF-B2BB-B39A-D7E8-87FD82D8CD1A}"/>
              </a:ext>
            </a:extLst>
          </p:cNvPr>
          <p:cNvSpPr>
            <a:spLocks noGrp="1"/>
          </p:cNvSpPr>
          <p:nvPr>
            <p:ph type="dt" sz="half" idx="10"/>
          </p:nvPr>
        </p:nvSpPr>
        <p:spPr/>
        <p:txBody>
          <a:bodyPr/>
          <a:lstStyle/>
          <a:p>
            <a:fld id="{0B28BAF8-5BC9-4402-A15B-999211710AC2}" type="datetimeFigureOut">
              <a:rPr lang="en-US" smtClean="0"/>
              <a:t>8/8/2023</a:t>
            </a:fld>
            <a:endParaRPr lang="en-US"/>
          </a:p>
        </p:txBody>
      </p:sp>
      <p:sp>
        <p:nvSpPr>
          <p:cNvPr id="4" name="Footer Placeholder 3">
            <a:extLst>
              <a:ext uri="{FF2B5EF4-FFF2-40B4-BE49-F238E27FC236}">
                <a16:creationId xmlns:a16="http://schemas.microsoft.com/office/drawing/2014/main" id="{3F5E82FB-64A1-D53E-BBC4-99078B0EC67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2C89E62-E0DD-AEBE-A086-9B1FEAC4E102}"/>
              </a:ext>
            </a:extLst>
          </p:cNvPr>
          <p:cNvSpPr>
            <a:spLocks noGrp="1"/>
          </p:cNvSpPr>
          <p:nvPr>
            <p:ph type="sldNum" sz="quarter" idx="12"/>
          </p:nvPr>
        </p:nvSpPr>
        <p:spPr/>
        <p:txBody>
          <a:bodyPr/>
          <a:lstStyle/>
          <a:p>
            <a:fld id="{BC1A9CDF-218D-4A94-BC1B-747DB9792F9B}" type="slidenum">
              <a:rPr lang="en-US" smtClean="0"/>
              <a:t>‹#›</a:t>
            </a:fld>
            <a:endParaRPr lang="en-US"/>
          </a:p>
        </p:txBody>
      </p:sp>
    </p:spTree>
    <p:extLst>
      <p:ext uri="{BB962C8B-B14F-4D97-AF65-F5344CB8AC3E}">
        <p14:creationId xmlns:p14="http://schemas.microsoft.com/office/powerpoint/2010/main" val="3152844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103B66B-934E-B5A6-8E3A-DF36DF254E7B}"/>
              </a:ext>
            </a:extLst>
          </p:cNvPr>
          <p:cNvSpPr>
            <a:spLocks noGrp="1"/>
          </p:cNvSpPr>
          <p:nvPr>
            <p:ph type="dt" sz="half" idx="10"/>
          </p:nvPr>
        </p:nvSpPr>
        <p:spPr/>
        <p:txBody>
          <a:bodyPr/>
          <a:lstStyle/>
          <a:p>
            <a:fld id="{0B28BAF8-5BC9-4402-A15B-999211710AC2}" type="datetimeFigureOut">
              <a:rPr lang="en-US" smtClean="0"/>
              <a:t>8/8/2023</a:t>
            </a:fld>
            <a:endParaRPr lang="en-US"/>
          </a:p>
        </p:txBody>
      </p:sp>
      <p:sp>
        <p:nvSpPr>
          <p:cNvPr id="3" name="Footer Placeholder 2">
            <a:extLst>
              <a:ext uri="{FF2B5EF4-FFF2-40B4-BE49-F238E27FC236}">
                <a16:creationId xmlns:a16="http://schemas.microsoft.com/office/drawing/2014/main" id="{E6118F7F-16F7-2E20-3DDE-D7835C21DD3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023BC29-4368-D4C9-FBC8-4B4230373ED4}"/>
              </a:ext>
            </a:extLst>
          </p:cNvPr>
          <p:cNvSpPr>
            <a:spLocks noGrp="1"/>
          </p:cNvSpPr>
          <p:nvPr>
            <p:ph type="sldNum" sz="quarter" idx="12"/>
          </p:nvPr>
        </p:nvSpPr>
        <p:spPr/>
        <p:txBody>
          <a:bodyPr/>
          <a:lstStyle/>
          <a:p>
            <a:fld id="{BC1A9CDF-218D-4A94-BC1B-747DB9792F9B}" type="slidenum">
              <a:rPr lang="en-US" smtClean="0"/>
              <a:t>‹#›</a:t>
            </a:fld>
            <a:endParaRPr lang="en-US"/>
          </a:p>
        </p:txBody>
      </p:sp>
    </p:spTree>
    <p:extLst>
      <p:ext uri="{BB962C8B-B14F-4D97-AF65-F5344CB8AC3E}">
        <p14:creationId xmlns:p14="http://schemas.microsoft.com/office/powerpoint/2010/main" val="42193696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CE353-8DF7-9561-89FD-B217262D56F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949C594-B6B3-2DF2-9A74-6C7E586A638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1699C58-629F-6A31-ED87-7ADF83C9A2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BF0CD97-F448-7DF0-9080-2FD7C1D5782F}"/>
              </a:ext>
            </a:extLst>
          </p:cNvPr>
          <p:cNvSpPr>
            <a:spLocks noGrp="1"/>
          </p:cNvSpPr>
          <p:nvPr>
            <p:ph type="dt" sz="half" idx="10"/>
          </p:nvPr>
        </p:nvSpPr>
        <p:spPr/>
        <p:txBody>
          <a:bodyPr/>
          <a:lstStyle/>
          <a:p>
            <a:fld id="{0B28BAF8-5BC9-4402-A15B-999211710AC2}" type="datetimeFigureOut">
              <a:rPr lang="en-US" smtClean="0"/>
              <a:t>8/8/2023</a:t>
            </a:fld>
            <a:endParaRPr lang="en-US"/>
          </a:p>
        </p:txBody>
      </p:sp>
      <p:sp>
        <p:nvSpPr>
          <p:cNvPr id="6" name="Footer Placeholder 5">
            <a:extLst>
              <a:ext uri="{FF2B5EF4-FFF2-40B4-BE49-F238E27FC236}">
                <a16:creationId xmlns:a16="http://schemas.microsoft.com/office/drawing/2014/main" id="{B1DE2D67-5EF4-324D-ACF0-6D63C5E1791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662431-353B-5884-E49D-8FCE4F35525E}"/>
              </a:ext>
            </a:extLst>
          </p:cNvPr>
          <p:cNvSpPr>
            <a:spLocks noGrp="1"/>
          </p:cNvSpPr>
          <p:nvPr>
            <p:ph type="sldNum" sz="quarter" idx="12"/>
          </p:nvPr>
        </p:nvSpPr>
        <p:spPr/>
        <p:txBody>
          <a:bodyPr/>
          <a:lstStyle/>
          <a:p>
            <a:fld id="{BC1A9CDF-218D-4A94-BC1B-747DB9792F9B}" type="slidenum">
              <a:rPr lang="en-US" smtClean="0"/>
              <a:t>‹#›</a:t>
            </a:fld>
            <a:endParaRPr lang="en-US"/>
          </a:p>
        </p:txBody>
      </p:sp>
    </p:spTree>
    <p:extLst>
      <p:ext uri="{BB962C8B-B14F-4D97-AF65-F5344CB8AC3E}">
        <p14:creationId xmlns:p14="http://schemas.microsoft.com/office/powerpoint/2010/main" val="30420264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F44D74-0234-A01A-F446-07B4DE4C675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74281AB-660A-E33F-DF57-C31C4DFCD78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34E7456-F0BA-9695-EB9F-014C0037C64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24D332-705F-AFE0-4A18-1DA17C9E126B}"/>
              </a:ext>
            </a:extLst>
          </p:cNvPr>
          <p:cNvSpPr>
            <a:spLocks noGrp="1"/>
          </p:cNvSpPr>
          <p:nvPr>
            <p:ph type="dt" sz="half" idx="10"/>
          </p:nvPr>
        </p:nvSpPr>
        <p:spPr/>
        <p:txBody>
          <a:bodyPr/>
          <a:lstStyle/>
          <a:p>
            <a:fld id="{0B28BAF8-5BC9-4402-A15B-999211710AC2}" type="datetimeFigureOut">
              <a:rPr lang="en-US" smtClean="0"/>
              <a:t>8/8/2023</a:t>
            </a:fld>
            <a:endParaRPr lang="en-US"/>
          </a:p>
        </p:txBody>
      </p:sp>
      <p:sp>
        <p:nvSpPr>
          <p:cNvPr id="6" name="Footer Placeholder 5">
            <a:extLst>
              <a:ext uri="{FF2B5EF4-FFF2-40B4-BE49-F238E27FC236}">
                <a16:creationId xmlns:a16="http://schemas.microsoft.com/office/drawing/2014/main" id="{B6088A41-0D3E-4278-2D17-BD8841E9C7E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A95E6AA-CA6C-87BC-B94C-C20743B0E937}"/>
              </a:ext>
            </a:extLst>
          </p:cNvPr>
          <p:cNvSpPr>
            <a:spLocks noGrp="1"/>
          </p:cNvSpPr>
          <p:nvPr>
            <p:ph type="sldNum" sz="quarter" idx="12"/>
          </p:nvPr>
        </p:nvSpPr>
        <p:spPr/>
        <p:txBody>
          <a:bodyPr/>
          <a:lstStyle/>
          <a:p>
            <a:fld id="{BC1A9CDF-218D-4A94-BC1B-747DB9792F9B}" type="slidenum">
              <a:rPr lang="en-US" smtClean="0"/>
              <a:t>‹#›</a:t>
            </a:fld>
            <a:endParaRPr lang="en-US"/>
          </a:p>
        </p:txBody>
      </p:sp>
    </p:spTree>
    <p:extLst>
      <p:ext uri="{BB962C8B-B14F-4D97-AF65-F5344CB8AC3E}">
        <p14:creationId xmlns:p14="http://schemas.microsoft.com/office/powerpoint/2010/main" val="12492400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F8A174C-8693-D0F1-CDDF-4D2B018F7B9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92DA8DB-6806-DCDF-E28F-400A131B1A3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8F65E37-6F62-8810-318D-74D589C10A2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B28BAF8-5BC9-4402-A15B-999211710AC2}" type="datetimeFigureOut">
              <a:rPr lang="en-US" smtClean="0"/>
              <a:t>8/8/2023</a:t>
            </a:fld>
            <a:endParaRPr lang="en-US"/>
          </a:p>
        </p:txBody>
      </p:sp>
      <p:sp>
        <p:nvSpPr>
          <p:cNvPr id="5" name="Footer Placeholder 4">
            <a:extLst>
              <a:ext uri="{FF2B5EF4-FFF2-40B4-BE49-F238E27FC236}">
                <a16:creationId xmlns:a16="http://schemas.microsoft.com/office/drawing/2014/main" id="{2CE29D19-DF68-7CEE-F77A-452D58450D9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4393AD5-ED4A-3925-4334-D0DCFA07F03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1A9CDF-218D-4A94-BC1B-747DB9792F9B}" type="slidenum">
              <a:rPr lang="en-US" smtClean="0"/>
              <a:t>‹#›</a:t>
            </a:fld>
            <a:endParaRPr lang="en-US"/>
          </a:p>
        </p:txBody>
      </p:sp>
    </p:spTree>
    <p:extLst>
      <p:ext uri="{BB962C8B-B14F-4D97-AF65-F5344CB8AC3E}">
        <p14:creationId xmlns:p14="http://schemas.microsoft.com/office/powerpoint/2010/main" val="33002137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microsoft.com/office/2007/relationships/hdphoto" Target="../media/hdphoto8.wdp"/><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microsoft.com/office/2007/relationships/hdphoto" Target="../media/hdphoto9.wdp"/><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microsoft.com/office/2007/relationships/hdphoto" Target="../media/hdphoto10.wdp"/><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5.png"/><Relationship Id="rId1" Type="http://schemas.openxmlformats.org/officeDocument/2006/relationships/slideLayout" Target="../slideLayouts/slideLayout12.xml"/><Relationship Id="rId5" Type="http://schemas.microsoft.com/office/2007/relationships/hdphoto" Target="../media/hdphoto5.wdp"/><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microsoft.com/office/2007/relationships/hdphoto" Target="../media/hdphoto6.wdp"/><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microsoft.com/office/2007/relationships/hdphoto" Target="../media/hdphoto7.wdp"/><Relationship Id="rId2" Type="http://schemas.openxmlformats.org/officeDocument/2006/relationships/image" Target="../media/image8.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grpSp>
        <p:nvGrpSpPr>
          <p:cNvPr id="63" name="Google Shape;63;p12"/>
          <p:cNvGrpSpPr/>
          <p:nvPr/>
        </p:nvGrpSpPr>
        <p:grpSpPr>
          <a:xfrm>
            <a:off x="6968971" y="2068497"/>
            <a:ext cx="5050293" cy="4164164"/>
            <a:chOff x="5122427" y="668001"/>
            <a:chExt cx="3841143" cy="3893303"/>
          </a:xfrm>
        </p:grpSpPr>
        <p:grpSp>
          <p:nvGrpSpPr>
            <p:cNvPr id="64" name="Google Shape;64;p12"/>
            <p:cNvGrpSpPr/>
            <p:nvPr/>
          </p:nvGrpSpPr>
          <p:grpSpPr>
            <a:xfrm>
              <a:off x="5144045" y="893590"/>
              <a:ext cx="2833667" cy="2964311"/>
              <a:chOff x="3860721" y="1330073"/>
              <a:chExt cx="3544299" cy="3707706"/>
            </a:xfrm>
          </p:grpSpPr>
          <p:sp>
            <p:nvSpPr>
              <p:cNvPr id="65" name="Google Shape;65;p12"/>
              <p:cNvSpPr/>
              <p:nvPr/>
            </p:nvSpPr>
            <p:spPr>
              <a:xfrm>
                <a:off x="5336000" y="1330073"/>
                <a:ext cx="2069020" cy="2805419"/>
              </a:xfrm>
              <a:custGeom>
                <a:avLst/>
                <a:gdLst/>
                <a:ahLst/>
                <a:cxnLst/>
                <a:rect l="l" t="t" r="r" b="b"/>
                <a:pathLst>
                  <a:path w="2069020" h="2805419" extrusionOk="0">
                    <a:moveTo>
                      <a:pt x="2019014" y="2799395"/>
                    </a:moveTo>
                    <a:lnTo>
                      <a:pt x="50006" y="1662586"/>
                    </a:lnTo>
                    <a:cubicBezTo>
                      <a:pt x="22384" y="1646680"/>
                      <a:pt x="0" y="1603912"/>
                      <a:pt x="0" y="1567336"/>
                    </a:cubicBezTo>
                    <a:lnTo>
                      <a:pt x="0" y="43908"/>
                    </a:lnTo>
                    <a:cubicBezTo>
                      <a:pt x="0" y="7141"/>
                      <a:pt x="22384" y="-9813"/>
                      <a:pt x="50006" y="5808"/>
                    </a:cubicBezTo>
                    <a:lnTo>
                      <a:pt x="2019014" y="1142998"/>
                    </a:lnTo>
                    <a:cubicBezTo>
                      <a:pt x="2046637" y="1158904"/>
                      <a:pt x="2069020" y="1201672"/>
                      <a:pt x="2069020" y="1238248"/>
                    </a:cubicBezTo>
                    <a:lnTo>
                      <a:pt x="2069020" y="2761295"/>
                    </a:lnTo>
                    <a:cubicBezTo>
                      <a:pt x="2069020" y="2798443"/>
                      <a:pt x="2046637" y="2815397"/>
                      <a:pt x="2019014" y="2799395"/>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66" name="Google Shape;66;p12"/>
              <p:cNvSpPr/>
              <p:nvPr/>
            </p:nvSpPr>
            <p:spPr>
              <a:xfrm>
                <a:off x="7365110" y="4067936"/>
                <a:ext cx="21907" cy="77247"/>
              </a:xfrm>
              <a:custGeom>
                <a:avLst/>
                <a:gdLst/>
                <a:ahLst/>
                <a:cxnLst/>
                <a:rect l="l" t="t" r="r" b="b"/>
                <a:pathLst>
                  <a:path w="21907" h="77247" extrusionOk="0">
                    <a:moveTo>
                      <a:pt x="0" y="77248"/>
                    </a:moveTo>
                    <a:lnTo>
                      <a:pt x="21908" y="64675"/>
                    </a:lnTo>
                    <a:lnTo>
                      <a:pt x="12383" y="0"/>
                    </a:lnTo>
                    <a:lnTo>
                      <a:pt x="0" y="77248"/>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67" name="Google Shape;67;p12"/>
              <p:cNvSpPr/>
              <p:nvPr/>
            </p:nvSpPr>
            <p:spPr>
              <a:xfrm>
                <a:off x="5332475" y="1333214"/>
                <a:ext cx="52292" cy="22389"/>
              </a:xfrm>
              <a:custGeom>
                <a:avLst/>
                <a:gdLst/>
                <a:ahLst/>
                <a:cxnLst/>
                <a:rect l="l" t="t" r="r" b="b"/>
                <a:pathLst>
                  <a:path w="52292" h="22389" extrusionOk="0">
                    <a:moveTo>
                      <a:pt x="0" y="12383"/>
                    </a:moveTo>
                    <a:lnTo>
                      <a:pt x="21431" y="0"/>
                    </a:lnTo>
                    <a:lnTo>
                      <a:pt x="52292" y="17621"/>
                    </a:lnTo>
                    <a:cubicBezTo>
                      <a:pt x="52292" y="17621"/>
                      <a:pt x="19431" y="22574"/>
                      <a:pt x="18669" y="22384"/>
                    </a:cubicBezTo>
                    <a:cubicBezTo>
                      <a:pt x="17907" y="22193"/>
                      <a:pt x="0" y="12383"/>
                      <a:pt x="0" y="12383"/>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68" name="Google Shape;68;p12"/>
              <p:cNvSpPr/>
              <p:nvPr/>
            </p:nvSpPr>
            <p:spPr>
              <a:xfrm>
                <a:off x="5317902" y="1340537"/>
                <a:ext cx="2069115" cy="2805383"/>
              </a:xfrm>
              <a:custGeom>
                <a:avLst/>
                <a:gdLst/>
                <a:ahLst/>
                <a:cxnLst/>
                <a:rect l="l" t="t" r="r" b="b"/>
                <a:pathLst>
                  <a:path w="2069115" h="2805383" extrusionOk="0">
                    <a:moveTo>
                      <a:pt x="2019110" y="2799409"/>
                    </a:moveTo>
                    <a:lnTo>
                      <a:pt x="50006" y="1662600"/>
                    </a:lnTo>
                    <a:cubicBezTo>
                      <a:pt x="22384" y="1646598"/>
                      <a:pt x="0" y="1603831"/>
                      <a:pt x="0" y="1567350"/>
                    </a:cubicBezTo>
                    <a:lnTo>
                      <a:pt x="0" y="43921"/>
                    </a:lnTo>
                    <a:cubicBezTo>
                      <a:pt x="0" y="7060"/>
                      <a:pt x="22384" y="-9800"/>
                      <a:pt x="50006" y="5821"/>
                    </a:cubicBezTo>
                    <a:lnTo>
                      <a:pt x="2019110" y="1142916"/>
                    </a:lnTo>
                    <a:cubicBezTo>
                      <a:pt x="2046732" y="1158823"/>
                      <a:pt x="2069116" y="1201685"/>
                      <a:pt x="2069116" y="1238166"/>
                    </a:cubicBezTo>
                    <a:lnTo>
                      <a:pt x="2069116" y="2761595"/>
                    </a:lnTo>
                    <a:cubicBezTo>
                      <a:pt x="2069116" y="2798361"/>
                      <a:pt x="2046732" y="2815315"/>
                      <a:pt x="2019110" y="2799409"/>
                    </a:cubicBezTo>
                    <a:close/>
                  </a:path>
                </a:pathLst>
              </a:custGeom>
              <a:solidFill>
                <a:srgbClr val="E4E7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69" name="Google Shape;69;p12"/>
              <p:cNvSpPr/>
              <p:nvPr/>
            </p:nvSpPr>
            <p:spPr>
              <a:xfrm>
                <a:off x="5314473" y="1342497"/>
                <a:ext cx="2069020" cy="2805423"/>
              </a:xfrm>
              <a:custGeom>
                <a:avLst/>
                <a:gdLst/>
                <a:ahLst/>
                <a:cxnLst/>
                <a:rect l="l" t="t" r="r" b="b"/>
                <a:pathLst>
                  <a:path w="2069020" h="2805423" extrusionOk="0">
                    <a:moveTo>
                      <a:pt x="2019014" y="2799449"/>
                    </a:moveTo>
                    <a:lnTo>
                      <a:pt x="50006" y="1662545"/>
                    </a:lnTo>
                    <a:cubicBezTo>
                      <a:pt x="22384" y="1646638"/>
                      <a:pt x="0" y="1603871"/>
                      <a:pt x="0" y="1567295"/>
                    </a:cubicBezTo>
                    <a:lnTo>
                      <a:pt x="0" y="43962"/>
                    </a:lnTo>
                    <a:cubicBezTo>
                      <a:pt x="0" y="7100"/>
                      <a:pt x="22384" y="-9855"/>
                      <a:pt x="50006" y="5862"/>
                    </a:cubicBezTo>
                    <a:lnTo>
                      <a:pt x="2019014" y="1142956"/>
                    </a:lnTo>
                    <a:cubicBezTo>
                      <a:pt x="2046637" y="1158863"/>
                      <a:pt x="2069021" y="1201630"/>
                      <a:pt x="2069021" y="1238206"/>
                    </a:cubicBezTo>
                    <a:lnTo>
                      <a:pt x="2069021" y="2761635"/>
                    </a:lnTo>
                    <a:cubicBezTo>
                      <a:pt x="2069021" y="2798401"/>
                      <a:pt x="2046637" y="2815356"/>
                      <a:pt x="2019014" y="2799449"/>
                    </a:cubicBezTo>
                    <a:close/>
                  </a:path>
                </a:pathLst>
              </a:custGeom>
              <a:solidFill>
                <a:srgbClr val="D6D8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0" name="Google Shape;70;p12"/>
              <p:cNvSpPr/>
              <p:nvPr/>
            </p:nvSpPr>
            <p:spPr>
              <a:xfrm>
                <a:off x="5339429" y="1375389"/>
                <a:ext cx="2018061" cy="2673878"/>
              </a:xfrm>
              <a:custGeom>
                <a:avLst/>
                <a:gdLst/>
                <a:ahLst/>
                <a:cxnLst/>
                <a:rect l="l" t="t" r="r" b="b"/>
                <a:pathLst>
                  <a:path w="2018061" h="2673878" extrusionOk="0">
                    <a:moveTo>
                      <a:pt x="2017014" y="2673878"/>
                    </a:moveTo>
                    <a:lnTo>
                      <a:pt x="0" y="1509352"/>
                    </a:lnTo>
                    <a:lnTo>
                      <a:pt x="1048" y="17165"/>
                    </a:lnTo>
                    <a:cubicBezTo>
                      <a:pt x="1048" y="1830"/>
                      <a:pt x="11811" y="-4361"/>
                      <a:pt x="25051" y="3259"/>
                    </a:cubicBezTo>
                    <a:lnTo>
                      <a:pt x="1994059" y="1140163"/>
                    </a:lnTo>
                    <a:cubicBezTo>
                      <a:pt x="2008213" y="1149354"/>
                      <a:pt x="2017138" y="1164747"/>
                      <a:pt x="2018062" y="1181596"/>
                    </a:cubicBezTo>
                    <a:close/>
                  </a:path>
                </a:pathLst>
              </a:custGeom>
              <a:solidFill>
                <a:srgbClr val="FFFFF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1" name="Google Shape;71;p12"/>
              <p:cNvSpPr/>
              <p:nvPr/>
            </p:nvSpPr>
            <p:spPr>
              <a:xfrm>
                <a:off x="5339238" y="1374339"/>
                <a:ext cx="2018061" cy="2673785"/>
              </a:xfrm>
              <a:custGeom>
                <a:avLst/>
                <a:gdLst/>
                <a:ahLst/>
                <a:cxnLst/>
                <a:rect l="l" t="t" r="r" b="b"/>
                <a:pathLst>
                  <a:path w="2018061" h="2673785" extrusionOk="0">
                    <a:moveTo>
                      <a:pt x="2017014" y="2673785"/>
                    </a:moveTo>
                    <a:lnTo>
                      <a:pt x="0" y="1509354"/>
                    </a:lnTo>
                    <a:lnTo>
                      <a:pt x="1048" y="17072"/>
                    </a:lnTo>
                    <a:cubicBezTo>
                      <a:pt x="1048" y="1832"/>
                      <a:pt x="11811" y="-4359"/>
                      <a:pt x="25051" y="3261"/>
                    </a:cubicBezTo>
                    <a:lnTo>
                      <a:pt x="1994059" y="1140260"/>
                    </a:lnTo>
                    <a:cubicBezTo>
                      <a:pt x="2008232" y="1149481"/>
                      <a:pt x="2017147" y="1164911"/>
                      <a:pt x="2018062" y="1181789"/>
                    </a:cubicBezTo>
                    <a:close/>
                  </a:path>
                </a:pathLst>
              </a:custGeom>
              <a:solidFill>
                <a:srgbClr val="FFFFF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2" name="Google Shape;72;p12"/>
              <p:cNvSpPr/>
              <p:nvPr/>
            </p:nvSpPr>
            <p:spPr>
              <a:xfrm>
                <a:off x="3860721" y="3051171"/>
                <a:ext cx="3440851" cy="1986608"/>
              </a:xfrm>
              <a:custGeom>
                <a:avLst/>
                <a:gdLst/>
                <a:ahLst/>
                <a:cxnLst/>
                <a:rect l="l" t="t" r="r" b="b"/>
                <a:pathLst>
                  <a:path w="3440851" h="1986608" extrusionOk="0">
                    <a:moveTo>
                      <a:pt x="1987629" y="1975838"/>
                    </a:moveTo>
                    <a:lnTo>
                      <a:pt x="18621" y="838934"/>
                    </a:lnTo>
                    <a:cubicBezTo>
                      <a:pt x="-9002" y="823027"/>
                      <a:pt x="-5477" y="795214"/>
                      <a:pt x="26432" y="776736"/>
                    </a:cubicBezTo>
                    <a:lnTo>
                      <a:pt x="1345454" y="15212"/>
                    </a:lnTo>
                    <a:cubicBezTo>
                      <a:pt x="1377362" y="-3172"/>
                      <a:pt x="1425559" y="-5172"/>
                      <a:pt x="1453181" y="10735"/>
                    </a:cubicBezTo>
                    <a:lnTo>
                      <a:pt x="3422189" y="1147544"/>
                    </a:lnTo>
                    <a:cubicBezTo>
                      <a:pt x="3449812" y="1163546"/>
                      <a:pt x="3446383" y="1191359"/>
                      <a:pt x="3414474" y="1209742"/>
                    </a:cubicBezTo>
                    <a:lnTo>
                      <a:pt x="2095452" y="1971742"/>
                    </a:lnTo>
                    <a:cubicBezTo>
                      <a:pt x="2063829" y="1989744"/>
                      <a:pt x="2015347" y="1991745"/>
                      <a:pt x="1987629" y="1975838"/>
                    </a:cubicBez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3" name="Google Shape;73;p12"/>
              <p:cNvSpPr/>
              <p:nvPr/>
            </p:nvSpPr>
            <p:spPr>
              <a:xfrm>
                <a:off x="3903733" y="3024882"/>
                <a:ext cx="3440892" cy="1987084"/>
              </a:xfrm>
              <a:custGeom>
                <a:avLst/>
                <a:gdLst/>
                <a:ahLst/>
                <a:cxnLst/>
                <a:rect l="l" t="t" r="r" b="b"/>
                <a:pathLst>
                  <a:path w="3440892" h="1987084" extrusionOk="0">
                    <a:moveTo>
                      <a:pt x="1987670" y="1976314"/>
                    </a:moveTo>
                    <a:lnTo>
                      <a:pt x="18662" y="839410"/>
                    </a:lnTo>
                    <a:cubicBezTo>
                      <a:pt x="-8961" y="823503"/>
                      <a:pt x="-5532" y="795690"/>
                      <a:pt x="26377" y="777212"/>
                    </a:cubicBezTo>
                    <a:lnTo>
                      <a:pt x="1345495" y="15212"/>
                    </a:lnTo>
                    <a:cubicBezTo>
                      <a:pt x="1377308" y="-3172"/>
                      <a:pt x="1425600" y="-5172"/>
                      <a:pt x="1453222" y="10735"/>
                    </a:cubicBezTo>
                    <a:lnTo>
                      <a:pt x="3422230" y="1148020"/>
                    </a:lnTo>
                    <a:cubicBezTo>
                      <a:pt x="3449853" y="1164022"/>
                      <a:pt x="3446424" y="1191835"/>
                      <a:pt x="3414515" y="1210218"/>
                    </a:cubicBezTo>
                    <a:lnTo>
                      <a:pt x="2095493" y="1972218"/>
                    </a:lnTo>
                    <a:cubicBezTo>
                      <a:pt x="2063584" y="1990220"/>
                      <a:pt x="2015292" y="1992221"/>
                      <a:pt x="1987670" y="1976314"/>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4" name="Google Shape;74;p12"/>
              <p:cNvSpPr/>
              <p:nvPr/>
            </p:nvSpPr>
            <p:spPr>
              <a:xfrm>
                <a:off x="3903726" y="3801522"/>
                <a:ext cx="41719" cy="37052"/>
              </a:xfrm>
              <a:custGeom>
                <a:avLst/>
                <a:gdLst/>
                <a:ahLst/>
                <a:cxnLst/>
                <a:rect l="l" t="t" r="r" b="b"/>
                <a:pathLst>
                  <a:path w="41719" h="37052" extrusionOk="0">
                    <a:moveTo>
                      <a:pt x="0" y="37052"/>
                    </a:moveTo>
                    <a:lnTo>
                      <a:pt x="0" y="0"/>
                    </a:lnTo>
                    <a:lnTo>
                      <a:pt x="41719" y="17431"/>
                    </a:lnTo>
                    <a:lnTo>
                      <a:pt x="0" y="37052"/>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5" name="Google Shape;75;p12"/>
              <p:cNvSpPr/>
              <p:nvPr/>
            </p:nvSpPr>
            <p:spPr>
              <a:xfrm>
                <a:off x="7313771" y="4164425"/>
                <a:ext cx="30860" cy="40671"/>
              </a:xfrm>
              <a:custGeom>
                <a:avLst/>
                <a:gdLst/>
                <a:ahLst/>
                <a:cxnLst/>
                <a:rect l="l" t="t" r="r" b="b"/>
                <a:pathLst>
                  <a:path w="30860" h="40671" extrusionOk="0">
                    <a:moveTo>
                      <a:pt x="30861" y="36290"/>
                    </a:moveTo>
                    <a:lnTo>
                      <a:pt x="30861" y="0"/>
                    </a:lnTo>
                    <a:lnTo>
                      <a:pt x="0" y="10573"/>
                    </a:lnTo>
                    <a:lnTo>
                      <a:pt x="20479" y="40672"/>
                    </a:lnTo>
                    <a:lnTo>
                      <a:pt x="30861" y="36290"/>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6" name="Google Shape;76;p12"/>
              <p:cNvSpPr/>
              <p:nvPr/>
            </p:nvSpPr>
            <p:spPr>
              <a:xfrm>
                <a:off x="3903733" y="2994046"/>
                <a:ext cx="3440892" cy="1986618"/>
              </a:xfrm>
              <a:custGeom>
                <a:avLst/>
                <a:gdLst/>
                <a:ahLst/>
                <a:cxnLst/>
                <a:rect l="l" t="t" r="r" b="b"/>
                <a:pathLst>
                  <a:path w="3440892" h="1986618" extrusionOk="0">
                    <a:moveTo>
                      <a:pt x="1987670" y="1975813"/>
                    </a:moveTo>
                    <a:lnTo>
                      <a:pt x="18662" y="839005"/>
                    </a:lnTo>
                    <a:cubicBezTo>
                      <a:pt x="-8961" y="823098"/>
                      <a:pt x="-5532" y="795190"/>
                      <a:pt x="26377" y="776806"/>
                    </a:cubicBezTo>
                    <a:lnTo>
                      <a:pt x="1345495" y="15283"/>
                    </a:lnTo>
                    <a:cubicBezTo>
                      <a:pt x="1377308" y="-3196"/>
                      <a:pt x="1425600" y="-5196"/>
                      <a:pt x="1453222" y="10806"/>
                    </a:cubicBezTo>
                    <a:lnTo>
                      <a:pt x="3422230" y="1147615"/>
                    </a:lnTo>
                    <a:cubicBezTo>
                      <a:pt x="3449853" y="1163521"/>
                      <a:pt x="3446424" y="1191430"/>
                      <a:pt x="3414515" y="1209813"/>
                    </a:cubicBezTo>
                    <a:lnTo>
                      <a:pt x="2095493" y="1971336"/>
                    </a:lnTo>
                    <a:cubicBezTo>
                      <a:pt x="2063584" y="1989815"/>
                      <a:pt x="2015292" y="1991815"/>
                      <a:pt x="1987670" y="1975813"/>
                    </a:cubicBezTo>
                    <a:close/>
                  </a:path>
                </a:pathLst>
              </a:custGeom>
              <a:solidFill>
                <a:srgbClr val="E4E7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7" name="Google Shape;77;p12"/>
              <p:cNvSpPr/>
              <p:nvPr/>
            </p:nvSpPr>
            <p:spPr>
              <a:xfrm>
                <a:off x="3903733" y="2989259"/>
                <a:ext cx="3440892" cy="1986608"/>
              </a:xfrm>
              <a:custGeom>
                <a:avLst/>
                <a:gdLst/>
                <a:ahLst/>
                <a:cxnLst/>
                <a:rect l="l" t="t" r="r" b="b"/>
                <a:pathLst>
                  <a:path w="3440892" h="1986608" extrusionOk="0">
                    <a:moveTo>
                      <a:pt x="1987670" y="1975838"/>
                    </a:moveTo>
                    <a:lnTo>
                      <a:pt x="18662" y="838934"/>
                    </a:lnTo>
                    <a:cubicBezTo>
                      <a:pt x="-8961" y="823027"/>
                      <a:pt x="-5532" y="795214"/>
                      <a:pt x="26377" y="776736"/>
                    </a:cubicBezTo>
                    <a:lnTo>
                      <a:pt x="1345495" y="15212"/>
                    </a:lnTo>
                    <a:cubicBezTo>
                      <a:pt x="1377308" y="-3172"/>
                      <a:pt x="1425600" y="-5172"/>
                      <a:pt x="1453222" y="10735"/>
                    </a:cubicBezTo>
                    <a:lnTo>
                      <a:pt x="3422230" y="1147544"/>
                    </a:lnTo>
                    <a:cubicBezTo>
                      <a:pt x="3449853" y="1163546"/>
                      <a:pt x="3446424" y="1191359"/>
                      <a:pt x="3414515" y="1209742"/>
                    </a:cubicBezTo>
                    <a:lnTo>
                      <a:pt x="2095493" y="1971742"/>
                    </a:lnTo>
                    <a:cubicBezTo>
                      <a:pt x="2063584" y="1989744"/>
                      <a:pt x="2015292" y="1991745"/>
                      <a:pt x="1987670" y="1975838"/>
                    </a:cubicBezTo>
                    <a:close/>
                  </a:path>
                </a:pathLst>
              </a:custGeom>
              <a:solidFill>
                <a:srgbClr val="D6D8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8" name="Google Shape;78;p12"/>
              <p:cNvSpPr/>
              <p:nvPr/>
            </p:nvSpPr>
            <p:spPr>
              <a:xfrm>
                <a:off x="5115918" y="3136967"/>
                <a:ext cx="220549" cy="127281"/>
              </a:xfrm>
              <a:custGeom>
                <a:avLst/>
                <a:gdLst/>
                <a:ahLst/>
                <a:cxnLst/>
                <a:rect l="l" t="t" r="r" b="b"/>
                <a:pathLst>
                  <a:path w="220549" h="127281" extrusionOk="0">
                    <a:moveTo>
                      <a:pt x="96733" y="124392"/>
                    </a:moveTo>
                    <a:lnTo>
                      <a:pt x="5007" y="71433"/>
                    </a:lnTo>
                    <a:cubicBezTo>
                      <a:pt x="-2422" y="67147"/>
                      <a:pt x="-1470" y="59623"/>
                      <a:pt x="7103" y="54574"/>
                    </a:cubicBezTo>
                    <a:lnTo>
                      <a:pt x="94638" y="4092"/>
                    </a:lnTo>
                    <a:cubicBezTo>
                      <a:pt x="103610" y="-890"/>
                      <a:pt x="114421" y="-1347"/>
                      <a:pt x="123784" y="2853"/>
                    </a:cubicBezTo>
                    <a:lnTo>
                      <a:pt x="215510" y="55812"/>
                    </a:lnTo>
                    <a:cubicBezTo>
                      <a:pt x="222939" y="60099"/>
                      <a:pt x="222082" y="67719"/>
                      <a:pt x="213414" y="72672"/>
                    </a:cubicBezTo>
                    <a:lnTo>
                      <a:pt x="125880" y="123154"/>
                    </a:lnTo>
                    <a:cubicBezTo>
                      <a:pt x="116917" y="128183"/>
                      <a:pt x="106096" y="128641"/>
                      <a:pt x="96733"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9" name="Google Shape;79;p12"/>
              <p:cNvSpPr/>
              <p:nvPr/>
            </p:nvSpPr>
            <p:spPr>
              <a:xfrm>
                <a:off x="5245712" y="3211893"/>
                <a:ext cx="220524" cy="127281"/>
              </a:xfrm>
              <a:custGeom>
                <a:avLst/>
                <a:gdLst/>
                <a:ahLst/>
                <a:cxnLst/>
                <a:rect l="l" t="t" r="r" b="b"/>
                <a:pathLst>
                  <a:path w="220524" h="127281" extrusionOk="0">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1" y="60134"/>
                      <a:pt x="222019" y="67659"/>
                      <a:pt x="213351" y="72707"/>
                    </a:cubicBezTo>
                    <a:lnTo>
                      <a:pt x="125912" y="123190"/>
                    </a:lnTo>
                    <a:cubicBezTo>
                      <a:pt x="116930" y="128171"/>
                      <a:pt x="106128" y="128628"/>
                      <a:pt x="96765"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0" name="Google Shape;80;p12"/>
              <p:cNvSpPr/>
              <p:nvPr/>
            </p:nvSpPr>
            <p:spPr>
              <a:xfrm>
                <a:off x="5376617" y="3287669"/>
                <a:ext cx="220517" cy="127212"/>
              </a:xfrm>
              <a:custGeom>
                <a:avLst/>
                <a:gdLst/>
                <a:ahLst/>
                <a:cxnLst/>
                <a:rect l="l" t="t" r="r" b="b"/>
                <a:pathLst>
                  <a:path w="220517" h="127212" extrusionOk="0">
                    <a:moveTo>
                      <a:pt x="97114"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7002" y="128100"/>
                      <a:pt x="106353" y="128529"/>
                      <a:pt x="97114"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1" name="Google Shape;81;p12"/>
              <p:cNvSpPr/>
              <p:nvPr/>
            </p:nvSpPr>
            <p:spPr>
              <a:xfrm>
                <a:off x="5505300" y="3361757"/>
                <a:ext cx="220517" cy="127281"/>
              </a:xfrm>
              <a:custGeom>
                <a:avLst/>
                <a:gdLst/>
                <a:ahLst/>
                <a:cxnLst/>
                <a:rect l="l" t="t" r="r" b="b"/>
                <a:pathLst>
                  <a:path w="220517" h="127281" extrusionOk="0">
                    <a:moveTo>
                      <a:pt x="96733" y="124393"/>
                    </a:moveTo>
                    <a:lnTo>
                      <a:pt x="5007" y="71434"/>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2" name="Google Shape;82;p12"/>
              <p:cNvSpPr/>
              <p:nvPr/>
            </p:nvSpPr>
            <p:spPr>
              <a:xfrm>
                <a:off x="5635055" y="3436683"/>
                <a:ext cx="220563" cy="127281"/>
              </a:xfrm>
              <a:custGeom>
                <a:avLst/>
                <a:gdLst/>
                <a:ahLst/>
                <a:cxnLst/>
                <a:rect l="l" t="t" r="r" b="b"/>
                <a:pathLst>
                  <a:path w="220563" h="127281" extrusionOk="0">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3" name="Google Shape;83;p12"/>
              <p:cNvSpPr/>
              <p:nvPr/>
            </p:nvSpPr>
            <p:spPr>
              <a:xfrm>
                <a:off x="5764856" y="3511602"/>
                <a:ext cx="220517" cy="127307"/>
              </a:xfrm>
              <a:custGeom>
                <a:avLst/>
                <a:gdLst/>
                <a:ahLst/>
                <a:cxnLst/>
                <a:rect l="l" t="t" r="r" b="b"/>
                <a:pathLst>
                  <a:path w="220517" h="127307" extrusionOk="0">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6898" y="128234"/>
                      <a:pt x="106077" y="128652"/>
                      <a:pt x="96733"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4" name="Google Shape;84;p12"/>
              <p:cNvSpPr/>
              <p:nvPr/>
            </p:nvSpPr>
            <p:spPr>
              <a:xfrm>
                <a:off x="5894611" y="3586162"/>
                <a:ext cx="220563" cy="127549"/>
              </a:xfrm>
              <a:custGeom>
                <a:avLst/>
                <a:gdLst/>
                <a:ahLst/>
                <a:cxnLst/>
                <a:rect l="l" t="t" r="r" b="b"/>
                <a:pathLst>
                  <a:path w="220563" h="127549" extrusionOk="0">
                    <a:moveTo>
                      <a:pt x="96613" y="124777"/>
                    </a:moveTo>
                    <a:lnTo>
                      <a:pt x="5078" y="71437"/>
                    </a:lnTo>
                    <a:cubicBezTo>
                      <a:pt x="-2447" y="67151"/>
                      <a:pt x="-1494" y="59626"/>
                      <a:pt x="7174" y="54578"/>
                    </a:cubicBezTo>
                    <a:lnTo>
                      <a:pt x="94613" y="4096"/>
                    </a:lnTo>
                    <a:cubicBezTo>
                      <a:pt x="103624" y="-886"/>
                      <a:pt x="114454" y="-1353"/>
                      <a:pt x="123855" y="2857"/>
                    </a:cubicBezTo>
                    <a:lnTo>
                      <a:pt x="215485" y="55816"/>
                    </a:lnTo>
                    <a:cubicBezTo>
                      <a:pt x="223010" y="60103"/>
                      <a:pt x="222058" y="67722"/>
                      <a:pt x="213390" y="72676"/>
                    </a:cubicBezTo>
                    <a:lnTo>
                      <a:pt x="125950" y="123158"/>
                    </a:lnTo>
                    <a:cubicBezTo>
                      <a:pt x="116997" y="128378"/>
                      <a:pt x="106081" y="128978"/>
                      <a:pt x="96613" y="124777"/>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5" name="Google Shape;85;p12"/>
              <p:cNvSpPr/>
              <p:nvPr/>
            </p:nvSpPr>
            <p:spPr>
              <a:xfrm>
                <a:off x="6024246" y="3661473"/>
                <a:ext cx="220563" cy="127238"/>
              </a:xfrm>
              <a:custGeom>
                <a:avLst/>
                <a:gdLst/>
                <a:ahLst/>
                <a:cxnLst/>
                <a:rect l="l" t="t" r="r" b="b"/>
                <a:pathLst>
                  <a:path w="220563" h="127238" extrusionOk="0">
                    <a:moveTo>
                      <a:pt x="96899" y="124428"/>
                    </a:moveTo>
                    <a:lnTo>
                      <a:pt x="5078" y="71469"/>
                    </a:lnTo>
                    <a:cubicBezTo>
                      <a:pt x="-2447" y="67183"/>
                      <a:pt x="-1494" y="59563"/>
                      <a:pt x="7174" y="54610"/>
                    </a:cubicBezTo>
                    <a:lnTo>
                      <a:pt x="94613" y="4127"/>
                    </a:lnTo>
                    <a:cubicBezTo>
                      <a:pt x="103576" y="-902"/>
                      <a:pt x="114397" y="-1359"/>
                      <a:pt x="123760" y="2889"/>
                    </a:cubicBezTo>
                    <a:lnTo>
                      <a:pt x="215485" y="55848"/>
                    </a:lnTo>
                    <a:cubicBezTo>
                      <a:pt x="223010" y="60134"/>
                      <a:pt x="222058" y="67659"/>
                      <a:pt x="213390" y="72707"/>
                    </a:cubicBezTo>
                    <a:lnTo>
                      <a:pt x="125855" y="123190"/>
                    </a:lnTo>
                    <a:cubicBezTo>
                      <a:pt x="116930" y="128114"/>
                      <a:pt x="106215" y="128571"/>
                      <a:pt x="96899"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6" name="Google Shape;86;p12"/>
              <p:cNvSpPr/>
              <p:nvPr/>
            </p:nvSpPr>
            <p:spPr>
              <a:xfrm>
                <a:off x="6154238" y="3736400"/>
                <a:ext cx="220517" cy="127300"/>
              </a:xfrm>
              <a:custGeom>
                <a:avLst/>
                <a:gdLst/>
                <a:ahLst/>
                <a:cxnLst/>
                <a:rect l="l" t="t" r="r" b="b"/>
                <a:pathLst>
                  <a:path w="220517" h="127300" extrusionOk="0">
                    <a:moveTo>
                      <a:pt x="96733" y="124368"/>
                    </a:moveTo>
                    <a:lnTo>
                      <a:pt x="5007" y="71504"/>
                    </a:lnTo>
                    <a:cubicBezTo>
                      <a:pt x="-2422" y="67123"/>
                      <a:pt x="-1470" y="59598"/>
                      <a:pt x="7103" y="54645"/>
                    </a:cubicBezTo>
                    <a:lnTo>
                      <a:pt x="94637" y="4163"/>
                    </a:lnTo>
                    <a:cubicBezTo>
                      <a:pt x="103591" y="-914"/>
                      <a:pt x="114430" y="-1371"/>
                      <a:pt x="123784" y="2924"/>
                    </a:cubicBezTo>
                    <a:lnTo>
                      <a:pt x="215510" y="55884"/>
                    </a:lnTo>
                    <a:cubicBezTo>
                      <a:pt x="222939" y="60170"/>
                      <a:pt x="221987" y="67694"/>
                      <a:pt x="213414" y="72647"/>
                    </a:cubicBezTo>
                    <a:lnTo>
                      <a:pt x="125879" y="123225"/>
                    </a:lnTo>
                    <a:cubicBezTo>
                      <a:pt x="116897" y="128226"/>
                      <a:pt x="106077" y="128645"/>
                      <a:pt x="96733" y="1243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7" name="Google Shape;87;p12"/>
              <p:cNvSpPr/>
              <p:nvPr/>
            </p:nvSpPr>
            <p:spPr>
              <a:xfrm>
                <a:off x="6283993" y="3811354"/>
                <a:ext cx="220563" cy="127264"/>
              </a:xfrm>
              <a:custGeom>
                <a:avLst/>
                <a:gdLst/>
                <a:ahLst/>
                <a:cxnLst/>
                <a:rect l="l" t="t" r="r" b="b"/>
                <a:pathLst>
                  <a:path w="220563" h="127264" extrusionOk="0">
                    <a:moveTo>
                      <a:pt x="96709" y="124376"/>
                    </a:moveTo>
                    <a:lnTo>
                      <a:pt x="5078" y="71417"/>
                    </a:lnTo>
                    <a:cubicBezTo>
                      <a:pt x="-2446" y="67131"/>
                      <a:pt x="-1494" y="59606"/>
                      <a:pt x="7174" y="54558"/>
                    </a:cubicBezTo>
                    <a:lnTo>
                      <a:pt x="94613" y="4075"/>
                    </a:lnTo>
                    <a:cubicBezTo>
                      <a:pt x="103624" y="-925"/>
                      <a:pt x="114482" y="-1345"/>
                      <a:pt x="123855" y="2932"/>
                    </a:cubicBezTo>
                    <a:lnTo>
                      <a:pt x="215485" y="55796"/>
                    </a:lnTo>
                    <a:cubicBezTo>
                      <a:pt x="223010" y="60177"/>
                      <a:pt x="222058" y="67702"/>
                      <a:pt x="213390" y="72655"/>
                    </a:cubicBezTo>
                    <a:lnTo>
                      <a:pt x="125950" y="123138"/>
                    </a:lnTo>
                    <a:cubicBezTo>
                      <a:pt x="116949" y="128167"/>
                      <a:pt x="106100" y="128624"/>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8" name="Google Shape;88;p12"/>
              <p:cNvSpPr/>
              <p:nvPr/>
            </p:nvSpPr>
            <p:spPr>
              <a:xfrm>
                <a:off x="6413794" y="3886299"/>
                <a:ext cx="220517" cy="127246"/>
              </a:xfrm>
              <a:custGeom>
                <a:avLst/>
                <a:gdLst/>
                <a:ahLst/>
                <a:cxnLst/>
                <a:rect l="l" t="t" r="r" b="b"/>
                <a:pathLst>
                  <a:path w="220517" h="127246" extrusionOk="0">
                    <a:moveTo>
                      <a:pt x="96733" y="124393"/>
                    </a:moveTo>
                    <a:lnTo>
                      <a:pt x="5008" y="71434"/>
                    </a:lnTo>
                    <a:cubicBezTo>
                      <a:pt x="-2422" y="67147"/>
                      <a:pt x="-1470" y="59622"/>
                      <a:pt x="7103" y="54574"/>
                    </a:cubicBezTo>
                    <a:lnTo>
                      <a:pt x="94638" y="4092"/>
                    </a:lnTo>
                    <a:cubicBezTo>
                      <a:pt x="103610" y="-890"/>
                      <a:pt x="114412" y="-1347"/>
                      <a:pt x="123784" y="2854"/>
                    </a:cubicBezTo>
                    <a:lnTo>
                      <a:pt x="215510" y="55813"/>
                    </a:lnTo>
                    <a:cubicBezTo>
                      <a:pt x="222939" y="60099"/>
                      <a:pt x="221987" y="67623"/>
                      <a:pt x="213414" y="72672"/>
                    </a:cubicBezTo>
                    <a:lnTo>
                      <a:pt x="125880" y="123154"/>
                    </a:lnTo>
                    <a:cubicBezTo>
                      <a:pt x="116898" y="128136"/>
                      <a:pt x="106096" y="128593"/>
                      <a:pt x="96733"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9" name="Google Shape;89;p12"/>
              <p:cNvSpPr/>
              <p:nvPr/>
            </p:nvSpPr>
            <p:spPr>
              <a:xfrm>
                <a:off x="6543549" y="3961225"/>
                <a:ext cx="220563" cy="127264"/>
              </a:xfrm>
              <a:custGeom>
                <a:avLst/>
                <a:gdLst/>
                <a:ahLst/>
                <a:cxnLst/>
                <a:rect l="l" t="t" r="r" b="b"/>
                <a:pathLst>
                  <a:path w="220563" h="127264" extrusionOk="0">
                    <a:moveTo>
                      <a:pt x="96709" y="124333"/>
                    </a:moveTo>
                    <a:lnTo>
                      <a:pt x="5078" y="71469"/>
                    </a:lnTo>
                    <a:cubicBezTo>
                      <a:pt x="-2446" y="67087"/>
                      <a:pt x="-1494" y="59563"/>
                      <a:pt x="7174" y="54609"/>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0" name="Google Shape;90;p12"/>
              <p:cNvSpPr/>
              <p:nvPr/>
            </p:nvSpPr>
            <p:spPr>
              <a:xfrm>
                <a:off x="6673375" y="4036144"/>
                <a:ext cx="220524" cy="127300"/>
              </a:xfrm>
              <a:custGeom>
                <a:avLst/>
                <a:gdLst/>
                <a:ahLst/>
                <a:cxnLst/>
                <a:rect l="l" t="t" r="r" b="b"/>
                <a:pathLst>
                  <a:path w="220524" h="127300" extrusionOk="0">
                    <a:moveTo>
                      <a:pt x="96709" y="124376"/>
                    </a:moveTo>
                    <a:lnTo>
                      <a:pt x="5078" y="71417"/>
                    </a:lnTo>
                    <a:cubicBezTo>
                      <a:pt x="-2447" y="67131"/>
                      <a:pt x="-1494" y="59606"/>
                      <a:pt x="7174" y="54653"/>
                    </a:cubicBezTo>
                    <a:lnTo>
                      <a:pt x="94613" y="4075"/>
                    </a:lnTo>
                    <a:cubicBezTo>
                      <a:pt x="103595" y="-926"/>
                      <a:pt x="114416" y="-1344"/>
                      <a:pt x="123760" y="2932"/>
                    </a:cubicBezTo>
                    <a:lnTo>
                      <a:pt x="215485" y="55796"/>
                    </a:lnTo>
                    <a:cubicBezTo>
                      <a:pt x="222915" y="60177"/>
                      <a:pt x="222058" y="67702"/>
                      <a:pt x="213390" y="72655"/>
                    </a:cubicBezTo>
                    <a:lnTo>
                      <a:pt x="125855" y="123138"/>
                    </a:lnTo>
                    <a:cubicBezTo>
                      <a:pt x="116902" y="128215"/>
                      <a:pt x="106062" y="128672"/>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1" name="Google Shape;91;p12"/>
              <p:cNvSpPr/>
              <p:nvPr/>
            </p:nvSpPr>
            <p:spPr>
              <a:xfrm>
                <a:off x="6803525" y="4111089"/>
                <a:ext cx="283033" cy="163345"/>
              </a:xfrm>
              <a:custGeom>
                <a:avLst/>
                <a:gdLst/>
                <a:ahLst/>
                <a:cxnLst/>
                <a:rect l="l" t="t" r="r" b="b"/>
                <a:pathLst>
                  <a:path w="283033" h="163345" extrusionOk="0">
                    <a:moveTo>
                      <a:pt x="159249" y="160492"/>
                    </a:moveTo>
                    <a:lnTo>
                      <a:pt x="5039" y="71433"/>
                    </a:lnTo>
                    <a:cubicBezTo>
                      <a:pt x="-2390" y="67147"/>
                      <a:pt x="-1533" y="59622"/>
                      <a:pt x="7135" y="54574"/>
                    </a:cubicBezTo>
                    <a:lnTo>
                      <a:pt x="94670" y="4092"/>
                    </a:lnTo>
                    <a:cubicBezTo>
                      <a:pt x="103652" y="-890"/>
                      <a:pt x="114453" y="-1347"/>
                      <a:pt x="123816" y="2854"/>
                    </a:cubicBezTo>
                    <a:lnTo>
                      <a:pt x="278026" y="91912"/>
                    </a:lnTo>
                    <a:cubicBezTo>
                      <a:pt x="285455" y="96198"/>
                      <a:pt x="284503" y="103723"/>
                      <a:pt x="275930" y="108772"/>
                    </a:cubicBezTo>
                    <a:lnTo>
                      <a:pt x="188396" y="159254"/>
                    </a:lnTo>
                    <a:cubicBezTo>
                      <a:pt x="179414" y="164236"/>
                      <a:pt x="168612" y="164693"/>
                      <a:pt x="159249" y="1604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2" name="Google Shape;92;p12"/>
              <p:cNvSpPr/>
              <p:nvPr/>
            </p:nvSpPr>
            <p:spPr>
              <a:xfrm>
                <a:off x="5182617" y="3320721"/>
                <a:ext cx="220563" cy="127308"/>
              </a:xfrm>
              <a:custGeom>
                <a:avLst/>
                <a:gdLst/>
                <a:ahLst/>
                <a:cxnLst/>
                <a:rect l="l" t="t" r="r" b="b"/>
                <a:pathLst>
                  <a:path w="220563" h="127308" extrusionOk="0">
                    <a:moveTo>
                      <a:pt x="96804"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68" y="128234"/>
                      <a:pt x="106148" y="128653"/>
                      <a:pt x="96804"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3" name="Google Shape;93;p12"/>
              <p:cNvSpPr/>
              <p:nvPr/>
            </p:nvSpPr>
            <p:spPr>
              <a:xfrm>
                <a:off x="5312634" y="3395587"/>
                <a:ext cx="220563" cy="127548"/>
              </a:xfrm>
              <a:custGeom>
                <a:avLst/>
                <a:gdLst/>
                <a:ahLst/>
                <a:cxnLst/>
                <a:rect l="l" t="t" r="r" b="b"/>
                <a:pathLst>
                  <a:path w="220563" h="127548" extrusionOk="0">
                    <a:moveTo>
                      <a:pt x="96709" y="12456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6141" y="123424"/>
                    </a:lnTo>
                    <a:cubicBezTo>
                      <a:pt x="117073" y="128491"/>
                      <a:pt x="106138" y="128910"/>
                      <a:pt x="96709" y="12456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4" name="Google Shape;94;p12"/>
              <p:cNvSpPr/>
              <p:nvPr/>
            </p:nvSpPr>
            <p:spPr>
              <a:xfrm>
                <a:off x="5442650" y="3470843"/>
                <a:ext cx="220563" cy="127300"/>
              </a:xfrm>
              <a:custGeom>
                <a:avLst/>
                <a:gdLst/>
                <a:ahLst/>
                <a:cxnLst/>
                <a:rect l="l" t="t" r="r" b="b"/>
                <a:pathLst>
                  <a:path w="220563" h="127300" extrusionOk="0">
                    <a:moveTo>
                      <a:pt x="96709" y="124368"/>
                    </a:moveTo>
                    <a:lnTo>
                      <a:pt x="5078" y="71504"/>
                    </a:lnTo>
                    <a:cubicBezTo>
                      <a:pt x="-2447" y="67123"/>
                      <a:pt x="-1494" y="59598"/>
                      <a:pt x="7174" y="54645"/>
                    </a:cubicBezTo>
                    <a:lnTo>
                      <a:pt x="94613" y="4163"/>
                    </a:lnTo>
                    <a:cubicBezTo>
                      <a:pt x="103595" y="-914"/>
                      <a:pt x="114473" y="-1371"/>
                      <a:pt x="123855" y="2924"/>
                    </a:cubicBezTo>
                    <a:lnTo>
                      <a:pt x="215485" y="55883"/>
                    </a:lnTo>
                    <a:cubicBezTo>
                      <a:pt x="223010" y="60170"/>
                      <a:pt x="222058" y="67694"/>
                      <a:pt x="213390" y="72647"/>
                    </a:cubicBezTo>
                    <a:lnTo>
                      <a:pt x="125950" y="123225"/>
                    </a:lnTo>
                    <a:cubicBezTo>
                      <a:pt x="116940" y="128226"/>
                      <a:pt x="106081" y="128645"/>
                      <a:pt x="96709" y="1243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5" name="Google Shape;95;p12"/>
              <p:cNvSpPr/>
              <p:nvPr/>
            </p:nvSpPr>
            <p:spPr>
              <a:xfrm>
                <a:off x="5572666" y="3545935"/>
                <a:ext cx="220563" cy="127264"/>
              </a:xfrm>
              <a:custGeom>
                <a:avLst/>
                <a:gdLst/>
                <a:ahLst/>
                <a:cxnLst/>
                <a:rect l="l" t="t" r="r" b="b"/>
                <a:pathLst>
                  <a:path w="220563" h="127264" extrusionOk="0">
                    <a:moveTo>
                      <a:pt x="96709" y="124333"/>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6" name="Google Shape;96;p12"/>
              <p:cNvSpPr/>
              <p:nvPr/>
            </p:nvSpPr>
            <p:spPr>
              <a:xfrm>
                <a:off x="5701635" y="3620377"/>
                <a:ext cx="220563" cy="127300"/>
              </a:xfrm>
              <a:custGeom>
                <a:avLst/>
                <a:gdLst/>
                <a:ahLst/>
                <a:cxnLst/>
                <a:rect l="l" t="t" r="r" b="b"/>
                <a:pathLst>
                  <a:path w="220563" h="127300" extrusionOk="0">
                    <a:moveTo>
                      <a:pt x="96709" y="124376"/>
                    </a:moveTo>
                    <a:lnTo>
                      <a:pt x="5078" y="71417"/>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7" name="Google Shape;97;p12"/>
              <p:cNvSpPr/>
              <p:nvPr/>
            </p:nvSpPr>
            <p:spPr>
              <a:xfrm>
                <a:off x="5831651" y="3695149"/>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8" name="Google Shape;98;p12"/>
              <p:cNvSpPr/>
              <p:nvPr/>
            </p:nvSpPr>
            <p:spPr>
              <a:xfrm>
                <a:off x="5961667" y="3770491"/>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9" name="Google Shape;99;p12"/>
              <p:cNvSpPr/>
              <p:nvPr/>
            </p:nvSpPr>
            <p:spPr>
              <a:xfrm>
                <a:off x="6091683" y="3845548"/>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595" y="-925"/>
                      <a:pt x="114416" y="-1345"/>
                      <a:pt x="123760" y="2932"/>
                    </a:cubicBezTo>
                    <a:lnTo>
                      <a:pt x="215486"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0" name="Google Shape;100;p12"/>
              <p:cNvSpPr/>
              <p:nvPr/>
            </p:nvSpPr>
            <p:spPr>
              <a:xfrm>
                <a:off x="6221700" y="3920605"/>
                <a:ext cx="220524" cy="127307"/>
              </a:xfrm>
              <a:custGeom>
                <a:avLst/>
                <a:gdLst/>
                <a:ahLst/>
                <a:cxnLst/>
                <a:rect l="l" t="t" r="r" b="b"/>
                <a:pathLst>
                  <a:path w="220524" h="127307" extrusionOk="0">
                    <a:moveTo>
                      <a:pt x="96709" y="124376"/>
                    </a:moveTo>
                    <a:lnTo>
                      <a:pt x="5078" y="71512"/>
                    </a:lnTo>
                    <a:cubicBezTo>
                      <a:pt x="-2447" y="67131"/>
                      <a:pt x="-1494" y="59606"/>
                      <a:pt x="7174" y="54653"/>
                    </a:cubicBezTo>
                    <a:lnTo>
                      <a:pt x="94613" y="4075"/>
                    </a:lnTo>
                    <a:cubicBezTo>
                      <a:pt x="103595" y="-925"/>
                      <a:pt x="114416" y="-1345"/>
                      <a:pt x="123760" y="2932"/>
                    </a:cubicBezTo>
                    <a:lnTo>
                      <a:pt x="215485" y="55891"/>
                    </a:lnTo>
                    <a:cubicBezTo>
                      <a:pt x="222915" y="60177"/>
                      <a:pt x="222058" y="67702"/>
                      <a:pt x="213390" y="72655"/>
                    </a:cubicBezTo>
                    <a:lnTo>
                      <a:pt x="125855" y="123233"/>
                    </a:lnTo>
                    <a:cubicBezTo>
                      <a:pt x="116873" y="128234"/>
                      <a:pt x="106053" y="128652"/>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1" name="Google Shape;101;p12"/>
              <p:cNvSpPr/>
              <p:nvPr/>
            </p:nvSpPr>
            <p:spPr>
              <a:xfrm>
                <a:off x="6351691" y="3995706"/>
                <a:ext cx="220549" cy="127264"/>
              </a:xfrm>
              <a:custGeom>
                <a:avLst/>
                <a:gdLst/>
                <a:ahLst/>
                <a:cxnLst/>
                <a:rect l="l" t="t" r="r" b="b"/>
                <a:pathLst>
                  <a:path w="220549" h="127264" extrusionOk="0">
                    <a:moveTo>
                      <a:pt x="96733" y="124333"/>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612"/>
                    </a:cubicBezTo>
                    <a:lnTo>
                      <a:pt x="125880" y="123190"/>
                    </a:lnTo>
                    <a:cubicBezTo>
                      <a:pt x="116898" y="128190"/>
                      <a:pt x="106077" y="128609"/>
                      <a:pt x="96733" y="12433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2" name="Google Shape;102;p12"/>
              <p:cNvSpPr/>
              <p:nvPr/>
            </p:nvSpPr>
            <p:spPr>
              <a:xfrm>
                <a:off x="6481517" y="4070763"/>
                <a:ext cx="220517" cy="127215"/>
              </a:xfrm>
              <a:custGeom>
                <a:avLst/>
                <a:gdLst/>
                <a:ahLst/>
                <a:cxnLst/>
                <a:rect l="l" t="t" r="r" b="b"/>
                <a:pathLst>
                  <a:path w="220517" h="127215" extrusionOk="0">
                    <a:moveTo>
                      <a:pt x="96924" y="124333"/>
                    </a:moveTo>
                    <a:lnTo>
                      <a:pt x="5007" y="71469"/>
                    </a:lnTo>
                    <a:cubicBezTo>
                      <a:pt x="-2422" y="67087"/>
                      <a:pt x="-1470" y="59563"/>
                      <a:pt x="7103" y="54609"/>
                    </a:cubicBezTo>
                    <a:lnTo>
                      <a:pt x="94638" y="4127"/>
                    </a:lnTo>
                    <a:cubicBezTo>
                      <a:pt x="103601" y="-902"/>
                      <a:pt x="114421" y="-1359"/>
                      <a:pt x="123784" y="2889"/>
                    </a:cubicBezTo>
                    <a:lnTo>
                      <a:pt x="215510" y="55848"/>
                    </a:lnTo>
                    <a:cubicBezTo>
                      <a:pt x="222939" y="60134"/>
                      <a:pt x="221987" y="67659"/>
                      <a:pt x="213414" y="72612"/>
                    </a:cubicBezTo>
                    <a:lnTo>
                      <a:pt x="125880" y="123190"/>
                    </a:lnTo>
                    <a:cubicBezTo>
                      <a:pt x="116955" y="128124"/>
                      <a:pt x="106210" y="128543"/>
                      <a:pt x="96924" y="12433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3" name="Google Shape;103;p12"/>
              <p:cNvSpPr/>
              <p:nvPr/>
            </p:nvSpPr>
            <p:spPr>
              <a:xfrm>
                <a:off x="6611724" y="4145820"/>
                <a:ext cx="220517" cy="127281"/>
              </a:xfrm>
              <a:custGeom>
                <a:avLst/>
                <a:gdLst/>
                <a:ahLst/>
                <a:cxnLst/>
                <a:rect l="l" t="t" r="r" b="b"/>
                <a:pathLst>
                  <a:path w="220517" h="127281" extrusionOk="0">
                    <a:moveTo>
                      <a:pt x="96733" y="124428"/>
                    </a:moveTo>
                    <a:lnTo>
                      <a:pt x="5007" y="71469"/>
                    </a:lnTo>
                    <a:cubicBezTo>
                      <a:pt x="-2422" y="67087"/>
                      <a:pt x="-1470" y="59563"/>
                      <a:pt x="7103" y="54610"/>
                    </a:cubicBezTo>
                    <a:lnTo>
                      <a:pt x="94637" y="4127"/>
                    </a:lnTo>
                    <a:cubicBezTo>
                      <a:pt x="103601" y="-902"/>
                      <a:pt x="114421" y="-1359"/>
                      <a:pt x="123784" y="2889"/>
                    </a:cubicBezTo>
                    <a:lnTo>
                      <a:pt x="215510" y="55848"/>
                    </a:lnTo>
                    <a:cubicBezTo>
                      <a:pt x="222939" y="60134"/>
                      <a:pt x="221987" y="67659"/>
                      <a:pt x="213414" y="72707"/>
                    </a:cubicBezTo>
                    <a:lnTo>
                      <a:pt x="125879" y="123190"/>
                    </a:lnTo>
                    <a:cubicBezTo>
                      <a:pt x="116897" y="128171"/>
                      <a:pt x="106096" y="128628"/>
                      <a:pt x="96733"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4" name="Google Shape;104;p12"/>
              <p:cNvSpPr/>
              <p:nvPr/>
            </p:nvSpPr>
            <p:spPr>
              <a:xfrm>
                <a:off x="4990117" y="3209572"/>
                <a:ext cx="283047" cy="163399"/>
              </a:xfrm>
              <a:custGeom>
                <a:avLst/>
                <a:gdLst/>
                <a:ahLst/>
                <a:cxnLst/>
                <a:rect l="l" t="t" r="r" b="b"/>
                <a:pathLst>
                  <a:path w="283047" h="163399" extrusionOk="0">
                    <a:moveTo>
                      <a:pt x="159288" y="160468"/>
                    </a:moveTo>
                    <a:lnTo>
                      <a:pt x="5078" y="71504"/>
                    </a:lnTo>
                    <a:cubicBezTo>
                      <a:pt x="-2447" y="67123"/>
                      <a:pt x="-1494" y="59598"/>
                      <a:pt x="7174" y="54645"/>
                    </a:cubicBezTo>
                    <a:lnTo>
                      <a:pt x="94613" y="4163"/>
                    </a:lnTo>
                    <a:cubicBezTo>
                      <a:pt x="103595" y="-914"/>
                      <a:pt x="114473" y="-1371"/>
                      <a:pt x="123855" y="2924"/>
                    </a:cubicBezTo>
                    <a:lnTo>
                      <a:pt x="277969" y="91888"/>
                    </a:lnTo>
                    <a:cubicBezTo>
                      <a:pt x="285494" y="96269"/>
                      <a:pt x="284542" y="103794"/>
                      <a:pt x="275874" y="108747"/>
                    </a:cubicBezTo>
                    <a:lnTo>
                      <a:pt x="188434" y="159325"/>
                    </a:lnTo>
                    <a:cubicBezTo>
                      <a:pt x="179452" y="164325"/>
                      <a:pt x="168632" y="164745"/>
                      <a:pt x="159288" y="1604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5" name="Google Shape;105;p12"/>
              <p:cNvSpPr/>
              <p:nvPr/>
            </p:nvSpPr>
            <p:spPr>
              <a:xfrm>
                <a:off x="6648640" y="4220618"/>
                <a:ext cx="313122" cy="199558"/>
              </a:xfrm>
              <a:custGeom>
                <a:avLst/>
                <a:gdLst/>
                <a:ahLst/>
                <a:cxnLst/>
                <a:rect l="l" t="t" r="r" b="b"/>
                <a:pathLst>
                  <a:path w="313122" h="199558" extrusionOk="0">
                    <a:moveTo>
                      <a:pt x="307467" y="56107"/>
                    </a:moveTo>
                    <a:lnTo>
                      <a:pt x="215836" y="3243"/>
                    </a:lnTo>
                    <a:cubicBezTo>
                      <a:pt x="207274" y="-1081"/>
                      <a:pt x="197158" y="-1081"/>
                      <a:pt x="188595" y="3243"/>
                    </a:cubicBezTo>
                    <a:lnTo>
                      <a:pt x="96107" y="56107"/>
                    </a:lnTo>
                    <a:cubicBezTo>
                      <a:pt x="91764" y="57564"/>
                      <a:pt x="89430" y="62260"/>
                      <a:pt x="90878" y="66594"/>
                    </a:cubicBezTo>
                    <a:cubicBezTo>
                      <a:pt x="91707" y="69061"/>
                      <a:pt x="93640" y="70994"/>
                      <a:pt x="96107" y="71823"/>
                    </a:cubicBezTo>
                    <a:lnTo>
                      <a:pt x="103442" y="76014"/>
                    </a:lnTo>
                    <a:cubicBezTo>
                      <a:pt x="107442" y="77329"/>
                      <a:pt x="109614" y="81634"/>
                      <a:pt x="108299" y="85635"/>
                    </a:cubicBezTo>
                    <a:cubicBezTo>
                      <a:pt x="107547" y="87930"/>
                      <a:pt x="105737" y="89740"/>
                      <a:pt x="103442" y="90492"/>
                    </a:cubicBezTo>
                    <a:lnTo>
                      <a:pt x="5715" y="146880"/>
                    </a:lnTo>
                    <a:cubicBezTo>
                      <a:pt x="-1905" y="151262"/>
                      <a:pt x="-1905" y="158310"/>
                      <a:pt x="5715" y="162596"/>
                    </a:cubicBezTo>
                    <a:lnTo>
                      <a:pt x="64103" y="196315"/>
                    </a:lnTo>
                    <a:cubicBezTo>
                      <a:pt x="72666" y="200639"/>
                      <a:pt x="82782" y="200639"/>
                      <a:pt x="91345" y="196315"/>
                    </a:cubicBezTo>
                    <a:lnTo>
                      <a:pt x="182690" y="143546"/>
                    </a:lnTo>
                    <a:lnTo>
                      <a:pt x="201740" y="132593"/>
                    </a:lnTo>
                    <a:lnTo>
                      <a:pt x="215360" y="124782"/>
                    </a:lnTo>
                    <a:lnTo>
                      <a:pt x="229076" y="116877"/>
                    </a:lnTo>
                    <a:lnTo>
                      <a:pt x="307848" y="71347"/>
                    </a:lnTo>
                    <a:cubicBezTo>
                      <a:pt x="314896" y="67061"/>
                      <a:pt x="314992" y="60108"/>
                      <a:pt x="307467" y="56107"/>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6" name="Google Shape;106;p12"/>
              <p:cNvSpPr/>
              <p:nvPr/>
            </p:nvSpPr>
            <p:spPr>
              <a:xfrm>
                <a:off x="4613284" y="3427765"/>
                <a:ext cx="220517" cy="127281"/>
              </a:xfrm>
              <a:custGeom>
                <a:avLst/>
                <a:gdLst/>
                <a:ahLst/>
                <a:cxnLst/>
                <a:rect l="l" t="t" r="r" b="b"/>
                <a:pathLst>
                  <a:path w="220517" h="127281" extrusionOk="0">
                    <a:moveTo>
                      <a:pt x="96733" y="124392"/>
                    </a:moveTo>
                    <a:lnTo>
                      <a:pt x="5007" y="71433"/>
                    </a:lnTo>
                    <a:cubicBezTo>
                      <a:pt x="-2422" y="67147"/>
                      <a:pt x="-1470" y="59623"/>
                      <a:pt x="7103" y="54574"/>
                    </a:cubicBezTo>
                    <a:lnTo>
                      <a:pt x="94638" y="4092"/>
                    </a:lnTo>
                    <a:cubicBezTo>
                      <a:pt x="103620" y="-890"/>
                      <a:pt x="114421" y="-1347"/>
                      <a:pt x="123784" y="2853"/>
                    </a:cubicBezTo>
                    <a:lnTo>
                      <a:pt x="215510" y="55812"/>
                    </a:lnTo>
                    <a:cubicBezTo>
                      <a:pt x="222939" y="60194"/>
                      <a:pt x="221987" y="67719"/>
                      <a:pt x="213414" y="72672"/>
                    </a:cubicBezTo>
                    <a:lnTo>
                      <a:pt x="125880" y="123154"/>
                    </a:lnTo>
                    <a:cubicBezTo>
                      <a:pt x="116917" y="128183"/>
                      <a:pt x="106096" y="128641"/>
                      <a:pt x="96733"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7" name="Google Shape;107;p12"/>
              <p:cNvSpPr/>
              <p:nvPr/>
            </p:nvSpPr>
            <p:spPr>
              <a:xfrm>
                <a:off x="4742658" y="3502501"/>
                <a:ext cx="220563" cy="127281"/>
              </a:xfrm>
              <a:custGeom>
                <a:avLst/>
                <a:gdLst/>
                <a:ahLst/>
                <a:cxnLst/>
                <a:rect l="l" t="t" r="r" b="b"/>
                <a:pathLst>
                  <a:path w="220563" h="127281" extrusionOk="0">
                    <a:moveTo>
                      <a:pt x="96709" y="124428"/>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8" name="Google Shape;108;p12"/>
              <p:cNvSpPr/>
              <p:nvPr/>
            </p:nvSpPr>
            <p:spPr>
              <a:xfrm>
                <a:off x="4871721" y="3577213"/>
                <a:ext cx="220563" cy="127189"/>
              </a:xfrm>
              <a:custGeom>
                <a:avLst/>
                <a:gdLst/>
                <a:ahLst/>
                <a:cxnLst/>
                <a:rect l="l" t="t" r="r" b="b"/>
                <a:pathLst>
                  <a:path w="220563" h="127189" extrusionOk="0">
                    <a:moveTo>
                      <a:pt x="97090" y="124392"/>
                    </a:moveTo>
                    <a:lnTo>
                      <a:pt x="5078" y="71433"/>
                    </a:lnTo>
                    <a:cubicBezTo>
                      <a:pt x="-2447" y="67147"/>
                      <a:pt x="-1494" y="59623"/>
                      <a:pt x="7174" y="54574"/>
                    </a:cubicBezTo>
                    <a:lnTo>
                      <a:pt x="94613" y="4092"/>
                    </a:lnTo>
                    <a:cubicBezTo>
                      <a:pt x="103595" y="-890"/>
                      <a:pt x="114397" y="-1347"/>
                      <a:pt x="123760" y="2853"/>
                    </a:cubicBezTo>
                    <a:lnTo>
                      <a:pt x="215485" y="55813"/>
                    </a:lnTo>
                    <a:cubicBezTo>
                      <a:pt x="223010" y="60099"/>
                      <a:pt x="222058" y="67719"/>
                      <a:pt x="213390" y="72672"/>
                    </a:cubicBezTo>
                    <a:lnTo>
                      <a:pt x="125950" y="123154"/>
                    </a:lnTo>
                    <a:cubicBezTo>
                      <a:pt x="117054" y="128060"/>
                      <a:pt x="106376" y="128517"/>
                      <a:pt x="97090"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9" name="Google Shape;109;p12"/>
              <p:cNvSpPr/>
              <p:nvPr/>
            </p:nvSpPr>
            <p:spPr>
              <a:xfrm>
                <a:off x="5974216" y="4213507"/>
                <a:ext cx="220549" cy="127300"/>
              </a:xfrm>
              <a:custGeom>
                <a:avLst/>
                <a:gdLst/>
                <a:ahLst/>
                <a:cxnLst/>
                <a:rect l="l" t="t" r="r" b="b"/>
                <a:pathLst>
                  <a:path w="220549" h="127300" extrusionOk="0">
                    <a:moveTo>
                      <a:pt x="96733" y="124368"/>
                    </a:moveTo>
                    <a:lnTo>
                      <a:pt x="5007" y="71504"/>
                    </a:lnTo>
                    <a:cubicBezTo>
                      <a:pt x="-2422" y="67123"/>
                      <a:pt x="-1470" y="59598"/>
                      <a:pt x="7103" y="54645"/>
                    </a:cubicBezTo>
                    <a:lnTo>
                      <a:pt x="94638" y="4162"/>
                    </a:lnTo>
                    <a:cubicBezTo>
                      <a:pt x="103591" y="-914"/>
                      <a:pt x="114430" y="-1371"/>
                      <a:pt x="123784" y="2924"/>
                    </a:cubicBezTo>
                    <a:lnTo>
                      <a:pt x="215510" y="55883"/>
                    </a:lnTo>
                    <a:cubicBezTo>
                      <a:pt x="222939" y="60170"/>
                      <a:pt x="222082" y="67694"/>
                      <a:pt x="213414" y="72647"/>
                    </a:cubicBezTo>
                    <a:lnTo>
                      <a:pt x="125879" y="123225"/>
                    </a:lnTo>
                    <a:cubicBezTo>
                      <a:pt x="116897" y="128226"/>
                      <a:pt x="106077" y="128645"/>
                      <a:pt x="96733" y="1243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0" name="Google Shape;110;p12"/>
              <p:cNvSpPr/>
              <p:nvPr/>
            </p:nvSpPr>
            <p:spPr>
              <a:xfrm>
                <a:off x="6104041" y="4288254"/>
                <a:ext cx="220517" cy="127281"/>
              </a:xfrm>
              <a:custGeom>
                <a:avLst/>
                <a:gdLst/>
                <a:ahLst/>
                <a:cxnLst/>
                <a:rect l="l" t="t" r="r" b="b"/>
                <a:pathLst>
                  <a:path w="220517" h="127281" extrusionOk="0">
                    <a:moveTo>
                      <a:pt x="96733" y="124392"/>
                    </a:moveTo>
                    <a:lnTo>
                      <a:pt x="5007" y="71433"/>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6" y="128183"/>
                      <a:pt x="106096" y="128641"/>
                      <a:pt x="96733"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1" name="Google Shape;111;p12"/>
              <p:cNvSpPr/>
              <p:nvPr/>
            </p:nvSpPr>
            <p:spPr>
              <a:xfrm>
                <a:off x="6233034" y="4362946"/>
                <a:ext cx="220563" cy="127351"/>
              </a:xfrm>
              <a:custGeom>
                <a:avLst/>
                <a:gdLst/>
                <a:ahLst/>
                <a:cxnLst/>
                <a:rect l="l" t="t" r="r" b="b"/>
                <a:pathLst>
                  <a:path w="220563" h="127351" extrusionOk="0">
                    <a:moveTo>
                      <a:pt x="96709" y="124376"/>
                    </a:moveTo>
                    <a:lnTo>
                      <a:pt x="5078" y="71512"/>
                    </a:lnTo>
                    <a:cubicBezTo>
                      <a:pt x="-2447" y="67131"/>
                      <a:pt x="-1494" y="59606"/>
                      <a:pt x="7174" y="54653"/>
                    </a:cubicBezTo>
                    <a:lnTo>
                      <a:pt x="94613" y="4075"/>
                    </a:lnTo>
                    <a:cubicBezTo>
                      <a:pt x="103624" y="-926"/>
                      <a:pt x="114482" y="-1344"/>
                      <a:pt x="123855" y="2932"/>
                    </a:cubicBezTo>
                    <a:lnTo>
                      <a:pt x="215485" y="55796"/>
                    </a:lnTo>
                    <a:cubicBezTo>
                      <a:pt x="223010" y="60177"/>
                      <a:pt x="222058" y="67702"/>
                      <a:pt x="213390" y="72655"/>
                    </a:cubicBezTo>
                    <a:lnTo>
                      <a:pt x="125950" y="123328"/>
                    </a:lnTo>
                    <a:cubicBezTo>
                      <a:pt x="116920" y="128300"/>
                      <a:pt x="106072" y="128681"/>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2" name="Google Shape;112;p12"/>
              <p:cNvSpPr/>
              <p:nvPr/>
            </p:nvSpPr>
            <p:spPr>
              <a:xfrm>
                <a:off x="6362479" y="4438082"/>
                <a:ext cx="220563" cy="127246"/>
              </a:xfrm>
              <a:custGeom>
                <a:avLst/>
                <a:gdLst/>
                <a:ahLst/>
                <a:cxnLst/>
                <a:rect l="l" t="t" r="r" b="b"/>
                <a:pathLst>
                  <a:path w="220563" h="127246" extrusionOk="0">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3010" y="60099"/>
                      <a:pt x="222058" y="67624"/>
                      <a:pt x="213390" y="72672"/>
                    </a:cubicBezTo>
                    <a:lnTo>
                      <a:pt x="125950" y="123154"/>
                    </a:lnTo>
                    <a:cubicBezTo>
                      <a:pt x="116940" y="128136"/>
                      <a:pt x="106110" y="128593"/>
                      <a:pt x="96709"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3" name="Google Shape;113;p12"/>
              <p:cNvSpPr/>
              <p:nvPr/>
            </p:nvSpPr>
            <p:spPr>
              <a:xfrm>
                <a:off x="5001523" y="3651913"/>
                <a:ext cx="253854" cy="146540"/>
              </a:xfrm>
              <a:custGeom>
                <a:avLst/>
                <a:gdLst/>
                <a:ahLst/>
                <a:cxnLst/>
                <a:rect l="l" t="t" r="r" b="b"/>
                <a:pathLst>
                  <a:path w="253854" h="146540" extrusionOk="0">
                    <a:moveTo>
                      <a:pt x="130071" y="143609"/>
                    </a:moveTo>
                    <a:lnTo>
                      <a:pt x="5007" y="71504"/>
                    </a:lnTo>
                    <a:cubicBezTo>
                      <a:pt x="-2422" y="67123"/>
                      <a:pt x="-1470" y="59598"/>
                      <a:pt x="7103" y="54645"/>
                    </a:cubicBezTo>
                    <a:lnTo>
                      <a:pt x="94638" y="4163"/>
                    </a:lnTo>
                    <a:cubicBezTo>
                      <a:pt x="103591" y="-914"/>
                      <a:pt x="114431" y="-1371"/>
                      <a:pt x="123784" y="2924"/>
                    </a:cubicBezTo>
                    <a:lnTo>
                      <a:pt x="248847" y="75124"/>
                    </a:lnTo>
                    <a:cubicBezTo>
                      <a:pt x="256277" y="79410"/>
                      <a:pt x="255324" y="86935"/>
                      <a:pt x="246752" y="91888"/>
                    </a:cubicBezTo>
                    <a:lnTo>
                      <a:pt x="159217" y="142465"/>
                    </a:lnTo>
                    <a:cubicBezTo>
                      <a:pt x="150235" y="147466"/>
                      <a:pt x="139415" y="147885"/>
                      <a:pt x="130071" y="143609"/>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4" name="Google Shape;114;p12"/>
              <p:cNvSpPr/>
              <p:nvPr/>
            </p:nvSpPr>
            <p:spPr>
              <a:xfrm>
                <a:off x="5811458" y="4119562"/>
                <a:ext cx="253901" cy="146525"/>
              </a:xfrm>
              <a:custGeom>
                <a:avLst/>
                <a:gdLst/>
                <a:ahLst/>
                <a:cxnLst/>
                <a:rect l="l" t="t" r="r" b="b"/>
                <a:pathLst>
                  <a:path w="253901" h="146525" extrusionOk="0">
                    <a:moveTo>
                      <a:pt x="130046" y="143637"/>
                    </a:moveTo>
                    <a:lnTo>
                      <a:pt x="5078" y="71437"/>
                    </a:lnTo>
                    <a:cubicBezTo>
                      <a:pt x="-2447" y="67151"/>
                      <a:pt x="-1494" y="59626"/>
                      <a:pt x="7174" y="54578"/>
                    </a:cubicBezTo>
                    <a:lnTo>
                      <a:pt x="94613" y="4096"/>
                    </a:lnTo>
                    <a:cubicBezTo>
                      <a:pt x="103624" y="-886"/>
                      <a:pt x="114454" y="-1353"/>
                      <a:pt x="123855" y="2857"/>
                    </a:cubicBezTo>
                    <a:lnTo>
                      <a:pt x="248823" y="75057"/>
                    </a:lnTo>
                    <a:cubicBezTo>
                      <a:pt x="256348" y="79343"/>
                      <a:pt x="255395" y="86963"/>
                      <a:pt x="246727" y="91916"/>
                    </a:cubicBezTo>
                    <a:lnTo>
                      <a:pt x="159288" y="142399"/>
                    </a:lnTo>
                    <a:cubicBezTo>
                      <a:pt x="150287" y="147428"/>
                      <a:pt x="139438" y="147885"/>
                      <a:pt x="130046" y="143637"/>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5" name="Google Shape;115;p12"/>
              <p:cNvSpPr/>
              <p:nvPr/>
            </p:nvSpPr>
            <p:spPr>
              <a:xfrm>
                <a:off x="5164178" y="3745900"/>
                <a:ext cx="738494" cy="426244"/>
              </a:xfrm>
              <a:custGeom>
                <a:avLst/>
                <a:gdLst/>
                <a:ahLst/>
                <a:cxnLst/>
                <a:rect l="l" t="t" r="r" b="b"/>
                <a:pathLst>
                  <a:path w="738494" h="426244" extrusionOk="0">
                    <a:moveTo>
                      <a:pt x="614639" y="423287"/>
                    </a:moveTo>
                    <a:lnTo>
                      <a:pt x="5039" y="71433"/>
                    </a:lnTo>
                    <a:cubicBezTo>
                      <a:pt x="-2390" y="67147"/>
                      <a:pt x="-1533" y="59622"/>
                      <a:pt x="7135" y="54574"/>
                    </a:cubicBezTo>
                    <a:lnTo>
                      <a:pt x="94670" y="4092"/>
                    </a:lnTo>
                    <a:cubicBezTo>
                      <a:pt x="103652" y="-890"/>
                      <a:pt x="114453" y="-1347"/>
                      <a:pt x="123816" y="2854"/>
                    </a:cubicBezTo>
                    <a:lnTo>
                      <a:pt x="733416" y="354802"/>
                    </a:lnTo>
                    <a:cubicBezTo>
                      <a:pt x="740941" y="359089"/>
                      <a:pt x="739989" y="366613"/>
                      <a:pt x="731321" y="371566"/>
                    </a:cubicBezTo>
                    <a:lnTo>
                      <a:pt x="643881" y="422144"/>
                    </a:lnTo>
                    <a:cubicBezTo>
                      <a:pt x="634880" y="427173"/>
                      <a:pt x="624012" y="427602"/>
                      <a:pt x="614639" y="423287"/>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6" name="Google Shape;116;p12"/>
              <p:cNvSpPr/>
              <p:nvPr/>
            </p:nvSpPr>
            <p:spPr>
              <a:xfrm>
                <a:off x="5092169" y="3413764"/>
                <a:ext cx="220524" cy="127281"/>
              </a:xfrm>
              <a:custGeom>
                <a:avLst/>
                <a:gdLst/>
                <a:ahLst/>
                <a:cxnLst/>
                <a:rect l="l" t="t" r="r" b="b"/>
                <a:pathLst>
                  <a:path w="220524" h="127281" extrusionOk="0">
                    <a:moveTo>
                      <a:pt x="96765" y="124392"/>
                    </a:moveTo>
                    <a:lnTo>
                      <a:pt x="5039" y="71433"/>
                    </a:lnTo>
                    <a:cubicBezTo>
                      <a:pt x="-2390" y="67147"/>
                      <a:pt x="-1533" y="59623"/>
                      <a:pt x="7135" y="54574"/>
                    </a:cubicBezTo>
                    <a:lnTo>
                      <a:pt x="94670" y="4092"/>
                    </a:lnTo>
                    <a:cubicBezTo>
                      <a:pt x="103652" y="-890"/>
                      <a:pt x="114453" y="-1347"/>
                      <a:pt x="123816" y="2853"/>
                    </a:cubicBezTo>
                    <a:lnTo>
                      <a:pt x="215447" y="55812"/>
                    </a:lnTo>
                    <a:cubicBezTo>
                      <a:pt x="222972" y="60099"/>
                      <a:pt x="222019" y="67719"/>
                      <a:pt x="213351" y="72672"/>
                    </a:cubicBezTo>
                    <a:lnTo>
                      <a:pt x="125912" y="123154"/>
                    </a:lnTo>
                    <a:cubicBezTo>
                      <a:pt x="116949" y="128183"/>
                      <a:pt x="106128" y="128641"/>
                      <a:pt x="96765"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7" name="Google Shape;117;p12"/>
              <p:cNvSpPr/>
              <p:nvPr/>
            </p:nvSpPr>
            <p:spPr>
              <a:xfrm>
                <a:off x="5221804" y="3488595"/>
                <a:ext cx="220524" cy="127281"/>
              </a:xfrm>
              <a:custGeom>
                <a:avLst/>
                <a:gdLst/>
                <a:ahLst/>
                <a:cxnLst/>
                <a:rect l="l" t="t" r="r" b="b"/>
                <a:pathLst>
                  <a:path w="220524" h="127281" extrusionOk="0">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2" y="60134"/>
                      <a:pt x="222019" y="67659"/>
                      <a:pt x="213351" y="72707"/>
                    </a:cubicBezTo>
                    <a:lnTo>
                      <a:pt x="125912" y="123190"/>
                    </a:lnTo>
                    <a:cubicBezTo>
                      <a:pt x="116930" y="128171"/>
                      <a:pt x="106128" y="128628"/>
                      <a:pt x="96765"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8" name="Google Shape;118;p12"/>
              <p:cNvSpPr/>
              <p:nvPr/>
            </p:nvSpPr>
            <p:spPr>
              <a:xfrm>
                <a:off x="5351534" y="3563461"/>
                <a:ext cx="220549" cy="127264"/>
              </a:xfrm>
              <a:custGeom>
                <a:avLst/>
                <a:gdLst/>
                <a:ahLst/>
                <a:cxnLst/>
                <a:rect l="l" t="t" r="r" b="b"/>
                <a:pathLst>
                  <a:path w="220549" h="127264" extrusionOk="0">
                    <a:moveTo>
                      <a:pt x="96765" y="124333"/>
                    </a:moveTo>
                    <a:lnTo>
                      <a:pt x="5039" y="71469"/>
                    </a:lnTo>
                    <a:cubicBezTo>
                      <a:pt x="-2390" y="67087"/>
                      <a:pt x="-1533" y="59563"/>
                      <a:pt x="7135" y="54610"/>
                    </a:cubicBezTo>
                    <a:lnTo>
                      <a:pt x="94670" y="4127"/>
                    </a:lnTo>
                    <a:cubicBezTo>
                      <a:pt x="103633" y="-902"/>
                      <a:pt x="114453" y="-1359"/>
                      <a:pt x="123816" y="2889"/>
                    </a:cubicBezTo>
                    <a:lnTo>
                      <a:pt x="215542" y="55848"/>
                    </a:lnTo>
                    <a:cubicBezTo>
                      <a:pt x="222972" y="60134"/>
                      <a:pt x="222019" y="67659"/>
                      <a:pt x="213447" y="72707"/>
                    </a:cubicBezTo>
                    <a:lnTo>
                      <a:pt x="125912" y="123190"/>
                    </a:lnTo>
                    <a:cubicBezTo>
                      <a:pt x="116930" y="128190"/>
                      <a:pt x="106109" y="128609"/>
                      <a:pt x="96765" y="12433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9" name="Google Shape;119;p12"/>
              <p:cNvSpPr/>
              <p:nvPr/>
            </p:nvSpPr>
            <p:spPr>
              <a:xfrm>
                <a:off x="5481392" y="3638284"/>
                <a:ext cx="220517" cy="127225"/>
              </a:xfrm>
              <a:custGeom>
                <a:avLst/>
                <a:gdLst/>
                <a:ahLst/>
                <a:cxnLst/>
                <a:rect l="l" t="t" r="r" b="b"/>
                <a:pathLst>
                  <a:path w="220517" h="127225" extrusionOk="0">
                    <a:moveTo>
                      <a:pt x="96447" y="124090"/>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774" y="128234"/>
                      <a:pt x="105830" y="128557"/>
                      <a:pt x="96447" y="124090"/>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0" name="Google Shape;120;p12"/>
              <p:cNvSpPr/>
              <p:nvPr/>
            </p:nvSpPr>
            <p:spPr>
              <a:xfrm>
                <a:off x="5610742" y="3713151"/>
                <a:ext cx="220517" cy="127264"/>
              </a:xfrm>
              <a:custGeom>
                <a:avLst/>
                <a:gdLst/>
                <a:ahLst/>
                <a:cxnLst/>
                <a:rect l="l" t="t" r="r" b="b"/>
                <a:pathLst>
                  <a:path w="220517" h="127264" extrusionOk="0">
                    <a:moveTo>
                      <a:pt x="96733" y="124376"/>
                    </a:moveTo>
                    <a:lnTo>
                      <a:pt x="5007" y="71417"/>
                    </a:lnTo>
                    <a:cubicBezTo>
                      <a:pt x="-2422" y="67131"/>
                      <a:pt x="-1470" y="59606"/>
                      <a:pt x="7103" y="54653"/>
                    </a:cubicBezTo>
                    <a:lnTo>
                      <a:pt x="94638" y="4075"/>
                    </a:lnTo>
                    <a:cubicBezTo>
                      <a:pt x="103620" y="-926"/>
                      <a:pt x="114440" y="-1344"/>
                      <a:pt x="123784" y="2932"/>
                    </a:cubicBezTo>
                    <a:lnTo>
                      <a:pt x="215510" y="55796"/>
                    </a:lnTo>
                    <a:cubicBezTo>
                      <a:pt x="222939" y="60177"/>
                      <a:pt x="221987" y="67702"/>
                      <a:pt x="213414" y="72655"/>
                    </a:cubicBezTo>
                    <a:lnTo>
                      <a:pt x="125880" y="123138"/>
                    </a:lnTo>
                    <a:cubicBezTo>
                      <a:pt x="116917" y="128167"/>
                      <a:pt x="106096" y="128624"/>
                      <a:pt x="96733"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1" name="Google Shape;121;p12"/>
              <p:cNvSpPr/>
              <p:nvPr/>
            </p:nvSpPr>
            <p:spPr>
              <a:xfrm>
                <a:off x="5740377" y="3788001"/>
                <a:ext cx="220517" cy="127281"/>
              </a:xfrm>
              <a:custGeom>
                <a:avLst/>
                <a:gdLst/>
                <a:ahLst/>
                <a:cxnLst/>
                <a:rect l="l" t="t" r="r" b="b"/>
                <a:pathLst>
                  <a:path w="220517" h="127281" extrusionOk="0">
                    <a:moveTo>
                      <a:pt x="96733" y="124393"/>
                    </a:moveTo>
                    <a:lnTo>
                      <a:pt x="5007" y="71434"/>
                    </a:lnTo>
                    <a:cubicBezTo>
                      <a:pt x="-2422" y="67147"/>
                      <a:pt x="-1470" y="59623"/>
                      <a:pt x="7103" y="54574"/>
                    </a:cubicBezTo>
                    <a:lnTo>
                      <a:pt x="94638" y="4092"/>
                    </a:lnTo>
                    <a:cubicBezTo>
                      <a:pt x="103620" y="-890"/>
                      <a:pt x="114421" y="-1347"/>
                      <a:pt x="123784" y="2853"/>
                    </a:cubicBezTo>
                    <a:lnTo>
                      <a:pt x="215510" y="55812"/>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2" name="Google Shape;122;p12"/>
              <p:cNvSpPr/>
              <p:nvPr/>
            </p:nvSpPr>
            <p:spPr>
              <a:xfrm>
                <a:off x="5870012" y="3862832"/>
                <a:ext cx="220517" cy="127281"/>
              </a:xfrm>
              <a:custGeom>
                <a:avLst/>
                <a:gdLst/>
                <a:ahLst/>
                <a:cxnLst/>
                <a:rect l="l" t="t" r="r" b="b"/>
                <a:pathLst>
                  <a:path w="220517" h="127281" extrusionOk="0">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07" y="128171"/>
                      <a:pt x="106096" y="128628"/>
                      <a:pt x="96733"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3" name="Google Shape;123;p12"/>
              <p:cNvSpPr/>
              <p:nvPr/>
            </p:nvSpPr>
            <p:spPr>
              <a:xfrm>
                <a:off x="5999266" y="3937698"/>
                <a:ext cx="220549" cy="127281"/>
              </a:xfrm>
              <a:custGeom>
                <a:avLst/>
                <a:gdLst/>
                <a:ahLst/>
                <a:cxnLst/>
                <a:rect l="l" t="t" r="r" b="b"/>
                <a:pathLst>
                  <a:path w="220549" h="127281" extrusionOk="0">
                    <a:moveTo>
                      <a:pt x="96733" y="124428"/>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707"/>
                    </a:cubicBezTo>
                    <a:lnTo>
                      <a:pt x="125880" y="123190"/>
                    </a:lnTo>
                    <a:cubicBezTo>
                      <a:pt x="116898" y="128171"/>
                      <a:pt x="106096" y="128628"/>
                      <a:pt x="96733"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4" name="Google Shape;124;p12"/>
              <p:cNvSpPr/>
              <p:nvPr/>
            </p:nvSpPr>
            <p:spPr>
              <a:xfrm>
                <a:off x="6129021" y="4012522"/>
                <a:ext cx="220524" cy="127237"/>
              </a:xfrm>
              <a:custGeom>
                <a:avLst/>
                <a:gdLst/>
                <a:ahLst/>
                <a:cxnLst/>
                <a:rect l="l" t="t" r="r" b="b"/>
                <a:pathLst>
                  <a:path w="220524" h="127237" extrusionOk="0">
                    <a:moveTo>
                      <a:pt x="96994" y="124376"/>
                    </a:moveTo>
                    <a:lnTo>
                      <a:pt x="5078" y="71512"/>
                    </a:lnTo>
                    <a:cubicBezTo>
                      <a:pt x="-2447" y="67131"/>
                      <a:pt x="-1494" y="59606"/>
                      <a:pt x="7174" y="54653"/>
                    </a:cubicBezTo>
                    <a:lnTo>
                      <a:pt x="94613" y="4075"/>
                    </a:lnTo>
                    <a:cubicBezTo>
                      <a:pt x="103595" y="-925"/>
                      <a:pt x="114416" y="-1345"/>
                      <a:pt x="123760" y="2932"/>
                    </a:cubicBezTo>
                    <a:lnTo>
                      <a:pt x="215485" y="55796"/>
                    </a:lnTo>
                    <a:cubicBezTo>
                      <a:pt x="222915" y="60177"/>
                      <a:pt x="222058" y="67702"/>
                      <a:pt x="213390" y="72655"/>
                    </a:cubicBezTo>
                    <a:lnTo>
                      <a:pt x="125855" y="123233"/>
                    </a:lnTo>
                    <a:cubicBezTo>
                      <a:pt x="116949" y="128138"/>
                      <a:pt x="106262" y="128557"/>
                      <a:pt x="96994"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5" name="Google Shape;125;p12"/>
              <p:cNvSpPr/>
              <p:nvPr/>
            </p:nvSpPr>
            <p:spPr>
              <a:xfrm>
                <a:off x="6258942" y="4087388"/>
                <a:ext cx="220563" cy="127300"/>
              </a:xfrm>
              <a:custGeom>
                <a:avLst/>
                <a:gdLst/>
                <a:ahLst/>
                <a:cxnLst/>
                <a:rect l="l" t="t" r="r" b="b"/>
                <a:pathLst>
                  <a:path w="220563" h="127300" extrusionOk="0">
                    <a:moveTo>
                      <a:pt x="96709" y="124376"/>
                    </a:moveTo>
                    <a:lnTo>
                      <a:pt x="5078" y="71417"/>
                    </a:lnTo>
                    <a:cubicBezTo>
                      <a:pt x="-2447" y="67131"/>
                      <a:pt x="-1494" y="59606"/>
                      <a:pt x="7173" y="54653"/>
                    </a:cubicBezTo>
                    <a:lnTo>
                      <a:pt x="94613" y="4075"/>
                    </a:lnTo>
                    <a:cubicBezTo>
                      <a:pt x="103595" y="-925"/>
                      <a:pt x="114415" y="-1345"/>
                      <a:pt x="123760"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6" name="Google Shape;126;p12"/>
              <p:cNvSpPr/>
              <p:nvPr/>
            </p:nvSpPr>
            <p:spPr>
              <a:xfrm>
                <a:off x="6388578" y="4161853"/>
                <a:ext cx="220563" cy="127285"/>
              </a:xfrm>
              <a:custGeom>
                <a:avLst/>
                <a:gdLst/>
                <a:ahLst/>
                <a:cxnLst/>
                <a:rect l="l" t="t" r="r" b="b"/>
                <a:pathLst>
                  <a:path w="220563" h="127285" extrusionOk="0">
                    <a:moveTo>
                      <a:pt x="96709" y="124396"/>
                    </a:moveTo>
                    <a:lnTo>
                      <a:pt x="5078" y="71437"/>
                    </a:lnTo>
                    <a:cubicBezTo>
                      <a:pt x="-2447" y="67151"/>
                      <a:pt x="-1494" y="59627"/>
                      <a:pt x="7174" y="54578"/>
                    </a:cubicBezTo>
                    <a:lnTo>
                      <a:pt x="94613" y="4096"/>
                    </a:lnTo>
                    <a:cubicBezTo>
                      <a:pt x="103624" y="-886"/>
                      <a:pt x="114454" y="-1353"/>
                      <a:pt x="123855" y="2857"/>
                    </a:cubicBezTo>
                    <a:lnTo>
                      <a:pt x="215485" y="55816"/>
                    </a:lnTo>
                    <a:cubicBezTo>
                      <a:pt x="223010" y="60103"/>
                      <a:pt x="222058" y="67723"/>
                      <a:pt x="213390" y="72676"/>
                    </a:cubicBezTo>
                    <a:lnTo>
                      <a:pt x="125950" y="123158"/>
                    </a:lnTo>
                    <a:cubicBezTo>
                      <a:pt x="116949" y="128187"/>
                      <a:pt x="106100" y="128645"/>
                      <a:pt x="96709" y="12439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7" name="Google Shape;127;p12"/>
              <p:cNvSpPr/>
              <p:nvPr/>
            </p:nvSpPr>
            <p:spPr>
              <a:xfrm>
                <a:off x="6518213" y="4237101"/>
                <a:ext cx="221039" cy="127370"/>
              </a:xfrm>
              <a:custGeom>
                <a:avLst/>
                <a:gdLst/>
                <a:ahLst/>
                <a:cxnLst/>
                <a:rect l="l" t="t" r="r" b="b"/>
                <a:pathLst>
                  <a:path w="221039" h="127370" extrusionOk="0">
                    <a:moveTo>
                      <a:pt x="96709" y="124396"/>
                    </a:moveTo>
                    <a:lnTo>
                      <a:pt x="5078" y="71437"/>
                    </a:lnTo>
                    <a:cubicBezTo>
                      <a:pt x="-2447" y="67151"/>
                      <a:pt x="-1494" y="59626"/>
                      <a:pt x="7173" y="54578"/>
                    </a:cubicBezTo>
                    <a:lnTo>
                      <a:pt x="94613" y="4095"/>
                    </a:lnTo>
                    <a:cubicBezTo>
                      <a:pt x="103624" y="-886"/>
                      <a:pt x="114454" y="-1353"/>
                      <a:pt x="123855" y="2857"/>
                    </a:cubicBezTo>
                    <a:lnTo>
                      <a:pt x="215962" y="55816"/>
                    </a:lnTo>
                    <a:cubicBezTo>
                      <a:pt x="223486" y="60103"/>
                      <a:pt x="222534" y="67627"/>
                      <a:pt x="213866" y="72676"/>
                    </a:cubicBezTo>
                    <a:lnTo>
                      <a:pt x="126427" y="123158"/>
                    </a:lnTo>
                    <a:cubicBezTo>
                      <a:pt x="117292" y="128302"/>
                      <a:pt x="106243" y="128759"/>
                      <a:pt x="96709" y="12439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8" name="Google Shape;128;p12"/>
              <p:cNvSpPr/>
              <p:nvPr/>
            </p:nvSpPr>
            <p:spPr>
              <a:xfrm>
                <a:off x="4864578" y="3282378"/>
                <a:ext cx="318480" cy="183800"/>
              </a:xfrm>
              <a:custGeom>
                <a:avLst/>
                <a:gdLst/>
                <a:ahLst/>
                <a:cxnLst/>
                <a:rect l="l" t="t" r="r" b="b"/>
                <a:pathLst>
                  <a:path w="318480" h="183800" extrusionOk="0">
                    <a:moveTo>
                      <a:pt x="194721" y="180911"/>
                    </a:moveTo>
                    <a:lnTo>
                      <a:pt x="5078" y="71469"/>
                    </a:lnTo>
                    <a:cubicBezTo>
                      <a:pt x="-2447" y="67087"/>
                      <a:pt x="-1494" y="59563"/>
                      <a:pt x="7174" y="54610"/>
                    </a:cubicBezTo>
                    <a:lnTo>
                      <a:pt x="94613" y="4127"/>
                    </a:lnTo>
                    <a:cubicBezTo>
                      <a:pt x="103614" y="-902"/>
                      <a:pt x="114463" y="-1359"/>
                      <a:pt x="123855" y="2889"/>
                    </a:cubicBezTo>
                    <a:lnTo>
                      <a:pt x="313402" y="112331"/>
                    </a:lnTo>
                    <a:cubicBezTo>
                      <a:pt x="320927" y="116713"/>
                      <a:pt x="319975" y="124237"/>
                      <a:pt x="311307" y="129190"/>
                    </a:cubicBezTo>
                    <a:lnTo>
                      <a:pt x="223867" y="179673"/>
                    </a:lnTo>
                    <a:cubicBezTo>
                      <a:pt x="214904" y="184702"/>
                      <a:pt x="204084" y="185159"/>
                      <a:pt x="194721" y="180911"/>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9" name="Google Shape;129;p12"/>
              <p:cNvSpPr/>
              <p:nvPr/>
            </p:nvSpPr>
            <p:spPr>
              <a:xfrm>
                <a:off x="4902011" y="3449213"/>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6"/>
                      <a:pt x="114482" y="-1345"/>
                      <a:pt x="123855" y="2932"/>
                    </a:cubicBezTo>
                    <a:lnTo>
                      <a:pt x="215485" y="55796"/>
                    </a:lnTo>
                    <a:cubicBezTo>
                      <a:pt x="223010" y="60177"/>
                      <a:pt x="222058" y="67702"/>
                      <a:pt x="213390" y="72655"/>
                    </a:cubicBezTo>
                    <a:lnTo>
                      <a:pt x="125950" y="123233"/>
                    </a:lnTo>
                    <a:cubicBezTo>
                      <a:pt x="116940" y="128233"/>
                      <a:pt x="106081" y="128653"/>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0" name="Google Shape;130;p12"/>
              <p:cNvSpPr/>
              <p:nvPr/>
            </p:nvSpPr>
            <p:spPr>
              <a:xfrm>
                <a:off x="5031646" y="3523682"/>
                <a:ext cx="220524" cy="127281"/>
              </a:xfrm>
              <a:custGeom>
                <a:avLst/>
                <a:gdLst/>
                <a:ahLst/>
                <a:cxnLst/>
                <a:rect l="l" t="t" r="r" b="b"/>
                <a:pathLst>
                  <a:path w="220524" h="127281" extrusionOk="0">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2915" y="60099"/>
                      <a:pt x="222058" y="67719"/>
                      <a:pt x="213390" y="72672"/>
                    </a:cubicBezTo>
                    <a:lnTo>
                      <a:pt x="125855" y="123154"/>
                    </a:lnTo>
                    <a:cubicBezTo>
                      <a:pt x="116892" y="128184"/>
                      <a:pt x="106072" y="128641"/>
                      <a:pt x="96709"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1" name="Google Shape;131;p12"/>
              <p:cNvSpPr/>
              <p:nvPr/>
            </p:nvSpPr>
            <p:spPr>
              <a:xfrm>
                <a:off x="5161066" y="3598894"/>
                <a:ext cx="220517" cy="127281"/>
              </a:xfrm>
              <a:custGeom>
                <a:avLst/>
                <a:gdLst/>
                <a:ahLst/>
                <a:cxnLst/>
                <a:rect l="l" t="t" r="r" b="b"/>
                <a:pathLst>
                  <a:path w="220517" h="127281" extrusionOk="0">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898" y="128171"/>
                      <a:pt x="106096" y="128628"/>
                      <a:pt x="96733"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2" name="Google Shape;132;p12"/>
              <p:cNvSpPr/>
              <p:nvPr/>
            </p:nvSpPr>
            <p:spPr>
              <a:xfrm>
                <a:off x="5290892" y="3673717"/>
                <a:ext cx="220517" cy="127308"/>
              </a:xfrm>
              <a:custGeom>
                <a:avLst/>
                <a:gdLst/>
                <a:ahLst/>
                <a:cxnLst/>
                <a:rect l="l" t="t" r="r" b="b"/>
                <a:pathLst>
                  <a:path w="220517" h="127308" extrusionOk="0">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897" y="128234"/>
                      <a:pt x="106077" y="128653"/>
                      <a:pt x="96733"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3" name="Google Shape;133;p12"/>
              <p:cNvSpPr/>
              <p:nvPr/>
            </p:nvSpPr>
            <p:spPr>
              <a:xfrm>
                <a:off x="5420495" y="3748758"/>
                <a:ext cx="220334" cy="127131"/>
              </a:xfrm>
              <a:custGeom>
                <a:avLst/>
                <a:gdLst/>
                <a:ahLst/>
                <a:cxnLst/>
                <a:rect l="l" t="t" r="r" b="b"/>
                <a:pathLst>
                  <a:path w="220334" h="127131" extrusionOk="0">
                    <a:moveTo>
                      <a:pt x="96765" y="124202"/>
                    </a:moveTo>
                    <a:lnTo>
                      <a:pt x="5039" y="71243"/>
                    </a:lnTo>
                    <a:cubicBezTo>
                      <a:pt x="-2390" y="66957"/>
                      <a:pt x="-1533" y="59432"/>
                      <a:pt x="7135" y="54384"/>
                    </a:cubicBezTo>
                    <a:lnTo>
                      <a:pt x="94479" y="4092"/>
                    </a:lnTo>
                    <a:cubicBezTo>
                      <a:pt x="103461" y="-890"/>
                      <a:pt x="114263" y="-1347"/>
                      <a:pt x="123626" y="2854"/>
                    </a:cubicBezTo>
                    <a:lnTo>
                      <a:pt x="215256" y="55813"/>
                    </a:lnTo>
                    <a:cubicBezTo>
                      <a:pt x="222781" y="60099"/>
                      <a:pt x="221828" y="67719"/>
                      <a:pt x="213161" y="72672"/>
                    </a:cubicBezTo>
                    <a:lnTo>
                      <a:pt x="125721" y="123154"/>
                    </a:lnTo>
                    <a:cubicBezTo>
                      <a:pt x="116777" y="128060"/>
                      <a:pt x="106043" y="128450"/>
                      <a:pt x="96765" y="12420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4" name="Google Shape;134;p12"/>
              <p:cNvSpPr/>
              <p:nvPr/>
            </p:nvSpPr>
            <p:spPr>
              <a:xfrm>
                <a:off x="5550092" y="3823398"/>
                <a:ext cx="220563" cy="127281"/>
              </a:xfrm>
              <a:custGeom>
                <a:avLst/>
                <a:gdLst/>
                <a:ahLst/>
                <a:cxnLst/>
                <a:rect l="l" t="t" r="r" b="b"/>
                <a:pathLst>
                  <a:path w="220563" h="127281" extrusionOk="0">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5" name="Google Shape;135;p12"/>
              <p:cNvSpPr/>
              <p:nvPr/>
            </p:nvSpPr>
            <p:spPr>
              <a:xfrm>
                <a:off x="5679727" y="3898222"/>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6" name="Google Shape;136;p12"/>
              <p:cNvSpPr/>
              <p:nvPr/>
            </p:nvSpPr>
            <p:spPr>
              <a:xfrm>
                <a:off x="5809362" y="3973072"/>
                <a:ext cx="220524" cy="127281"/>
              </a:xfrm>
              <a:custGeom>
                <a:avLst/>
                <a:gdLst/>
                <a:ahLst/>
                <a:cxnLst/>
                <a:rect l="l" t="t" r="r" b="b"/>
                <a:pathLst>
                  <a:path w="220524" h="127281" extrusionOk="0">
                    <a:moveTo>
                      <a:pt x="96709" y="124392"/>
                    </a:moveTo>
                    <a:lnTo>
                      <a:pt x="5078" y="71433"/>
                    </a:lnTo>
                    <a:cubicBezTo>
                      <a:pt x="-2447" y="67147"/>
                      <a:pt x="-1494" y="59622"/>
                      <a:pt x="7174" y="54574"/>
                    </a:cubicBezTo>
                    <a:lnTo>
                      <a:pt x="94613" y="4092"/>
                    </a:lnTo>
                    <a:cubicBezTo>
                      <a:pt x="103595" y="-890"/>
                      <a:pt x="114397" y="-1347"/>
                      <a:pt x="123760" y="2854"/>
                    </a:cubicBezTo>
                    <a:lnTo>
                      <a:pt x="215485" y="55813"/>
                    </a:lnTo>
                    <a:cubicBezTo>
                      <a:pt x="222915" y="60194"/>
                      <a:pt x="222058" y="67719"/>
                      <a:pt x="213390" y="72672"/>
                    </a:cubicBezTo>
                    <a:lnTo>
                      <a:pt x="125855" y="123154"/>
                    </a:lnTo>
                    <a:cubicBezTo>
                      <a:pt x="116892" y="128183"/>
                      <a:pt x="106072" y="128641"/>
                      <a:pt x="96709"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7" name="Google Shape;137;p12"/>
              <p:cNvSpPr/>
              <p:nvPr/>
            </p:nvSpPr>
            <p:spPr>
              <a:xfrm>
                <a:off x="5938592" y="4047903"/>
                <a:ext cx="220517" cy="126979"/>
              </a:xfrm>
              <a:custGeom>
                <a:avLst/>
                <a:gdLst/>
                <a:ahLst/>
                <a:cxnLst/>
                <a:rect l="l" t="t" r="r" b="b"/>
                <a:pathLst>
                  <a:path w="220517" h="126979" extrusionOk="0">
                    <a:moveTo>
                      <a:pt x="97114" y="124047"/>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45" y="127924"/>
                      <a:pt x="106315" y="128238"/>
                      <a:pt x="97114" y="124047"/>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8" name="Google Shape;138;p12"/>
              <p:cNvSpPr/>
              <p:nvPr/>
            </p:nvSpPr>
            <p:spPr>
              <a:xfrm>
                <a:off x="6068608" y="4122734"/>
                <a:ext cx="220517" cy="127300"/>
              </a:xfrm>
              <a:custGeom>
                <a:avLst/>
                <a:gdLst/>
                <a:ahLst/>
                <a:cxnLst/>
                <a:rect l="l" t="t" r="r" b="b"/>
                <a:pathLst>
                  <a:path w="220517" h="127300" extrusionOk="0">
                    <a:moveTo>
                      <a:pt x="96733" y="124368"/>
                    </a:moveTo>
                    <a:lnTo>
                      <a:pt x="5007" y="71504"/>
                    </a:lnTo>
                    <a:cubicBezTo>
                      <a:pt x="-2422" y="67123"/>
                      <a:pt x="-1470" y="59598"/>
                      <a:pt x="7103" y="54645"/>
                    </a:cubicBezTo>
                    <a:lnTo>
                      <a:pt x="94638" y="4162"/>
                    </a:lnTo>
                    <a:cubicBezTo>
                      <a:pt x="103591" y="-914"/>
                      <a:pt x="114431" y="-1371"/>
                      <a:pt x="123784" y="2924"/>
                    </a:cubicBezTo>
                    <a:lnTo>
                      <a:pt x="215510" y="55883"/>
                    </a:lnTo>
                    <a:cubicBezTo>
                      <a:pt x="222939" y="60170"/>
                      <a:pt x="221987" y="67694"/>
                      <a:pt x="213414" y="72647"/>
                    </a:cubicBezTo>
                    <a:lnTo>
                      <a:pt x="125880" y="123225"/>
                    </a:lnTo>
                    <a:cubicBezTo>
                      <a:pt x="116898" y="128226"/>
                      <a:pt x="106077" y="128645"/>
                      <a:pt x="96733" y="1243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9" name="Google Shape;139;p12"/>
              <p:cNvSpPr/>
              <p:nvPr/>
            </p:nvSpPr>
            <p:spPr>
              <a:xfrm>
                <a:off x="6198212" y="4197576"/>
                <a:ext cx="220524" cy="127281"/>
              </a:xfrm>
              <a:custGeom>
                <a:avLst/>
                <a:gdLst/>
                <a:ahLst/>
                <a:cxnLst/>
                <a:rect l="l" t="t" r="r" b="b"/>
                <a:pathLst>
                  <a:path w="220524" h="127281" extrusionOk="0">
                    <a:moveTo>
                      <a:pt x="96765" y="124393"/>
                    </a:moveTo>
                    <a:lnTo>
                      <a:pt x="5039" y="71434"/>
                    </a:lnTo>
                    <a:cubicBezTo>
                      <a:pt x="-2390" y="67147"/>
                      <a:pt x="-1533" y="59623"/>
                      <a:pt x="7135" y="54574"/>
                    </a:cubicBezTo>
                    <a:lnTo>
                      <a:pt x="94670" y="4092"/>
                    </a:lnTo>
                    <a:cubicBezTo>
                      <a:pt x="103652" y="-890"/>
                      <a:pt x="114453" y="-1347"/>
                      <a:pt x="123816" y="2853"/>
                    </a:cubicBezTo>
                    <a:lnTo>
                      <a:pt x="215447" y="55812"/>
                    </a:lnTo>
                    <a:cubicBezTo>
                      <a:pt x="222972" y="60194"/>
                      <a:pt x="222019" y="67719"/>
                      <a:pt x="213351" y="72672"/>
                    </a:cubicBezTo>
                    <a:lnTo>
                      <a:pt x="125912" y="123154"/>
                    </a:lnTo>
                    <a:cubicBezTo>
                      <a:pt x="116949" y="128184"/>
                      <a:pt x="106128" y="128641"/>
                      <a:pt x="96765"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0" name="Google Shape;140;p12"/>
              <p:cNvSpPr/>
              <p:nvPr/>
            </p:nvSpPr>
            <p:spPr>
              <a:xfrm>
                <a:off x="6327808" y="4272442"/>
                <a:ext cx="380989" cy="219907"/>
              </a:xfrm>
              <a:custGeom>
                <a:avLst/>
                <a:gdLst/>
                <a:ahLst/>
                <a:cxnLst/>
                <a:rect l="l" t="t" r="r" b="b"/>
                <a:pathLst>
                  <a:path w="380989" h="219907" extrusionOk="0">
                    <a:moveTo>
                      <a:pt x="257205" y="216975"/>
                    </a:moveTo>
                    <a:lnTo>
                      <a:pt x="5078" y="71433"/>
                    </a:lnTo>
                    <a:cubicBezTo>
                      <a:pt x="-2447" y="67147"/>
                      <a:pt x="-1494" y="59622"/>
                      <a:pt x="7174" y="54574"/>
                    </a:cubicBezTo>
                    <a:lnTo>
                      <a:pt x="94613" y="4092"/>
                    </a:lnTo>
                    <a:cubicBezTo>
                      <a:pt x="103624" y="-890"/>
                      <a:pt x="114454" y="-1347"/>
                      <a:pt x="123855" y="2854"/>
                    </a:cubicBezTo>
                    <a:lnTo>
                      <a:pt x="375982" y="148396"/>
                    </a:lnTo>
                    <a:cubicBezTo>
                      <a:pt x="383411" y="152777"/>
                      <a:pt x="382459" y="160302"/>
                      <a:pt x="373886" y="165255"/>
                    </a:cubicBezTo>
                    <a:lnTo>
                      <a:pt x="286351" y="215832"/>
                    </a:lnTo>
                    <a:cubicBezTo>
                      <a:pt x="277369" y="220833"/>
                      <a:pt x="266549" y="221252"/>
                      <a:pt x="257205" y="216975"/>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1" name="Google Shape;141;p12"/>
              <p:cNvSpPr/>
              <p:nvPr/>
            </p:nvSpPr>
            <p:spPr>
              <a:xfrm>
                <a:off x="4739038" y="3355149"/>
                <a:ext cx="253901" cy="146525"/>
              </a:xfrm>
              <a:custGeom>
                <a:avLst/>
                <a:gdLst/>
                <a:ahLst/>
                <a:cxnLst/>
                <a:rect l="l" t="t" r="r" b="b"/>
                <a:pathLst>
                  <a:path w="253901" h="146525" extrusionOk="0">
                    <a:moveTo>
                      <a:pt x="130046" y="143668"/>
                    </a:moveTo>
                    <a:lnTo>
                      <a:pt x="5078" y="71469"/>
                    </a:lnTo>
                    <a:cubicBezTo>
                      <a:pt x="-2447" y="67183"/>
                      <a:pt x="-1494" y="59563"/>
                      <a:pt x="7174" y="54610"/>
                    </a:cubicBezTo>
                    <a:lnTo>
                      <a:pt x="94613" y="4127"/>
                    </a:lnTo>
                    <a:cubicBezTo>
                      <a:pt x="103614" y="-902"/>
                      <a:pt x="114463" y="-1359"/>
                      <a:pt x="123855" y="2889"/>
                    </a:cubicBezTo>
                    <a:lnTo>
                      <a:pt x="248823" y="75088"/>
                    </a:lnTo>
                    <a:cubicBezTo>
                      <a:pt x="256348" y="79375"/>
                      <a:pt x="255395" y="86899"/>
                      <a:pt x="246727" y="91948"/>
                    </a:cubicBezTo>
                    <a:lnTo>
                      <a:pt x="159288" y="142430"/>
                    </a:lnTo>
                    <a:cubicBezTo>
                      <a:pt x="150277" y="147412"/>
                      <a:pt x="139447" y="147879"/>
                      <a:pt x="130046" y="1436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2" name="Google Shape;142;p12"/>
              <p:cNvSpPr/>
              <p:nvPr/>
            </p:nvSpPr>
            <p:spPr>
              <a:xfrm>
                <a:off x="5246664" y="3087528"/>
                <a:ext cx="1926000" cy="1111651"/>
              </a:xfrm>
              <a:custGeom>
                <a:avLst/>
                <a:gdLst/>
                <a:ahLst/>
                <a:cxnLst/>
                <a:rect l="l" t="t" r="r" b="b"/>
                <a:pathLst>
                  <a:path w="1926000" h="1111651" extrusionOk="0">
                    <a:moveTo>
                      <a:pt x="1845936" y="1108805"/>
                    </a:moveTo>
                    <a:lnTo>
                      <a:pt x="5039" y="46196"/>
                    </a:lnTo>
                    <a:cubicBezTo>
                      <a:pt x="-2390" y="41910"/>
                      <a:pt x="-1533" y="34290"/>
                      <a:pt x="7135" y="29337"/>
                    </a:cubicBezTo>
                    <a:lnTo>
                      <a:pt x="50855" y="4096"/>
                    </a:lnTo>
                    <a:cubicBezTo>
                      <a:pt x="59865" y="-886"/>
                      <a:pt x="70695" y="-1353"/>
                      <a:pt x="80097" y="2857"/>
                    </a:cubicBezTo>
                    <a:lnTo>
                      <a:pt x="1920993" y="1065371"/>
                    </a:lnTo>
                    <a:cubicBezTo>
                      <a:pt x="1928423" y="1069658"/>
                      <a:pt x="1927470" y="1077182"/>
                      <a:pt x="1918898" y="1082230"/>
                    </a:cubicBezTo>
                    <a:lnTo>
                      <a:pt x="1875083" y="1107472"/>
                    </a:lnTo>
                    <a:cubicBezTo>
                      <a:pt x="1866129" y="1112529"/>
                      <a:pt x="1855309" y="1113025"/>
                      <a:pt x="1845936" y="1108805"/>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3" name="Google Shape;143;p12"/>
              <p:cNvSpPr/>
              <p:nvPr/>
            </p:nvSpPr>
            <p:spPr>
              <a:xfrm>
                <a:off x="4501288" y="3792632"/>
                <a:ext cx="1451798" cy="838156"/>
              </a:xfrm>
              <a:custGeom>
                <a:avLst/>
                <a:gdLst/>
                <a:ahLst/>
                <a:cxnLst/>
                <a:rect l="l" t="t" r="r" b="b"/>
                <a:pathLst>
                  <a:path w="1451798" h="838156" extrusionOk="0">
                    <a:moveTo>
                      <a:pt x="1450884" y="524573"/>
                    </a:moveTo>
                    <a:cubicBezTo>
                      <a:pt x="1448283" y="530298"/>
                      <a:pt x="1443816" y="534965"/>
                      <a:pt x="1438216" y="537813"/>
                    </a:cubicBezTo>
                    <a:lnTo>
                      <a:pt x="931581" y="830231"/>
                    </a:lnTo>
                    <a:cubicBezTo>
                      <a:pt x="914321" y="839889"/>
                      <a:pt x="893500" y="840766"/>
                      <a:pt x="875479" y="832612"/>
                    </a:cubicBezTo>
                    <a:lnTo>
                      <a:pt x="9751" y="332740"/>
                    </a:lnTo>
                    <a:cubicBezTo>
                      <a:pt x="5808" y="330683"/>
                      <a:pt x="2709" y="327311"/>
                      <a:pt x="988" y="323215"/>
                    </a:cubicBezTo>
                    <a:cubicBezTo>
                      <a:pt x="-2155" y="315595"/>
                      <a:pt x="2226" y="306641"/>
                      <a:pt x="13752" y="299974"/>
                    </a:cubicBezTo>
                    <a:lnTo>
                      <a:pt x="520387" y="7842"/>
                    </a:lnTo>
                    <a:cubicBezTo>
                      <a:pt x="537674" y="-1740"/>
                      <a:pt x="558477" y="-2588"/>
                      <a:pt x="576489" y="5556"/>
                    </a:cubicBezTo>
                    <a:lnTo>
                      <a:pt x="1442311" y="505428"/>
                    </a:lnTo>
                    <a:cubicBezTo>
                      <a:pt x="1449874" y="508438"/>
                      <a:pt x="1453675" y="516925"/>
                      <a:pt x="1450884" y="524573"/>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4" name="Google Shape;144;p12"/>
              <p:cNvSpPr/>
              <p:nvPr/>
            </p:nvSpPr>
            <p:spPr>
              <a:xfrm>
                <a:off x="4502277" y="3802740"/>
                <a:ext cx="1449895" cy="828048"/>
              </a:xfrm>
              <a:custGeom>
                <a:avLst/>
                <a:gdLst/>
                <a:ahLst/>
                <a:cxnLst/>
                <a:rect l="l" t="t" r="r" b="b"/>
                <a:pathLst>
                  <a:path w="1449895" h="828048" extrusionOk="0">
                    <a:moveTo>
                      <a:pt x="1449896" y="514465"/>
                    </a:moveTo>
                    <a:cubicBezTo>
                      <a:pt x="1447295" y="520190"/>
                      <a:pt x="1442828" y="524857"/>
                      <a:pt x="1437227" y="527705"/>
                    </a:cubicBezTo>
                    <a:lnTo>
                      <a:pt x="930593" y="820123"/>
                    </a:lnTo>
                    <a:cubicBezTo>
                      <a:pt x="913333" y="829781"/>
                      <a:pt x="892512" y="830657"/>
                      <a:pt x="874490" y="822504"/>
                    </a:cubicBezTo>
                    <a:lnTo>
                      <a:pt x="8763" y="322632"/>
                    </a:lnTo>
                    <a:cubicBezTo>
                      <a:pt x="4820" y="320575"/>
                      <a:pt x="1720" y="317203"/>
                      <a:pt x="0" y="313107"/>
                    </a:cubicBezTo>
                    <a:cubicBezTo>
                      <a:pt x="2669" y="307582"/>
                      <a:pt x="7089" y="303096"/>
                      <a:pt x="12573" y="300343"/>
                    </a:cubicBezTo>
                    <a:lnTo>
                      <a:pt x="519208" y="7926"/>
                    </a:lnTo>
                    <a:cubicBezTo>
                      <a:pt x="536467" y="-1732"/>
                      <a:pt x="557289" y="-2609"/>
                      <a:pt x="575310" y="5545"/>
                    </a:cubicBezTo>
                    <a:lnTo>
                      <a:pt x="1441323" y="505417"/>
                    </a:lnTo>
                    <a:cubicBezTo>
                      <a:pt x="1445095" y="507417"/>
                      <a:pt x="1448105" y="510598"/>
                      <a:pt x="1449896" y="514465"/>
                    </a:cubicBezTo>
                    <a:close/>
                  </a:path>
                </a:pathLst>
              </a:custGeom>
              <a:solidFill>
                <a:srgbClr val="C3C6D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5" name="Google Shape;145;p12"/>
              <p:cNvSpPr/>
              <p:nvPr/>
            </p:nvSpPr>
            <p:spPr>
              <a:xfrm>
                <a:off x="5378291" y="2993528"/>
                <a:ext cx="1867947" cy="1123828"/>
              </a:xfrm>
              <a:custGeom>
                <a:avLst/>
                <a:gdLst/>
                <a:ahLst/>
                <a:cxnLst/>
                <a:rect l="l" t="t" r="r" b="b"/>
                <a:pathLst>
                  <a:path w="1867947" h="1123828" extrusionOk="0">
                    <a:moveTo>
                      <a:pt x="1854422" y="1122224"/>
                    </a:moveTo>
                    <a:lnTo>
                      <a:pt x="13526" y="59425"/>
                    </a:lnTo>
                    <a:cubicBezTo>
                      <a:pt x="5191" y="53395"/>
                      <a:pt x="181" y="43804"/>
                      <a:pt x="0" y="33517"/>
                    </a:cubicBezTo>
                    <a:lnTo>
                      <a:pt x="0" y="11895"/>
                    </a:lnTo>
                    <a:cubicBezTo>
                      <a:pt x="0" y="1894"/>
                      <a:pt x="6096" y="-2678"/>
                      <a:pt x="13526" y="1608"/>
                    </a:cubicBezTo>
                    <a:lnTo>
                      <a:pt x="1854422" y="1064122"/>
                    </a:lnTo>
                    <a:cubicBezTo>
                      <a:pt x="1862804" y="1070103"/>
                      <a:pt x="1867833" y="1079733"/>
                      <a:pt x="1867948" y="1090030"/>
                    </a:cubicBezTo>
                    <a:lnTo>
                      <a:pt x="1867948" y="1111747"/>
                    </a:lnTo>
                    <a:cubicBezTo>
                      <a:pt x="1867948" y="1121938"/>
                      <a:pt x="1861947" y="1126510"/>
                      <a:pt x="1854422" y="1122224"/>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6" name="Google Shape;146;p12"/>
              <p:cNvSpPr/>
              <p:nvPr/>
            </p:nvSpPr>
            <p:spPr>
              <a:xfrm>
                <a:off x="5482399" y="1596347"/>
                <a:ext cx="657230" cy="440903"/>
              </a:xfrm>
              <a:custGeom>
                <a:avLst/>
                <a:gdLst/>
                <a:ahLst/>
                <a:cxnLst/>
                <a:rect l="l" t="t" r="r" b="b"/>
                <a:pathLst>
                  <a:path w="657230" h="440903" extrusionOk="0">
                    <a:moveTo>
                      <a:pt x="647700" y="439716"/>
                    </a:moveTo>
                    <a:lnTo>
                      <a:pt x="9525" y="71480"/>
                    </a:lnTo>
                    <a:cubicBezTo>
                      <a:pt x="3610" y="67173"/>
                      <a:pt x="76" y="60320"/>
                      <a:pt x="0" y="53001"/>
                    </a:cubicBezTo>
                    <a:lnTo>
                      <a:pt x="0" y="8520"/>
                    </a:lnTo>
                    <a:cubicBezTo>
                      <a:pt x="0" y="1376"/>
                      <a:pt x="4381" y="-1958"/>
                      <a:pt x="9525" y="1185"/>
                    </a:cubicBezTo>
                    <a:lnTo>
                      <a:pt x="647700" y="369422"/>
                    </a:lnTo>
                    <a:cubicBezTo>
                      <a:pt x="653615" y="373729"/>
                      <a:pt x="657149" y="380581"/>
                      <a:pt x="657225" y="387900"/>
                    </a:cubicBezTo>
                    <a:lnTo>
                      <a:pt x="657225" y="432477"/>
                    </a:lnTo>
                    <a:cubicBezTo>
                      <a:pt x="657416" y="439526"/>
                      <a:pt x="653034" y="442860"/>
                      <a:pt x="647700" y="439716"/>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7" name="Google Shape;147;p12"/>
              <p:cNvSpPr/>
              <p:nvPr/>
            </p:nvSpPr>
            <p:spPr>
              <a:xfrm>
                <a:off x="5485731" y="1725601"/>
                <a:ext cx="490070" cy="322282"/>
              </a:xfrm>
              <a:custGeom>
                <a:avLst/>
                <a:gdLst/>
                <a:ahLst/>
                <a:cxnLst/>
                <a:rect l="l" t="t" r="r" b="b"/>
                <a:pathLst>
                  <a:path w="490070" h="322282" extrusionOk="0">
                    <a:moveTo>
                      <a:pt x="480538" y="321130"/>
                    </a:moveTo>
                    <a:lnTo>
                      <a:pt x="9527" y="49191"/>
                    </a:lnTo>
                    <a:cubicBezTo>
                      <a:pt x="3460" y="44756"/>
                      <a:pt x="-93" y="37658"/>
                      <a:pt x="2" y="30141"/>
                    </a:cubicBezTo>
                    <a:lnTo>
                      <a:pt x="2" y="8520"/>
                    </a:lnTo>
                    <a:cubicBezTo>
                      <a:pt x="2" y="1376"/>
                      <a:pt x="4288" y="-1958"/>
                      <a:pt x="9527" y="1185"/>
                    </a:cubicBezTo>
                    <a:lnTo>
                      <a:pt x="480538" y="273124"/>
                    </a:lnTo>
                    <a:cubicBezTo>
                      <a:pt x="486606" y="277563"/>
                      <a:pt x="490158" y="284659"/>
                      <a:pt x="490063" y="292174"/>
                    </a:cubicBezTo>
                    <a:lnTo>
                      <a:pt x="490063" y="314272"/>
                    </a:lnTo>
                    <a:cubicBezTo>
                      <a:pt x="490254" y="320940"/>
                      <a:pt x="486444" y="324178"/>
                      <a:pt x="480538" y="321130"/>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8" name="Google Shape;148;p12"/>
              <p:cNvSpPr/>
              <p:nvPr/>
            </p:nvSpPr>
            <p:spPr>
              <a:xfrm>
                <a:off x="5485731" y="1809557"/>
                <a:ext cx="490070" cy="322194"/>
              </a:xfrm>
              <a:custGeom>
                <a:avLst/>
                <a:gdLst/>
                <a:ahLst/>
                <a:cxnLst/>
                <a:rect l="l" t="t" r="r" b="b"/>
                <a:pathLst>
                  <a:path w="490070" h="322194" extrusionOk="0">
                    <a:moveTo>
                      <a:pt x="480538" y="321090"/>
                    </a:moveTo>
                    <a:lnTo>
                      <a:pt x="9527" y="49151"/>
                    </a:lnTo>
                    <a:cubicBezTo>
                      <a:pt x="3460" y="44715"/>
                      <a:pt x="-93" y="37618"/>
                      <a:pt x="2" y="30101"/>
                    </a:cubicBezTo>
                    <a:lnTo>
                      <a:pt x="2" y="8479"/>
                    </a:lnTo>
                    <a:cubicBezTo>
                      <a:pt x="2" y="1335"/>
                      <a:pt x="4288" y="-1903"/>
                      <a:pt x="9527" y="1145"/>
                    </a:cubicBezTo>
                    <a:lnTo>
                      <a:pt x="480538" y="273179"/>
                    </a:lnTo>
                    <a:cubicBezTo>
                      <a:pt x="486491" y="277456"/>
                      <a:pt x="490035" y="284323"/>
                      <a:pt x="490063" y="291657"/>
                    </a:cubicBezTo>
                    <a:lnTo>
                      <a:pt x="490063" y="313755"/>
                    </a:lnTo>
                    <a:cubicBezTo>
                      <a:pt x="490254" y="320899"/>
                      <a:pt x="486444" y="324042"/>
                      <a:pt x="480538" y="321090"/>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9" name="Google Shape;149;p12"/>
              <p:cNvSpPr/>
              <p:nvPr/>
            </p:nvSpPr>
            <p:spPr>
              <a:xfrm>
                <a:off x="5485733" y="1893472"/>
                <a:ext cx="401289" cy="270998"/>
              </a:xfrm>
              <a:custGeom>
                <a:avLst/>
                <a:gdLst/>
                <a:ahLst/>
                <a:cxnLst/>
                <a:rect l="l" t="t" r="r" b="b"/>
                <a:pathLst>
                  <a:path w="401289" h="270998" extrusionOk="0">
                    <a:moveTo>
                      <a:pt x="391763" y="269845"/>
                    </a:moveTo>
                    <a:lnTo>
                      <a:pt x="9525" y="49627"/>
                    </a:lnTo>
                    <a:cubicBezTo>
                      <a:pt x="3572" y="45351"/>
                      <a:pt x="29" y="38479"/>
                      <a:pt x="0" y="31149"/>
                    </a:cubicBezTo>
                    <a:lnTo>
                      <a:pt x="0" y="8479"/>
                    </a:lnTo>
                    <a:cubicBezTo>
                      <a:pt x="0" y="1335"/>
                      <a:pt x="4286" y="-1903"/>
                      <a:pt x="9525" y="1145"/>
                    </a:cubicBezTo>
                    <a:lnTo>
                      <a:pt x="391763" y="221839"/>
                    </a:lnTo>
                    <a:cubicBezTo>
                      <a:pt x="397821" y="226287"/>
                      <a:pt x="401364" y="233374"/>
                      <a:pt x="401288" y="240889"/>
                    </a:cubicBezTo>
                    <a:lnTo>
                      <a:pt x="401288" y="262987"/>
                    </a:lnTo>
                    <a:cubicBezTo>
                      <a:pt x="401384" y="269655"/>
                      <a:pt x="397097" y="272893"/>
                      <a:pt x="391763" y="269845"/>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0" name="Google Shape;150;p12"/>
              <p:cNvSpPr/>
              <p:nvPr/>
            </p:nvSpPr>
            <p:spPr>
              <a:xfrm>
                <a:off x="5482398" y="2477545"/>
                <a:ext cx="657231" cy="440923"/>
              </a:xfrm>
              <a:custGeom>
                <a:avLst/>
                <a:gdLst/>
                <a:ahLst/>
                <a:cxnLst/>
                <a:rect l="l" t="t" r="r" b="b"/>
                <a:pathLst>
                  <a:path w="657231" h="440923" extrusionOk="0">
                    <a:moveTo>
                      <a:pt x="647701" y="439771"/>
                    </a:moveTo>
                    <a:lnTo>
                      <a:pt x="9526" y="71535"/>
                    </a:lnTo>
                    <a:cubicBezTo>
                      <a:pt x="3477" y="67077"/>
                      <a:pt x="-56" y="59990"/>
                      <a:pt x="1" y="52485"/>
                    </a:cubicBezTo>
                    <a:lnTo>
                      <a:pt x="1" y="8479"/>
                    </a:lnTo>
                    <a:cubicBezTo>
                      <a:pt x="1" y="1335"/>
                      <a:pt x="4382" y="-1903"/>
                      <a:pt x="9526" y="1145"/>
                    </a:cubicBezTo>
                    <a:lnTo>
                      <a:pt x="647701" y="369381"/>
                    </a:lnTo>
                    <a:cubicBezTo>
                      <a:pt x="653749" y="373839"/>
                      <a:pt x="657283" y="380926"/>
                      <a:pt x="657226" y="388431"/>
                    </a:cubicBezTo>
                    <a:lnTo>
                      <a:pt x="657226" y="432913"/>
                    </a:lnTo>
                    <a:cubicBezTo>
                      <a:pt x="657416" y="439581"/>
                      <a:pt x="653035" y="442819"/>
                      <a:pt x="647701" y="439771"/>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1" name="Google Shape;151;p12"/>
              <p:cNvSpPr/>
              <p:nvPr/>
            </p:nvSpPr>
            <p:spPr>
              <a:xfrm>
                <a:off x="5485733" y="2606854"/>
                <a:ext cx="490068" cy="322274"/>
              </a:xfrm>
              <a:custGeom>
                <a:avLst/>
                <a:gdLst/>
                <a:ahLst/>
                <a:cxnLst/>
                <a:rect l="l" t="t" r="r" b="b"/>
                <a:pathLst>
                  <a:path w="490068" h="322274" extrusionOk="0">
                    <a:moveTo>
                      <a:pt x="480536" y="321130"/>
                    </a:moveTo>
                    <a:lnTo>
                      <a:pt x="9525" y="49096"/>
                    </a:lnTo>
                    <a:cubicBezTo>
                      <a:pt x="3572" y="44819"/>
                      <a:pt x="29" y="37952"/>
                      <a:pt x="0" y="30618"/>
                    </a:cubicBezTo>
                    <a:lnTo>
                      <a:pt x="0" y="8520"/>
                    </a:lnTo>
                    <a:cubicBezTo>
                      <a:pt x="0" y="1376"/>
                      <a:pt x="4286" y="-1958"/>
                      <a:pt x="9525" y="1185"/>
                    </a:cubicBezTo>
                    <a:lnTo>
                      <a:pt x="480536" y="273124"/>
                    </a:lnTo>
                    <a:cubicBezTo>
                      <a:pt x="486470" y="277420"/>
                      <a:pt x="490004" y="284278"/>
                      <a:pt x="490061" y="291603"/>
                    </a:cubicBezTo>
                    <a:lnTo>
                      <a:pt x="490061" y="313796"/>
                    </a:lnTo>
                    <a:cubicBezTo>
                      <a:pt x="490252" y="320940"/>
                      <a:pt x="486442" y="324178"/>
                      <a:pt x="480536" y="321130"/>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2" name="Google Shape;152;p12"/>
              <p:cNvSpPr/>
              <p:nvPr/>
            </p:nvSpPr>
            <p:spPr>
              <a:xfrm>
                <a:off x="5485733" y="2690770"/>
                <a:ext cx="490068" cy="322283"/>
              </a:xfrm>
              <a:custGeom>
                <a:avLst/>
                <a:gdLst/>
                <a:ahLst/>
                <a:cxnLst/>
                <a:rect l="l" t="t" r="r" b="b"/>
                <a:pathLst>
                  <a:path w="490068" h="322283" extrusionOk="0">
                    <a:moveTo>
                      <a:pt x="480536" y="321130"/>
                    </a:moveTo>
                    <a:lnTo>
                      <a:pt x="9525" y="49191"/>
                    </a:lnTo>
                    <a:cubicBezTo>
                      <a:pt x="3591" y="44858"/>
                      <a:pt x="57" y="37971"/>
                      <a:pt x="0" y="30618"/>
                    </a:cubicBezTo>
                    <a:lnTo>
                      <a:pt x="0" y="8520"/>
                    </a:lnTo>
                    <a:cubicBezTo>
                      <a:pt x="0" y="1376"/>
                      <a:pt x="4286" y="-1958"/>
                      <a:pt x="9525" y="1185"/>
                    </a:cubicBezTo>
                    <a:lnTo>
                      <a:pt x="480536" y="273124"/>
                    </a:lnTo>
                    <a:cubicBezTo>
                      <a:pt x="486604" y="277563"/>
                      <a:pt x="490157" y="284659"/>
                      <a:pt x="490061" y="292174"/>
                    </a:cubicBezTo>
                    <a:lnTo>
                      <a:pt x="490061" y="314272"/>
                    </a:lnTo>
                    <a:cubicBezTo>
                      <a:pt x="490252" y="320940"/>
                      <a:pt x="486442" y="324178"/>
                      <a:pt x="480536" y="321130"/>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3" name="Google Shape;153;p12"/>
              <p:cNvSpPr/>
              <p:nvPr/>
            </p:nvSpPr>
            <p:spPr>
              <a:xfrm>
                <a:off x="5485733" y="2774725"/>
                <a:ext cx="401289" cy="271152"/>
              </a:xfrm>
              <a:custGeom>
                <a:avLst/>
                <a:gdLst/>
                <a:ahLst/>
                <a:cxnLst/>
                <a:rect l="l" t="t" r="r" b="b"/>
                <a:pathLst>
                  <a:path w="401289" h="271152" extrusionOk="0">
                    <a:moveTo>
                      <a:pt x="391763" y="269845"/>
                    </a:moveTo>
                    <a:lnTo>
                      <a:pt x="9525" y="49151"/>
                    </a:lnTo>
                    <a:cubicBezTo>
                      <a:pt x="3591" y="44817"/>
                      <a:pt x="57" y="37931"/>
                      <a:pt x="0" y="30577"/>
                    </a:cubicBezTo>
                    <a:lnTo>
                      <a:pt x="0" y="8479"/>
                    </a:lnTo>
                    <a:cubicBezTo>
                      <a:pt x="0" y="1335"/>
                      <a:pt x="4286" y="-1903"/>
                      <a:pt x="9525" y="1145"/>
                    </a:cubicBezTo>
                    <a:lnTo>
                      <a:pt x="391763" y="221839"/>
                    </a:lnTo>
                    <a:cubicBezTo>
                      <a:pt x="397697" y="226135"/>
                      <a:pt x="401231" y="232993"/>
                      <a:pt x="401288" y="240318"/>
                    </a:cubicBezTo>
                    <a:lnTo>
                      <a:pt x="401288" y="262511"/>
                    </a:lnTo>
                    <a:cubicBezTo>
                      <a:pt x="401384" y="269655"/>
                      <a:pt x="397097" y="273274"/>
                      <a:pt x="391763" y="269845"/>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4" name="Google Shape;154;p12"/>
              <p:cNvSpPr/>
              <p:nvPr/>
            </p:nvSpPr>
            <p:spPr>
              <a:xfrm>
                <a:off x="6293929" y="2971606"/>
                <a:ext cx="893444" cy="828868"/>
              </a:xfrm>
              <a:custGeom>
                <a:avLst/>
                <a:gdLst/>
                <a:ahLst/>
                <a:cxnLst/>
                <a:rect l="l" t="t" r="r" b="b"/>
                <a:pathLst>
                  <a:path w="893444" h="828868" extrusionOk="0">
                    <a:moveTo>
                      <a:pt x="6858" y="55057"/>
                    </a:moveTo>
                    <a:cubicBezTo>
                      <a:pt x="6858" y="55057"/>
                      <a:pt x="77248" y="114113"/>
                      <a:pt x="178784" y="33436"/>
                    </a:cubicBezTo>
                    <a:cubicBezTo>
                      <a:pt x="251365" y="-26096"/>
                      <a:pt x="316230" y="7909"/>
                      <a:pt x="352330" y="28483"/>
                    </a:cubicBezTo>
                    <a:cubicBezTo>
                      <a:pt x="388430" y="49057"/>
                      <a:pt x="441007" y="61344"/>
                      <a:pt x="540068" y="240795"/>
                    </a:cubicBezTo>
                    <a:cubicBezTo>
                      <a:pt x="561489" y="276076"/>
                      <a:pt x="590845" y="305889"/>
                      <a:pt x="625793" y="327853"/>
                    </a:cubicBezTo>
                    <a:cubicBezTo>
                      <a:pt x="679228" y="358619"/>
                      <a:pt x="704850" y="343665"/>
                      <a:pt x="746855" y="280228"/>
                    </a:cubicBezTo>
                    <a:cubicBezTo>
                      <a:pt x="788861" y="216792"/>
                      <a:pt x="816293" y="146878"/>
                      <a:pt x="893445" y="192598"/>
                    </a:cubicBezTo>
                    <a:lnTo>
                      <a:pt x="893445" y="828868"/>
                    </a:lnTo>
                    <a:lnTo>
                      <a:pt x="0" y="313090"/>
                    </a:lnTo>
                    <a:lnTo>
                      <a:pt x="0" y="50867"/>
                    </a:lnTo>
                    <a:close/>
                  </a:path>
                </a:pathLst>
              </a:custGeom>
              <a:solidFill>
                <a:srgbClr val="F5F6F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5" name="Google Shape;155;p12"/>
              <p:cNvSpPr/>
              <p:nvPr/>
            </p:nvSpPr>
            <p:spPr>
              <a:xfrm>
                <a:off x="5485733" y="2024441"/>
                <a:ext cx="630461" cy="733619"/>
              </a:xfrm>
              <a:custGeom>
                <a:avLst/>
                <a:gdLst/>
                <a:ahLst/>
                <a:cxnLst/>
                <a:rect l="l" t="t" r="r" b="b"/>
                <a:pathLst>
                  <a:path w="630461" h="733619" extrusionOk="0">
                    <a:moveTo>
                      <a:pt x="620935" y="732474"/>
                    </a:moveTo>
                    <a:lnTo>
                      <a:pt x="9525" y="379478"/>
                    </a:lnTo>
                    <a:cubicBezTo>
                      <a:pt x="3591" y="375144"/>
                      <a:pt x="57" y="368257"/>
                      <a:pt x="0" y="360904"/>
                    </a:cubicBezTo>
                    <a:lnTo>
                      <a:pt x="0" y="8479"/>
                    </a:lnTo>
                    <a:cubicBezTo>
                      <a:pt x="0" y="1335"/>
                      <a:pt x="4286" y="-1903"/>
                      <a:pt x="9525" y="1145"/>
                    </a:cubicBezTo>
                    <a:lnTo>
                      <a:pt x="620935" y="354141"/>
                    </a:lnTo>
                    <a:cubicBezTo>
                      <a:pt x="626859" y="358485"/>
                      <a:pt x="630384" y="365371"/>
                      <a:pt x="630460" y="372715"/>
                    </a:cubicBezTo>
                    <a:lnTo>
                      <a:pt x="630460" y="725140"/>
                    </a:lnTo>
                    <a:cubicBezTo>
                      <a:pt x="630555" y="732284"/>
                      <a:pt x="626269" y="735522"/>
                      <a:pt x="620935" y="732474"/>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6" name="Google Shape;156;p12"/>
              <p:cNvSpPr/>
              <p:nvPr/>
            </p:nvSpPr>
            <p:spPr>
              <a:xfrm>
                <a:off x="6293834" y="3011804"/>
                <a:ext cx="893445" cy="788955"/>
              </a:xfrm>
              <a:custGeom>
                <a:avLst/>
                <a:gdLst/>
                <a:ahLst/>
                <a:cxnLst/>
                <a:rect l="l" t="t" r="r" b="b"/>
                <a:pathLst>
                  <a:path w="893445" h="788955" extrusionOk="0">
                    <a:moveTo>
                      <a:pt x="0" y="0"/>
                    </a:moveTo>
                    <a:lnTo>
                      <a:pt x="0" y="273177"/>
                    </a:lnTo>
                    <a:lnTo>
                      <a:pt x="893445" y="788956"/>
                    </a:lnTo>
                    <a:lnTo>
                      <a:pt x="893445" y="152591"/>
                    </a:lnTo>
                  </a:path>
                </a:pathLst>
              </a:custGeom>
              <a:noFill/>
              <a:ln w="9525" cap="flat" cmpd="sng">
                <a:solidFill>
                  <a:srgbClr val="E9EAF2"/>
                </a:solidFill>
                <a:prstDash val="solid"/>
                <a:miter lim="8000"/>
                <a:headEnd type="none" w="sm" len="sm"/>
                <a:tailEnd type="none" w="sm" len="sm"/>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7" name="Google Shape;157;p12"/>
              <p:cNvSpPr/>
              <p:nvPr/>
            </p:nvSpPr>
            <p:spPr>
              <a:xfrm>
                <a:off x="6645021" y="3003137"/>
                <a:ext cx="9525" cy="483869"/>
              </a:xfrm>
              <a:custGeom>
                <a:avLst/>
                <a:gdLst/>
                <a:ahLst/>
                <a:cxnLst/>
                <a:rect l="l" t="t" r="r" b="b"/>
                <a:pathLst>
                  <a:path w="9525" h="483869" extrusionOk="0">
                    <a:moveTo>
                      <a:pt x="0" y="0"/>
                    </a:moveTo>
                    <a:lnTo>
                      <a:pt x="0" y="483870"/>
                    </a:lnTo>
                  </a:path>
                </a:pathLst>
              </a:custGeom>
              <a:noFill/>
              <a:ln w="9525" cap="flat" cmpd="sng">
                <a:solidFill>
                  <a:srgbClr val="E9EAF2"/>
                </a:solidFill>
                <a:prstDash val="solid"/>
                <a:miter lim="8000"/>
                <a:headEnd type="none" w="sm" len="sm"/>
                <a:tailEnd type="none" w="sm" len="sm"/>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8" name="Google Shape;158;p12"/>
              <p:cNvSpPr/>
              <p:nvPr/>
            </p:nvSpPr>
            <p:spPr>
              <a:xfrm>
                <a:off x="6918293" y="3309175"/>
                <a:ext cx="9525" cy="335661"/>
              </a:xfrm>
              <a:custGeom>
                <a:avLst/>
                <a:gdLst/>
                <a:ahLst/>
                <a:cxnLst/>
                <a:rect l="l" t="t" r="r" b="b"/>
                <a:pathLst>
                  <a:path w="9525" h="335661" extrusionOk="0">
                    <a:moveTo>
                      <a:pt x="0" y="0"/>
                    </a:moveTo>
                    <a:lnTo>
                      <a:pt x="0" y="335661"/>
                    </a:lnTo>
                  </a:path>
                </a:pathLst>
              </a:custGeom>
              <a:noFill/>
              <a:ln w="9525" cap="flat" cmpd="sng">
                <a:solidFill>
                  <a:srgbClr val="E9EAF2"/>
                </a:solidFill>
                <a:prstDash val="solid"/>
                <a:miter lim="8000"/>
                <a:headEnd type="none" w="sm" len="sm"/>
                <a:tailEnd type="none" w="sm" len="sm"/>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9" name="Google Shape;159;p12"/>
              <p:cNvSpPr/>
              <p:nvPr/>
            </p:nvSpPr>
            <p:spPr>
              <a:xfrm>
                <a:off x="6293834" y="2971929"/>
                <a:ext cx="893349" cy="341800"/>
              </a:xfrm>
              <a:custGeom>
                <a:avLst/>
                <a:gdLst/>
                <a:ahLst/>
                <a:cxnLst/>
                <a:rect l="l" t="t" r="r" b="b"/>
                <a:pathLst>
                  <a:path w="893349" h="341800" extrusionOk="0">
                    <a:moveTo>
                      <a:pt x="0" y="50543"/>
                    </a:moveTo>
                    <a:cubicBezTo>
                      <a:pt x="158496" y="148841"/>
                      <a:pt x="180975" y="-73282"/>
                      <a:pt x="353663" y="26350"/>
                    </a:cubicBezTo>
                    <a:cubicBezTo>
                      <a:pt x="526352" y="125981"/>
                      <a:pt x="502539" y="255997"/>
                      <a:pt x="629888" y="329626"/>
                    </a:cubicBezTo>
                    <a:cubicBezTo>
                      <a:pt x="757238" y="403254"/>
                      <a:pt x="760381" y="115694"/>
                      <a:pt x="893350" y="192466"/>
                    </a:cubicBezTo>
                  </a:path>
                </a:pathLst>
              </a:custGeom>
              <a:noFill/>
              <a:ln w="10375" cap="flat" cmpd="sng">
                <a:solidFill>
                  <a:srgbClr val="E9EAF2"/>
                </a:solidFill>
                <a:prstDash val="solid"/>
                <a:miter lim="8000"/>
                <a:headEnd type="none" w="sm" len="sm"/>
                <a:tailEnd type="none" w="sm" len="sm"/>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0" name="Google Shape;160;p12"/>
              <p:cNvSpPr/>
              <p:nvPr/>
            </p:nvSpPr>
            <p:spPr>
              <a:xfrm rot="-1801764">
                <a:off x="6627823" y="2973379"/>
                <a:ext cx="34449" cy="59573"/>
              </a:xfrm>
              <a:custGeom>
                <a:avLst/>
                <a:gdLst/>
                <a:ahLst/>
                <a:cxnLst/>
                <a:rect l="l" t="t" r="r" b="b"/>
                <a:pathLst>
                  <a:path w="34480" h="59626" extrusionOk="0">
                    <a:moveTo>
                      <a:pt x="34481" y="29813"/>
                    </a:moveTo>
                    <a:cubicBezTo>
                      <a:pt x="34481" y="46279"/>
                      <a:pt x="26762" y="59626"/>
                      <a:pt x="17240" y="59626"/>
                    </a:cubicBezTo>
                    <a:cubicBezTo>
                      <a:pt x="7719" y="59626"/>
                      <a:pt x="0" y="46279"/>
                      <a:pt x="0" y="29813"/>
                    </a:cubicBezTo>
                    <a:cubicBezTo>
                      <a:pt x="0" y="13348"/>
                      <a:pt x="7719" y="0"/>
                      <a:pt x="17240" y="0"/>
                    </a:cubicBezTo>
                    <a:cubicBezTo>
                      <a:pt x="26762" y="0"/>
                      <a:pt x="34481" y="13348"/>
                      <a:pt x="34481" y="29813"/>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1" name="Google Shape;161;p12"/>
              <p:cNvSpPr/>
              <p:nvPr/>
            </p:nvSpPr>
            <p:spPr>
              <a:xfrm rot="-1790023">
                <a:off x="7183546" y="3143044"/>
                <a:ext cx="34600" cy="59833"/>
              </a:xfrm>
              <a:custGeom>
                <a:avLst/>
                <a:gdLst/>
                <a:ahLst/>
                <a:cxnLst/>
                <a:rect l="l" t="t" r="r" b="b"/>
                <a:pathLst>
                  <a:path w="34599" h="59831" extrusionOk="0">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2" name="Google Shape;162;p12"/>
              <p:cNvSpPr/>
              <p:nvPr/>
            </p:nvSpPr>
            <p:spPr>
              <a:xfrm rot="-1790023">
                <a:off x="6913571" y="3282356"/>
                <a:ext cx="34600" cy="59833"/>
              </a:xfrm>
              <a:custGeom>
                <a:avLst/>
                <a:gdLst/>
                <a:ahLst/>
                <a:cxnLst/>
                <a:rect l="l" t="t" r="r" b="b"/>
                <a:pathLst>
                  <a:path w="34599" h="59831" extrusionOk="0">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3" name="Google Shape;163;p12"/>
              <p:cNvSpPr/>
              <p:nvPr/>
            </p:nvSpPr>
            <p:spPr>
              <a:xfrm rot="-1790023">
                <a:off x="6286614" y="3000522"/>
                <a:ext cx="34600" cy="59833"/>
              </a:xfrm>
              <a:custGeom>
                <a:avLst/>
                <a:gdLst/>
                <a:ahLst/>
                <a:cxnLst/>
                <a:rect l="l" t="t" r="r" b="b"/>
                <a:pathLst>
                  <a:path w="34599" h="59831" extrusionOk="0">
                    <a:moveTo>
                      <a:pt x="34600" y="29917"/>
                    </a:moveTo>
                    <a:cubicBezTo>
                      <a:pt x="34600" y="46439"/>
                      <a:pt x="26855" y="59833"/>
                      <a:pt x="17301" y="59833"/>
                    </a:cubicBezTo>
                    <a:cubicBezTo>
                      <a:pt x="7746" y="59833"/>
                      <a:pt x="1" y="46439"/>
                      <a:pt x="1" y="29917"/>
                    </a:cubicBezTo>
                    <a:cubicBezTo>
                      <a:pt x="1" y="13395"/>
                      <a:pt x="7746" y="1"/>
                      <a:pt x="17301" y="1"/>
                    </a:cubicBezTo>
                    <a:cubicBezTo>
                      <a:pt x="26855" y="1"/>
                      <a:pt x="34600" y="13395"/>
                      <a:pt x="34600" y="29917"/>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4" name="Google Shape;164;p12"/>
              <p:cNvSpPr/>
              <p:nvPr/>
            </p:nvSpPr>
            <p:spPr>
              <a:xfrm>
                <a:off x="6272974" y="2328193"/>
                <a:ext cx="55632" cy="226128"/>
              </a:xfrm>
              <a:custGeom>
                <a:avLst/>
                <a:gdLst/>
                <a:ahLst/>
                <a:cxnLst/>
                <a:rect l="l" t="t" r="r" b="b"/>
                <a:pathLst>
                  <a:path w="55632" h="226128" extrusionOk="0">
                    <a:moveTo>
                      <a:pt x="46101" y="224982"/>
                    </a:moveTo>
                    <a:lnTo>
                      <a:pt x="9525" y="203837"/>
                    </a:lnTo>
                    <a:cubicBezTo>
                      <a:pt x="3610" y="199532"/>
                      <a:pt x="76" y="192674"/>
                      <a:pt x="0" y="185358"/>
                    </a:cubicBezTo>
                    <a:lnTo>
                      <a:pt x="0" y="8479"/>
                    </a:lnTo>
                    <a:cubicBezTo>
                      <a:pt x="0" y="1335"/>
                      <a:pt x="4382" y="-1903"/>
                      <a:pt x="9525" y="1145"/>
                    </a:cubicBezTo>
                    <a:lnTo>
                      <a:pt x="46101" y="22290"/>
                    </a:lnTo>
                    <a:cubicBezTo>
                      <a:pt x="52007" y="26605"/>
                      <a:pt x="55541" y="33454"/>
                      <a:pt x="55626" y="40769"/>
                    </a:cubicBezTo>
                    <a:lnTo>
                      <a:pt x="55626" y="217743"/>
                    </a:lnTo>
                    <a:cubicBezTo>
                      <a:pt x="55817" y="224506"/>
                      <a:pt x="51626" y="228126"/>
                      <a:pt x="46101" y="224982"/>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5" name="Google Shape;165;p12"/>
              <p:cNvSpPr/>
              <p:nvPr/>
            </p:nvSpPr>
            <p:spPr>
              <a:xfrm>
                <a:off x="6357270" y="2193891"/>
                <a:ext cx="55722" cy="409197"/>
              </a:xfrm>
              <a:custGeom>
                <a:avLst/>
                <a:gdLst/>
                <a:ahLst/>
                <a:cxnLst/>
                <a:rect l="l" t="t" r="r" b="b"/>
                <a:pathLst>
                  <a:path w="55722" h="409197" extrusionOk="0">
                    <a:moveTo>
                      <a:pt x="46196" y="408053"/>
                    </a:moveTo>
                    <a:lnTo>
                      <a:pt x="9525" y="387384"/>
                    </a:lnTo>
                    <a:cubicBezTo>
                      <a:pt x="3620" y="383031"/>
                      <a:pt x="86" y="376154"/>
                      <a:pt x="0" y="368810"/>
                    </a:cubicBezTo>
                    <a:lnTo>
                      <a:pt x="0" y="8479"/>
                    </a:lnTo>
                    <a:cubicBezTo>
                      <a:pt x="0" y="1335"/>
                      <a:pt x="4382" y="-1903"/>
                      <a:pt x="9525" y="1145"/>
                    </a:cubicBezTo>
                    <a:lnTo>
                      <a:pt x="46196" y="22290"/>
                    </a:lnTo>
                    <a:cubicBezTo>
                      <a:pt x="52254" y="26739"/>
                      <a:pt x="55797" y="33825"/>
                      <a:pt x="55721" y="41340"/>
                    </a:cubicBezTo>
                    <a:lnTo>
                      <a:pt x="55721" y="400719"/>
                    </a:lnTo>
                    <a:cubicBezTo>
                      <a:pt x="55817" y="407862"/>
                      <a:pt x="51530" y="411101"/>
                      <a:pt x="46196" y="408053"/>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6" name="Google Shape;166;p12"/>
              <p:cNvSpPr/>
              <p:nvPr/>
            </p:nvSpPr>
            <p:spPr>
              <a:xfrm>
                <a:off x="6526149" y="2326193"/>
                <a:ext cx="55625" cy="374240"/>
              </a:xfrm>
              <a:custGeom>
                <a:avLst/>
                <a:gdLst/>
                <a:ahLst/>
                <a:cxnLst/>
                <a:rect l="l" t="t" r="r" b="b"/>
                <a:pathLst>
                  <a:path w="55625" h="374240" extrusionOk="0">
                    <a:moveTo>
                      <a:pt x="46101" y="373096"/>
                    </a:moveTo>
                    <a:lnTo>
                      <a:pt x="9525" y="351951"/>
                    </a:lnTo>
                    <a:cubicBezTo>
                      <a:pt x="3591" y="347617"/>
                      <a:pt x="57" y="340730"/>
                      <a:pt x="0" y="333377"/>
                    </a:cubicBezTo>
                    <a:lnTo>
                      <a:pt x="0" y="8479"/>
                    </a:lnTo>
                    <a:cubicBezTo>
                      <a:pt x="0" y="1335"/>
                      <a:pt x="4286" y="-1903"/>
                      <a:pt x="9525" y="1145"/>
                    </a:cubicBezTo>
                    <a:lnTo>
                      <a:pt x="46101" y="22290"/>
                    </a:lnTo>
                    <a:cubicBezTo>
                      <a:pt x="52006" y="26643"/>
                      <a:pt x="55540" y="33520"/>
                      <a:pt x="55626" y="40864"/>
                    </a:cubicBezTo>
                    <a:lnTo>
                      <a:pt x="55626" y="365762"/>
                    </a:lnTo>
                    <a:cubicBezTo>
                      <a:pt x="55626" y="372906"/>
                      <a:pt x="51245" y="376144"/>
                      <a:pt x="46101" y="373096"/>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7" name="Google Shape;167;p12"/>
              <p:cNvSpPr/>
              <p:nvPr/>
            </p:nvSpPr>
            <p:spPr>
              <a:xfrm>
                <a:off x="6610350" y="2430587"/>
                <a:ext cx="55627" cy="318519"/>
              </a:xfrm>
              <a:custGeom>
                <a:avLst/>
                <a:gdLst/>
                <a:ahLst/>
                <a:cxnLst/>
                <a:rect l="l" t="t" r="r" b="b"/>
                <a:pathLst>
                  <a:path w="55627" h="318519" extrusionOk="0">
                    <a:moveTo>
                      <a:pt x="46006" y="317375"/>
                    </a:moveTo>
                    <a:lnTo>
                      <a:pt x="9525" y="296229"/>
                    </a:lnTo>
                    <a:cubicBezTo>
                      <a:pt x="3620" y="291915"/>
                      <a:pt x="86" y="285066"/>
                      <a:pt x="0" y="277751"/>
                    </a:cubicBezTo>
                    <a:lnTo>
                      <a:pt x="0" y="8479"/>
                    </a:lnTo>
                    <a:cubicBezTo>
                      <a:pt x="0" y="1335"/>
                      <a:pt x="4381" y="-1903"/>
                      <a:pt x="9525" y="1145"/>
                    </a:cubicBezTo>
                    <a:lnTo>
                      <a:pt x="46101" y="22290"/>
                    </a:lnTo>
                    <a:cubicBezTo>
                      <a:pt x="52035" y="26624"/>
                      <a:pt x="55569" y="33511"/>
                      <a:pt x="55626" y="40864"/>
                    </a:cubicBezTo>
                    <a:lnTo>
                      <a:pt x="55626" y="310041"/>
                    </a:lnTo>
                    <a:cubicBezTo>
                      <a:pt x="55721" y="317184"/>
                      <a:pt x="51435" y="320423"/>
                      <a:pt x="46006" y="317375"/>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8" name="Google Shape;168;p12"/>
              <p:cNvSpPr/>
              <p:nvPr/>
            </p:nvSpPr>
            <p:spPr>
              <a:xfrm>
                <a:off x="6778179" y="2662902"/>
                <a:ext cx="55632" cy="183161"/>
              </a:xfrm>
              <a:custGeom>
                <a:avLst/>
                <a:gdLst/>
                <a:ahLst/>
                <a:cxnLst/>
                <a:rect l="l" t="t" r="r" b="b"/>
                <a:pathLst>
                  <a:path w="55632" h="183161" extrusionOk="0">
                    <a:moveTo>
                      <a:pt x="46102" y="182025"/>
                    </a:moveTo>
                    <a:lnTo>
                      <a:pt x="9526" y="160879"/>
                    </a:lnTo>
                    <a:cubicBezTo>
                      <a:pt x="3477" y="156421"/>
                      <a:pt x="-56" y="149335"/>
                      <a:pt x="1" y="141829"/>
                    </a:cubicBezTo>
                    <a:lnTo>
                      <a:pt x="1" y="8479"/>
                    </a:lnTo>
                    <a:cubicBezTo>
                      <a:pt x="1" y="1335"/>
                      <a:pt x="4382" y="-1903"/>
                      <a:pt x="9526" y="1145"/>
                    </a:cubicBezTo>
                    <a:lnTo>
                      <a:pt x="46102" y="22290"/>
                    </a:lnTo>
                    <a:cubicBezTo>
                      <a:pt x="52036" y="26624"/>
                      <a:pt x="55570" y="33511"/>
                      <a:pt x="55627" y="40864"/>
                    </a:cubicBezTo>
                    <a:lnTo>
                      <a:pt x="55627" y="174214"/>
                    </a:lnTo>
                    <a:cubicBezTo>
                      <a:pt x="55817" y="181834"/>
                      <a:pt x="51245" y="185073"/>
                      <a:pt x="46102" y="182025"/>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9" name="Google Shape;169;p12"/>
              <p:cNvSpPr/>
              <p:nvPr/>
            </p:nvSpPr>
            <p:spPr>
              <a:xfrm>
                <a:off x="6862476" y="2392923"/>
                <a:ext cx="55722" cy="501818"/>
              </a:xfrm>
              <a:custGeom>
                <a:avLst/>
                <a:gdLst/>
                <a:ahLst/>
                <a:cxnLst/>
                <a:rect l="l" t="t" r="r" b="b"/>
                <a:pathLst>
                  <a:path w="55722" h="501818" extrusionOk="0">
                    <a:moveTo>
                      <a:pt x="46196" y="500676"/>
                    </a:moveTo>
                    <a:lnTo>
                      <a:pt x="9525" y="479531"/>
                    </a:lnTo>
                    <a:cubicBezTo>
                      <a:pt x="3620" y="475178"/>
                      <a:pt x="86" y="468301"/>
                      <a:pt x="0" y="460957"/>
                    </a:cubicBezTo>
                    <a:lnTo>
                      <a:pt x="0" y="8520"/>
                    </a:lnTo>
                    <a:cubicBezTo>
                      <a:pt x="0" y="1376"/>
                      <a:pt x="4381" y="-1958"/>
                      <a:pt x="9525" y="1185"/>
                    </a:cubicBezTo>
                    <a:lnTo>
                      <a:pt x="46196" y="22331"/>
                    </a:lnTo>
                    <a:cubicBezTo>
                      <a:pt x="52130" y="26627"/>
                      <a:pt x="55664" y="33485"/>
                      <a:pt x="55721" y="40809"/>
                    </a:cubicBezTo>
                    <a:lnTo>
                      <a:pt x="55721" y="493152"/>
                    </a:lnTo>
                    <a:cubicBezTo>
                      <a:pt x="55816" y="500486"/>
                      <a:pt x="51530" y="503724"/>
                      <a:pt x="46196" y="500676"/>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0" name="Google Shape;170;p12"/>
              <p:cNvSpPr/>
              <p:nvPr/>
            </p:nvSpPr>
            <p:spPr>
              <a:xfrm>
                <a:off x="7068216" y="2830406"/>
                <a:ext cx="55722" cy="183106"/>
              </a:xfrm>
              <a:custGeom>
                <a:avLst/>
                <a:gdLst/>
                <a:ahLst/>
                <a:cxnLst/>
                <a:rect l="l" t="t" r="r" b="b"/>
                <a:pathLst>
                  <a:path w="55722" h="183106" extrusionOk="0">
                    <a:moveTo>
                      <a:pt x="46196" y="181970"/>
                    </a:moveTo>
                    <a:lnTo>
                      <a:pt x="9525" y="160443"/>
                    </a:lnTo>
                    <a:cubicBezTo>
                      <a:pt x="3620" y="156090"/>
                      <a:pt x="86" y="149213"/>
                      <a:pt x="0" y="141870"/>
                    </a:cubicBezTo>
                    <a:lnTo>
                      <a:pt x="0" y="8520"/>
                    </a:lnTo>
                    <a:cubicBezTo>
                      <a:pt x="0" y="1376"/>
                      <a:pt x="4381" y="-1958"/>
                      <a:pt x="9525" y="1185"/>
                    </a:cubicBezTo>
                    <a:lnTo>
                      <a:pt x="46196" y="22331"/>
                    </a:lnTo>
                    <a:cubicBezTo>
                      <a:pt x="52130" y="26627"/>
                      <a:pt x="55664" y="33485"/>
                      <a:pt x="55721" y="40809"/>
                    </a:cubicBezTo>
                    <a:lnTo>
                      <a:pt x="55721" y="174159"/>
                    </a:lnTo>
                    <a:cubicBezTo>
                      <a:pt x="55816" y="181779"/>
                      <a:pt x="51530" y="185018"/>
                      <a:pt x="46196" y="181970"/>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1" name="Google Shape;171;p12"/>
              <p:cNvSpPr/>
              <p:nvPr/>
            </p:nvSpPr>
            <p:spPr>
              <a:xfrm>
                <a:off x="7152513" y="2836026"/>
                <a:ext cx="55727" cy="226167"/>
              </a:xfrm>
              <a:custGeom>
                <a:avLst/>
                <a:gdLst/>
                <a:ahLst/>
                <a:cxnLst/>
                <a:rect l="l" t="t" r="r" b="b"/>
                <a:pathLst>
                  <a:path w="55727" h="226167" extrusionOk="0">
                    <a:moveTo>
                      <a:pt x="46196" y="225023"/>
                    </a:moveTo>
                    <a:lnTo>
                      <a:pt x="9525" y="203877"/>
                    </a:lnTo>
                    <a:cubicBezTo>
                      <a:pt x="3591" y="199582"/>
                      <a:pt x="57" y="192724"/>
                      <a:pt x="0" y="185399"/>
                    </a:cubicBezTo>
                    <a:lnTo>
                      <a:pt x="0" y="8520"/>
                    </a:lnTo>
                    <a:cubicBezTo>
                      <a:pt x="0" y="1376"/>
                      <a:pt x="4286" y="-1958"/>
                      <a:pt x="9525" y="1185"/>
                    </a:cubicBezTo>
                    <a:lnTo>
                      <a:pt x="46196" y="22331"/>
                    </a:lnTo>
                    <a:cubicBezTo>
                      <a:pt x="52111" y="26636"/>
                      <a:pt x="55645" y="33494"/>
                      <a:pt x="55721" y="40809"/>
                    </a:cubicBezTo>
                    <a:lnTo>
                      <a:pt x="55721" y="217689"/>
                    </a:lnTo>
                    <a:cubicBezTo>
                      <a:pt x="55912" y="224832"/>
                      <a:pt x="51530" y="228071"/>
                      <a:pt x="46196" y="225023"/>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sp>
          <p:nvSpPr>
            <p:cNvPr id="172" name="Google Shape;172;p12"/>
            <p:cNvSpPr/>
            <p:nvPr/>
          </p:nvSpPr>
          <p:spPr>
            <a:xfrm>
              <a:off x="6986665" y="3342725"/>
              <a:ext cx="1789199" cy="1033007"/>
            </a:xfrm>
            <a:custGeom>
              <a:avLst/>
              <a:gdLst/>
              <a:ahLst/>
              <a:cxnLst/>
              <a:rect l="l" t="t" r="r" b="b"/>
              <a:pathLst>
                <a:path w="2237898" h="1292066" extrusionOk="0">
                  <a:moveTo>
                    <a:pt x="942784" y="1292066"/>
                  </a:moveTo>
                  <a:lnTo>
                    <a:pt x="0" y="747713"/>
                  </a:lnTo>
                  <a:lnTo>
                    <a:pt x="1295114" y="0"/>
                  </a:lnTo>
                  <a:lnTo>
                    <a:pt x="2237899" y="544259"/>
                  </a:lnTo>
                  <a:lnTo>
                    <a:pt x="942784" y="1292066"/>
                  </a:ln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3" name="Google Shape;173;p12"/>
            <p:cNvSpPr/>
            <p:nvPr/>
          </p:nvSpPr>
          <p:spPr>
            <a:xfrm>
              <a:off x="7014156" y="3327342"/>
              <a:ext cx="1789199" cy="1033007"/>
            </a:xfrm>
            <a:custGeom>
              <a:avLst/>
              <a:gdLst/>
              <a:ahLst/>
              <a:cxnLst/>
              <a:rect l="l" t="t" r="r" b="b"/>
              <a:pathLst>
                <a:path w="2237898" h="1292066" extrusionOk="0">
                  <a:moveTo>
                    <a:pt x="2206847" y="526447"/>
                  </a:moveTo>
                  <a:lnTo>
                    <a:pt x="1295210" y="0"/>
                  </a:lnTo>
                  <a:lnTo>
                    <a:pt x="31052" y="729901"/>
                  </a:lnTo>
                  <a:lnTo>
                    <a:pt x="0" y="711994"/>
                  </a:lnTo>
                  <a:lnTo>
                    <a:pt x="0" y="747808"/>
                  </a:lnTo>
                  <a:lnTo>
                    <a:pt x="942785" y="1292066"/>
                  </a:lnTo>
                  <a:lnTo>
                    <a:pt x="2237899" y="544354"/>
                  </a:lnTo>
                  <a:lnTo>
                    <a:pt x="2237899" y="508540"/>
                  </a:lnTo>
                  <a:lnTo>
                    <a:pt x="2206847" y="526447"/>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4" name="Google Shape;174;p12"/>
            <p:cNvSpPr/>
            <p:nvPr/>
          </p:nvSpPr>
          <p:spPr>
            <a:xfrm>
              <a:off x="7014156" y="3298709"/>
              <a:ext cx="1789199" cy="1033007"/>
            </a:xfrm>
            <a:custGeom>
              <a:avLst/>
              <a:gdLst/>
              <a:ahLst/>
              <a:cxnLst/>
              <a:rect l="l" t="t" r="r" b="b"/>
              <a:pathLst>
                <a:path w="2237898" h="1292066" extrusionOk="0">
                  <a:moveTo>
                    <a:pt x="942785" y="1292066"/>
                  </a:moveTo>
                  <a:lnTo>
                    <a:pt x="0" y="747808"/>
                  </a:lnTo>
                  <a:lnTo>
                    <a:pt x="1295210" y="0"/>
                  </a:lnTo>
                  <a:lnTo>
                    <a:pt x="2237899" y="544354"/>
                  </a:lnTo>
                  <a:lnTo>
                    <a:pt x="942785" y="1292066"/>
                  </a:lnTo>
                  <a:close/>
                </a:path>
              </a:pathLst>
            </a:custGeom>
            <a:solidFill>
              <a:srgbClr val="FAFBF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5" name="Google Shape;175;p12"/>
            <p:cNvSpPr/>
            <p:nvPr/>
          </p:nvSpPr>
          <p:spPr>
            <a:xfrm>
              <a:off x="7976493" y="3396565"/>
              <a:ext cx="664277" cy="383503"/>
            </a:xfrm>
            <a:custGeom>
              <a:avLst/>
              <a:gdLst/>
              <a:ahLst/>
              <a:cxnLst/>
              <a:rect l="l" t="t" r="r" b="b"/>
              <a:pathLst>
                <a:path w="830865" h="479678" extrusionOk="0">
                  <a:moveTo>
                    <a:pt x="755904" y="479679"/>
                  </a:moveTo>
                  <a:lnTo>
                    <a:pt x="0" y="43243"/>
                  </a:lnTo>
                  <a:lnTo>
                    <a:pt x="74867" y="0"/>
                  </a:lnTo>
                  <a:lnTo>
                    <a:pt x="830866" y="436436"/>
                  </a:lnTo>
                  <a:lnTo>
                    <a:pt x="755904" y="479679"/>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6" name="Google Shape;176;p12"/>
            <p:cNvSpPr/>
            <p:nvPr/>
          </p:nvSpPr>
          <p:spPr>
            <a:xfrm>
              <a:off x="7912754" y="3450709"/>
              <a:ext cx="634273" cy="366217"/>
            </a:xfrm>
            <a:custGeom>
              <a:avLst/>
              <a:gdLst/>
              <a:ahLst/>
              <a:cxnLst/>
              <a:rect l="l" t="t" r="r" b="b"/>
              <a:pathLst>
                <a:path w="793337" h="458057" extrusionOk="0">
                  <a:moveTo>
                    <a:pt x="755904" y="458057"/>
                  </a:moveTo>
                  <a:lnTo>
                    <a:pt x="0" y="21622"/>
                  </a:lnTo>
                  <a:lnTo>
                    <a:pt x="37433" y="0"/>
                  </a:lnTo>
                  <a:lnTo>
                    <a:pt x="793337" y="436436"/>
                  </a:lnTo>
                  <a:lnTo>
                    <a:pt x="755904" y="458057"/>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7" name="Google Shape;177;p12"/>
            <p:cNvSpPr/>
            <p:nvPr/>
          </p:nvSpPr>
          <p:spPr>
            <a:xfrm>
              <a:off x="7863331" y="3479190"/>
              <a:ext cx="634273" cy="366217"/>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8" name="Google Shape;178;p12"/>
            <p:cNvSpPr/>
            <p:nvPr/>
          </p:nvSpPr>
          <p:spPr>
            <a:xfrm>
              <a:off x="7813984" y="3507747"/>
              <a:ext cx="634273" cy="366217"/>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9" name="Google Shape;179;p12"/>
            <p:cNvSpPr/>
            <p:nvPr/>
          </p:nvSpPr>
          <p:spPr>
            <a:xfrm>
              <a:off x="7451727" y="3699575"/>
              <a:ext cx="664201" cy="383503"/>
            </a:xfrm>
            <a:custGeom>
              <a:avLst/>
              <a:gdLst/>
              <a:ahLst/>
              <a:cxnLst/>
              <a:rect l="l" t="t" r="r" b="b"/>
              <a:pathLst>
                <a:path w="830770" h="479679" extrusionOk="0">
                  <a:moveTo>
                    <a:pt x="756000" y="479679"/>
                  </a:moveTo>
                  <a:lnTo>
                    <a:pt x="0" y="43244"/>
                  </a:lnTo>
                  <a:lnTo>
                    <a:pt x="74962" y="0"/>
                  </a:lnTo>
                  <a:lnTo>
                    <a:pt x="830771" y="436436"/>
                  </a:lnTo>
                  <a:lnTo>
                    <a:pt x="756000" y="479679"/>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0" name="Google Shape;180;p12"/>
            <p:cNvSpPr/>
            <p:nvPr/>
          </p:nvSpPr>
          <p:spPr>
            <a:xfrm>
              <a:off x="7387988" y="3753643"/>
              <a:ext cx="592922" cy="342381"/>
            </a:xfrm>
            <a:custGeom>
              <a:avLst/>
              <a:gdLst/>
              <a:ahLst/>
              <a:cxnLst/>
              <a:rect l="l" t="t" r="r" b="b"/>
              <a:pathLst>
                <a:path w="741616" h="428244" extrusionOk="0">
                  <a:moveTo>
                    <a:pt x="704184" y="428244"/>
                  </a:moveTo>
                  <a:lnTo>
                    <a:pt x="0" y="21622"/>
                  </a:lnTo>
                  <a:lnTo>
                    <a:pt x="37433" y="0"/>
                  </a:lnTo>
                  <a:lnTo>
                    <a:pt x="741617" y="406622"/>
                  </a:lnTo>
                  <a:lnTo>
                    <a:pt x="704184" y="428244"/>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1" name="Google Shape;181;p12"/>
            <p:cNvSpPr/>
            <p:nvPr/>
          </p:nvSpPr>
          <p:spPr>
            <a:xfrm>
              <a:off x="7338565" y="3782200"/>
              <a:ext cx="581727" cy="335832"/>
            </a:xfrm>
            <a:custGeom>
              <a:avLst/>
              <a:gdLst/>
              <a:ahLst/>
              <a:cxnLst/>
              <a:rect l="l" t="t" r="r" b="b"/>
              <a:pathLst>
                <a:path w="727614" h="420052" extrusionOk="0">
                  <a:moveTo>
                    <a:pt x="690181" y="420053"/>
                  </a:moveTo>
                  <a:lnTo>
                    <a:pt x="0" y="21622"/>
                  </a:lnTo>
                  <a:lnTo>
                    <a:pt x="37433" y="0"/>
                  </a:lnTo>
                  <a:lnTo>
                    <a:pt x="727615" y="398431"/>
                  </a:lnTo>
                  <a:lnTo>
                    <a:pt x="690181" y="420053"/>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2" name="Google Shape;182;p12"/>
            <p:cNvSpPr/>
            <p:nvPr/>
          </p:nvSpPr>
          <p:spPr>
            <a:xfrm>
              <a:off x="7289218" y="3810681"/>
              <a:ext cx="496361" cy="286637"/>
            </a:xfrm>
            <a:custGeom>
              <a:avLst/>
              <a:gdLst/>
              <a:ahLst/>
              <a:cxnLst/>
              <a:rect l="l" t="t" r="r" b="b"/>
              <a:pathLst>
                <a:path w="620839" h="358520" extrusionOk="0">
                  <a:moveTo>
                    <a:pt x="583406" y="358521"/>
                  </a:moveTo>
                  <a:lnTo>
                    <a:pt x="0" y="21622"/>
                  </a:lnTo>
                  <a:lnTo>
                    <a:pt x="37433" y="0"/>
                  </a:lnTo>
                  <a:lnTo>
                    <a:pt x="620840" y="336899"/>
                  </a:lnTo>
                  <a:lnTo>
                    <a:pt x="583406" y="358521"/>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3" name="Google Shape;183;p12"/>
            <p:cNvSpPr/>
            <p:nvPr/>
          </p:nvSpPr>
          <p:spPr>
            <a:xfrm>
              <a:off x="7582329" y="3561435"/>
              <a:ext cx="337202" cy="194645"/>
            </a:xfrm>
            <a:custGeom>
              <a:avLst/>
              <a:gdLst/>
              <a:ahLst/>
              <a:cxnLst/>
              <a:rect l="l" t="t" r="r" b="b"/>
              <a:pathLst>
                <a:path w="421766" h="243458" extrusionOk="0">
                  <a:moveTo>
                    <a:pt x="210883" y="243459"/>
                  </a:moveTo>
                  <a:lnTo>
                    <a:pt x="0" y="121729"/>
                  </a:lnTo>
                  <a:lnTo>
                    <a:pt x="210883" y="0"/>
                  </a:lnTo>
                  <a:lnTo>
                    <a:pt x="421767" y="121729"/>
                  </a:lnTo>
                  <a:lnTo>
                    <a:pt x="210883" y="243459"/>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4" name="Google Shape;184;p12"/>
            <p:cNvSpPr/>
            <p:nvPr/>
          </p:nvSpPr>
          <p:spPr>
            <a:xfrm>
              <a:off x="7800200" y="3687162"/>
              <a:ext cx="337202" cy="194721"/>
            </a:xfrm>
            <a:custGeom>
              <a:avLst/>
              <a:gdLst/>
              <a:ahLst/>
              <a:cxnLst/>
              <a:rect l="l" t="t" r="r" b="b"/>
              <a:pathLst>
                <a:path w="421766" h="243554" extrusionOk="0">
                  <a:moveTo>
                    <a:pt x="210884" y="243554"/>
                  </a:moveTo>
                  <a:lnTo>
                    <a:pt x="0" y="121825"/>
                  </a:lnTo>
                  <a:lnTo>
                    <a:pt x="210884" y="0"/>
                  </a:lnTo>
                  <a:lnTo>
                    <a:pt x="421767" y="121825"/>
                  </a:lnTo>
                  <a:lnTo>
                    <a:pt x="210884" y="243554"/>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5" name="Google Shape;185;p12"/>
            <p:cNvSpPr/>
            <p:nvPr/>
          </p:nvSpPr>
          <p:spPr>
            <a:xfrm>
              <a:off x="8018073" y="3812966"/>
              <a:ext cx="337202" cy="194721"/>
            </a:xfrm>
            <a:custGeom>
              <a:avLst/>
              <a:gdLst/>
              <a:ahLst/>
              <a:cxnLst/>
              <a:rect l="l" t="t" r="r" b="b"/>
              <a:pathLst>
                <a:path w="421766" h="243554" extrusionOk="0">
                  <a:moveTo>
                    <a:pt x="210883" y="243554"/>
                  </a:moveTo>
                  <a:lnTo>
                    <a:pt x="0" y="121729"/>
                  </a:lnTo>
                  <a:lnTo>
                    <a:pt x="210883" y="0"/>
                  </a:lnTo>
                  <a:lnTo>
                    <a:pt x="421767" y="121825"/>
                  </a:lnTo>
                  <a:lnTo>
                    <a:pt x="210883" y="243554"/>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6" name="Google Shape;186;p12"/>
            <p:cNvSpPr/>
            <p:nvPr/>
          </p:nvSpPr>
          <p:spPr>
            <a:xfrm>
              <a:off x="6687910" y="670084"/>
              <a:ext cx="163899" cy="239625"/>
            </a:xfrm>
            <a:custGeom>
              <a:avLst/>
              <a:gdLst/>
              <a:ahLst/>
              <a:cxnLst/>
              <a:rect l="l" t="t" r="r" b="b"/>
              <a:pathLst>
                <a:path w="205002" h="299719" extrusionOk="0">
                  <a:moveTo>
                    <a:pt x="72307" y="9903"/>
                  </a:moveTo>
                  <a:cubicBezTo>
                    <a:pt x="80498" y="-3146"/>
                    <a:pt x="142792" y="-11814"/>
                    <a:pt x="163271" y="41050"/>
                  </a:cubicBezTo>
                  <a:cubicBezTo>
                    <a:pt x="171081" y="61052"/>
                    <a:pt x="169843" y="112201"/>
                    <a:pt x="176320" y="144396"/>
                  </a:cubicBezTo>
                  <a:cubicBezTo>
                    <a:pt x="182797" y="176590"/>
                    <a:pt x="198227" y="194783"/>
                    <a:pt x="203657" y="220596"/>
                  </a:cubicBezTo>
                  <a:cubicBezTo>
                    <a:pt x="209086" y="246409"/>
                    <a:pt x="200228" y="290414"/>
                    <a:pt x="136982" y="298129"/>
                  </a:cubicBezTo>
                  <a:cubicBezTo>
                    <a:pt x="73736" y="305845"/>
                    <a:pt x="26111" y="284032"/>
                    <a:pt x="11252" y="263935"/>
                  </a:cubicBezTo>
                  <a:cubicBezTo>
                    <a:pt x="-3607" y="243837"/>
                    <a:pt x="-3893" y="201260"/>
                    <a:pt x="11252" y="178210"/>
                  </a:cubicBezTo>
                  <a:cubicBezTo>
                    <a:pt x="26396" y="155159"/>
                    <a:pt x="38398" y="136776"/>
                    <a:pt x="38017" y="106963"/>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7" name="Google Shape;187;p12"/>
            <p:cNvSpPr/>
            <p:nvPr/>
          </p:nvSpPr>
          <p:spPr>
            <a:xfrm>
              <a:off x="6700339" y="668001"/>
              <a:ext cx="78506" cy="96744"/>
            </a:xfrm>
            <a:custGeom>
              <a:avLst/>
              <a:gdLst/>
              <a:ahLst/>
              <a:cxnLst/>
              <a:rect l="l" t="t" r="r" b="b"/>
              <a:pathLst>
                <a:path w="98194" h="121006" extrusionOk="0">
                  <a:moveTo>
                    <a:pt x="98195" y="3459"/>
                  </a:moveTo>
                  <a:cubicBezTo>
                    <a:pt x="98195" y="3459"/>
                    <a:pt x="50570" y="-9685"/>
                    <a:pt x="22471" y="15270"/>
                  </a:cubicBezTo>
                  <a:cubicBezTo>
                    <a:pt x="3316" y="32880"/>
                    <a:pt x="-4399" y="59709"/>
                    <a:pt x="2468" y="84803"/>
                  </a:cubicBezTo>
                  <a:cubicBezTo>
                    <a:pt x="6278" y="99662"/>
                    <a:pt x="13803" y="119855"/>
                    <a:pt x="25614" y="120998"/>
                  </a:cubicBezTo>
                  <a:cubicBezTo>
                    <a:pt x="37425" y="122141"/>
                    <a:pt x="98195" y="3459"/>
                    <a:pt x="98195" y="3459"/>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8" name="Google Shape;188;p12"/>
            <p:cNvSpPr/>
            <p:nvPr/>
          </p:nvSpPr>
          <p:spPr>
            <a:xfrm>
              <a:off x="6715688" y="773039"/>
              <a:ext cx="96838" cy="108380"/>
            </a:xfrm>
            <a:custGeom>
              <a:avLst/>
              <a:gdLst/>
              <a:ahLst/>
              <a:cxnLst/>
              <a:rect l="l" t="t" r="r" b="b"/>
              <a:pathLst>
                <a:path w="121123" h="135560" extrusionOk="0">
                  <a:moveTo>
                    <a:pt x="96617" y="0"/>
                  </a:moveTo>
                  <a:cubicBezTo>
                    <a:pt x="96617" y="0"/>
                    <a:pt x="93569" y="52387"/>
                    <a:pt x="94522" y="56197"/>
                  </a:cubicBezTo>
                  <a:cubicBezTo>
                    <a:pt x="95474" y="60008"/>
                    <a:pt x="115000" y="63722"/>
                    <a:pt x="120525" y="68294"/>
                  </a:cubicBezTo>
                  <a:cubicBezTo>
                    <a:pt x="126049" y="72866"/>
                    <a:pt x="91950" y="125921"/>
                    <a:pt x="74805" y="133826"/>
                  </a:cubicBezTo>
                  <a:cubicBezTo>
                    <a:pt x="57660" y="141732"/>
                    <a:pt x="4129" y="121539"/>
                    <a:pt x="414" y="94964"/>
                  </a:cubicBezTo>
                  <a:cubicBezTo>
                    <a:pt x="-3015" y="70580"/>
                    <a:pt x="15750" y="51530"/>
                    <a:pt x="22989" y="44863"/>
                  </a:cubicBezTo>
                  <a:cubicBezTo>
                    <a:pt x="27875" y="44509"/>
                    <a:pt x="32771" y="44509"/>
                    <a:pt x="37657" y="44863"/>
                  </a:cubicBezTo>
                  <a:lnTo>
                    <a:pt x="39276" y="19526"/>
                  </a:lnTo>
                  <a:cubicBezTo>
                    <a:pt x="62613" y="11335"/>
                    <a:pt x="96617" y="0"/>
                    <a:pt x="96617" y="0"/>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9" name="Google Shape;189;p12"/>
            <p:cNvSpPr/>
            <p:nvPr/>
          </p:nvSpPr>
          <p:spPr>
            <a:xfrm>
              <a:off x="6550295" y="816287"/>
              <a:ext cx="182749" cy="260151"/>
            </a:xfrm>
            <a:custGeom>
              <a:avLst/>
              <a:gdLst/>
              <a:ahLst/>
              <a:cxnLst/>
              <a:rect l="l" t="t" r="r" b="b"/>
              <a:pathLst>
                <a:path w="228579" h="325392" extrusionOk="0">
                  <a:moveTo>
                    <a:pt x="149659" y="225085"/>
                  </a:moveTo>
                  <a:cubicBezTo>
                    <a:pt x="134829" y="245426"/>
                    <a:pt x="117303" y="263658"/>
                    <a:pt x="97557" y="279282"/>
                  </a:cubicBezTo>
                  <a:cubicBezTo>
                    <a:pt x="91252" y="285914"/>
                    <a:pt x="85308" y="292878"/>
                    <a:pt x="79746" y="300142"/>
                  </a:cubicBezTo>
                  <a:cubicBezTo>
                    <a:pt x="70392" y="310933"/>
                    <a:pt x="58276" y="318969"/>
                    <a:pt x="44694" y="323383"/>
                  </a:cubicBezTo>
                  <a:cubicBezTo>
                    <a:pt x="32883" y="326431"/>
                    <a:pt x="27930" y="325669"/>
                    <a:pt x="25644" y="323383"/>
                  </a:cubicBezTo>
                  <a:cubicBezTo>
                    <a:pt x="23358" y="321097"/>
                    <a:pt x="24596" y="317858"/>
                    <a:pt x="29739" y="315763"/>
                  </a:cubicBezTo>
                  <a:cubicBezTo>
                    <a:pt x="38150" y="313277"/>
                    <a:pt x="45961" y="309096"/>
                    <a:pt x="52695" y="303475"/>
                  </a:cubicBezTo>
                  <a:cubicBezTo>
                    <a:pt x="52695" y="303475"/>
                    <a:pt x="41741" y="308524"/>
                    <a:pt x="34788" y="310905"/>
                  </a:cubicBezTo>
                  <a:cubicBezTo>
                    <a:pt x="28644" y="313041"/>
                    <a:pt x="22234" y="314323"/>
                    <a:pt x="15738" y="314715"/>
                  </a:cubicBezTo>
                  <a:cubicBezTo>
                    <a:pt x="9165" y="314715"/>
                    <a:pt x="2403" y="307190"/>
                    <a:pt x="7546" y="305190"/>
                  </a:cubicBezTo>
                  <a:cubicBezTo>
                    <a:pt x="12690" y="303190"/>
                    <a:pt x="17071" y="302713"/>
                    <a:pt x="27549" y="298999"/>
                  </a:cubicBezTo>
                  <a:cubicBezTo>
                    <a:pt x="32921" y="297080"/>
                    <a:pt x="38017" y="294454"/>
                    <a:pt x="42693" y="291188"/>
                  </a:cubicBezTo>
                  <a:cubicBezTo>
                    <a:pt x="35655" y="293262"/>
                    <a:pt x="28454" y="294759"/>
                    <a:pt x="21167" y="295665"/>
                  </a:cubicBezTo>
                  <a:cubicBezTo>
                    <a:pt x="15090" y="296657"/>
                    <a:pt x="8851" y="295932"/>
                    <a:pt x="3165" y="293569"/>
                  </a:cubicBezTo>
                  <a:cubicBezTo>
                    <a:pt x="117" y="292236"/>
                    <a:pt x="-2550" y="286711"/>
                    <a:pt x="4308" y="284902"/>
                  </a:cubicBezTo>
                  <a:cubicBezTo>
                    <a:pt x="13166" y="284041"/>
                    <a:pt x="21881" y="282023"/>
                    <a:pt x="30216" y="278901"/>
                  </a:cubicBezTo>
                  <a:cubicBezTo>
                    <a:pt x="38217" y="275281"/>
                    <a:pt x="43265" y="271471"/>
                    <a:pt x="41455" y="270709"/>
                  </a:cubicBezTo>
                  <a:cubicBezTo>
                    <a:pt x="39645" y="269947"/>
                    <a:pt x="35169" y="272424"/>
                    <a:pt x="27168" y="271852"/>
                  </a:cubicBezTo>
                  <a:cubicBezTo>
                    <a:pt x="19167" y="271281"/>
                    <a:pt x="11642" y="266137"/>
                    <a:pt x="11737" y="262327"/>
                  </a:cubicBezTo>
                  <a:cubicBezTo>
                    <a:pt x="11832" y="258517"/>
                    <a:pt x="13452" y="260422"/>
                    <a:pt x="21262" y="259756"/>
                  </a:cubicBezTo>
                  <a:cubicBezTo>
                    <a:pt x="29559" y="257716"/>
                    <a:pt x="37998" y="256284"/>
                    <a:pt x="46503" y="255469"/>
                  </a:cubicBezTo>
                  <a:cubicBezTo>
                    <a:pt x="54924" y="255791"/>
                    <a:pt x="63344" y="254795"/>
                    <a:pt x="71459" y="252517"/>
                  </a:cubicBezTo>
                  <a:cubicBezTo>
                    <a:pt x="79936" y="249945"/>
                    <a:pt x="99081" y="226990"/>
                    <a:pt x="113750" y="205939"/>
                  </a:cubicBezTo>
                  <a:cubicBezTo>
                    <a:pt x="129714" y="182391"/>
                    <a:pt x="142344" y="156747"/>
                    <a:pt x="151278" y="129739"/>
                  </a:cubicBezTo>
                  <a:cubicBezTo>
                    <a:pt x="160041" y="101164"/>
                    <a:pt x="170328" y="46586"/>
                    <a:pt x="178044" y="27727"/>
                  </a:cubicBezTo>
                  <a:cubicBezTo>
                    <a:pt x="185759" y="8867"/>
                    <a:pt x="198427" y="390"/>
                    <a:pt x="210714" y="9"/>
                  </a:cubicBezTo>
                  <a:cubicBezTo>
                    <a:pt x="225097" y="-467"/>
                    <a:pt x="231289" y="18487"/>
                    <a:pt x="227478" y="34870"/>
                  </a:cubicBezTo>
                  <a:cubicBezTo>
                    <a:pt x="220811" y="62969"/>
                    <a:pt x="188807" y="173650"/>
                    <a:pt x="149659" y="225085"/>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0" name="Google Shape;190;p12"/>
            <p:cNvSpPr/>
            <p:nvPr/>
          </p:nvSpPr>
          <p:spPr>
            <a:xfrm>
              <a:off x="6687493" y="808527"/>
              <a:ext cx="141166" cy="186207"/>
            </a:xfrm>
            <a:custGeom>
              <a:avLst/>
              <a:gdLst/>
              <a:ahLst/>
              <a:cxnLst/>
              <a:rect l="l" t="t" r="r" b="b"/>
              <a:pathLst>
                <a:path w="176568" h="232904" extrusionOk="0">
                  <a:moveTo>
                    <a:pt x="139122" y="16859"/>
                  </a:moveTo>
                  <a:cubicBezTo>
                    <a:pt x="153790" y="19145"/>
                    <a:pt x="170554" y="26955"/>
                    <a:pt x="172840" y="35051"/>
                  </a:cubicBezTo>
                  <a:cubicBezTo>
                    <a:pt x="178965" y="64011"/>
                    <a:pt x="177526" y="94062"/>
                    <a:pt x="168649" y="122300"/>
                  </a:cubicBezTo>
                  <a:cubicBezTo>
                    <a:pt x="155981" y="156019"/>
                    <a:pt x="141503" y="216693"/>
                    <a:pt x="134264" y="231266"/>
                  </a:cubicBezTo>
                  <a:cubicBezTo>
                    <a:pt x="96383" y="236540"/>
                    <a:pt x="57826" y="228996"/>
                    <a:pt x="24726" y="209835"/>
                  </a:cubicBezTo>
                  <a:cubicBezTo>
                    <a:pt x="24726" y="209835"/>
                    <a:pt x="21678" y="151352"/>
                    <a:pt x="21488" y="132016"/>
                  </a:cubicBezTo>
                  <a:cubicBezTo>
                    <a:pt x="-26137" y="90773"/>
                    <a:pt x="14630" y="39814"/>
                    <a:pt x="54635" y="285"/>
                  </a:cubicBezTo>
                  <a:cubicBezTo>
                    <a:pt x="59455" y="-95"/>
                    <a:pt x="64293" y="-95"/>
                    <a:pt x="69113" y="285"/>
                  </a:cubicBezTo>
                  <a:cubicBezTo>
                    <a:pt x="69113" y="285"/>
                    <a:pt x="33394" y="42576"/>
                    <a:pt x="58159" y="66960"/>
                  </a:cubicBezTo>
                  <a:cubicBezTo>
                    <a:pt x="111499" y="50291"/>
                    <a:pt x="122072" y="26384"/>
                    <a:pt x="139122" y="16859"/>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1" name="Google Shape;191;p12"/>
            <p:cNvSpPr/>
            <p:nvPr/>
          </p:nvSpPr>
          <p:spPr>
            <a:xfrm>
              <a:off x="6712641" y="675415"/>
              <a:ext cx="103849" cy="127932"/>
            </a:xfrm>
            <a:custGeom>
              <a:avLst/>
              <a:gdLst/>
              <a:ahLst/>
              <a:cxnLst/>
              <a:rect l="l" t="t" r="r" b="b"/>
              <a:pathLst>
                <a:path w="129892" h="160015" extrusionOk="0">
                  <a:moveTo>
                    <a:pt x="2701" y="57241"/>
                  </a:moveTo>
                  <a:lnTo>
                    <a:pt x="2701" y="57241"/>
                  </a:lnTo>
                  <a:cubicBezTo>
                    <a:pt x="8035" y="23618"/>
                    <a:pt x="32324" y="-1719"/>
                    <a:pt x="66995" y="91"/>
                  </a:cubicBezTo>
                  <a:cubicBezTo>
                    <a:pt x="103761" y="2178"/>
                    <a:pt x="131870" y="33673"/>
                    <a:pt x="129784" y="70438"/>
                  </a:cubicBezTo>
                  <a:cubicBezTo>
                    <a:pt x="129774" y="70547"/>
                    <a:pt x="129774" y="70657"/>
                    <a:pt x="129765" y="70767"/>
                  </a:cubicBezTo>
                  <a:cubicBezTo>
                    <a:pt x="128441" y="91415"/>
                    <a:pt x="117601" y="110276"/>
                    <a:pt x="100428" y="121821"/>
                  </a:cubicBezTo>
                  <a:cubicBezTo>
                    <a:pt x="99228" y="126932"/>
                    <a:pt x="97437" y="131886"/>
                    <a:pt x="95094" y="136584"/>
                  </a:cubicBezTo>
                  <a:cubicBezTo>
                    <a:pt x="82806" y="150872"/>
                    <a:pt x="50231" y="159921"/>
                    <a:pt x="39468" y="160016"/>
                  </a:cubicBezTo>
                  <a:cubicBezTo>
                    <a:pt x="29943" y="160016"/>
                    <a:pt x="22132" y="151443"/>
                    <a:pt x="13369" y="137061"/>
                  </a:cubicBezTo>
                  <a:cubicBezTo>
                    <a:pt x="-4728" y="107247"/>
                    <a:pt x="-156" y="73910"/>
                    <a:pt x="2701" y="57241"/>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2" name="Google Shape;192;p12"/>
            <p:cNvSpPr/>
            <p:nvPr/>
          </p:nvSpPr>
          <p:spPr>
            <a:xfrm>
              <a:off x="6716857" y="674913"/>
              <a:ext cx="104260" cy="98126"/>
            </a:xfrm>
            <a:custGeom>
              <a:avLst/>
              <a:gdLst/>
              <a:ahLst/>
              <a:cxnLst/>
              <a:rect l="l" t="t" r="r" b="b"/>
              <a:pathLst>
                <a:path w="130406" h="122734" extrusionOk="0">
                  <a:moveTo>
                    <a:pt x="72390" y="1671"/>
                  </a:moveTo>
                  <a:cubicBezTo>
                    <a:pt x="96679" y="6339"/>
                    <a:pt x="116681" y="13197"/>
                    <a:pt x="123254" y="37104"/>
                  </a:cubicBezTo>
                  <a:cubicBezTo>
                    <a:pt x="127825" y="53487"/>
                    <a:pt x="133731" y="84729"/>
                    <a:pt x="128111" y="98064"/>
                  </a:cubicBezTo>
                  <a:lnTo>
                    <a:pt x="124587" y="107589"/>
                  </a:lnTo>
                  <a:lnTo>
                    <a:pt x="95155" y="122734"/>
                  </a:lnTo>
                  <a:cubicBezTo>
                    <a:pt x="95155" y="122734"/>
                    <a:pt x="81439" y="111304"/>
                    <a:pt x="85630" y="77776"/>
                  </a:cubicBezTo>
                  <a:cubicBezTo>
                    <a:pt x="85506" y="73249"/>
                    <a:pt x="84077" y="68853"/>
                    <a:pt x="81534" y="65108"/>
                  </a:cubicBezTo>
                  <a:cubicBezTo>
                    <a:pt x="79667" y="61944"/>
                    <a:pt x="78315" y="58504"/>
                    <a:pt x="77533" y="54916"/>
                  </a:cubicBezTo>
                  <a:cubicBezTo>
                    <a:pt x="74028" y="45886"/>
                    <a:pt x="67218" y="38529"/>
                    <a:pt x="58483" y="34342"/>
                  </a:cubicBezTo>
                  <a:cubicBezTo>
                    <a:pt x="39653" y="26020"/>
                    <a:pt x="18002" y="27007"/>
                    <a:pt x="0" y="37009"/>
                  </a:cubicBezTo>
                  <a:cubicBezTo>
                    <a:pt x="12706" y="9565"/>
                    <a:pt x="42939" y="-5191"/>
                    <a:pt x="72390" y="1671"/>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3" name="Google Shape;193;p12"/>
            <p:cNvSpPr/>
            <p:nvPr/>
          </p:nvSpPr>
          <p:spPr>
            <a:xfrm>
              <a:off x="6591681" y="1319278"/>
              <a:ext cx="81988" cy="62539"/>
            </a:xfrm>
            <a:custGeom>
              <a:avLst/>
              <a:gdLst/>
              <a:ahLst/>
              <a:cxnLst/>
              <a:rect l="l" t="t" r="r" b="b"/>
              <a:pathLst>
                <a:path w="102549" h="78223" extrusionOk="0">
                  <a:moveTo>
                    <a:pt x="95132" y="3"/>
                  </a:moveTo>
                  <a:cubicBezTo>
                    <a:pt x="82845" y="9528"/>
                    <a:pt x="63699" y="3051"/>
                    <a:pt x="62747" y="4003"/>
                  </a:cubicBezTo>
                  <a:cubicBezTo>
                    <a:pt x="48374" y="16282"/>
                    <a:pt x="33334" y="27761"/>
                    <a:pt x="17694" y="38388"/>
                  </a:cubicBezTo>
                  <a:cubicBezTo>
                    <a:pt x="10074" y="44389"/>
                    <a:pt x="-1928" y="52485"/>
                    <a:pt x="263" y="64106"/>
                  </a:cubicBezTo>
                  <a:cubicBezTo>
                    <a:pt x="4168" y="84775"/>
                    <a:pt x="37315" y="78393"/>
                    <a:pt x="49888" y="72107"/>
                  </a:cubicBezTo>
                  <a:cubicBezTo>
                    <a:pt x="62461" y="65820"/>
                    <a:pt x="72558" y="55248"/>
                    <a:pt x="84464" y="47913"/>
                  </a:cubicBezTo>
                  <a:cubicBezTo>
                    <a:pt x="92846" y="42675"/>
                    <a:pt x="101228" y="39912"/>
                    <a:pt x="102466" y="28863"/>
                  </a:cubicBezTo>
                  <a:cubicBezTo>
                    <a:pt x="103323" y="22767"/>
                    <a:pt x="97323" y="-283"/>
                    <a:pt x="95132" y="3"/>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4" name="Google Shape;194;p12"/>
            <p:cNvSpPr/>
            <p:nvPr/>
          </p:nvSpPr>
          <p:spPr>
            <a:xfrm>
              <a:off x="6592043" y="1339232"/>
              <a:ext cx="81616" cy="42611"/>
            </a:xfrm>
            <a:custGeom>
              <a:avLst/>
              <a:gdLst/>
              <a:ahLst/>
              <a:cxnLst/>
              <a:rect l="l" t="t" r="r" b="b"/>
              <a:pathLst>
                <a:path w="102084" h="53297" extrusionOk="0">
                  <a:moveTo>
                    <a:pt x="101917" y="0"/>
                  </a:moveTo>
                  <a:cubicBezTo>
                    <a:pt x="100298" y="10192"/>
                    <a:pt x="92392" y="13049"/>
                    <a:pt x="83725" y="18193"/>
                  </a:cubicBezTo>
                  <a:cubicBezTo>
                    <a:pt x="71628" y="25717"/>
                    <a:pt x="61055" y="36481"/>
                    <a:pt x="48482" y="42863"/>
                  </a:cubicBezTo>
                  <a:cubicBezTo>
                    <a:pt x="35909" y="49244"/>
                    <a:pt x="8096" y="54483"/>
                    <a:pt x="0" y="39719"/>
                  </a:cubicBezTo>
                  <a:cubicBezTo>
                    <a:pt x="4381" y="59722"/>
                    <a:pt x="36957" y="53435"/>
                    <a:pt x="49435" y="47149"/>
                  </a:cubicBezTo>
                  <a:cubicBezTo>
                    <a:pt x="61913" y="40862"/>
                    <a:pt x="72104" y="30289"/>
                    <a:pt x="84010" y="22955"/>
                  </a:cubicBezTo>
                  <a:cubicBezTo>
                    <a:pt x="92392" y="17716"/>
                    <a:pt x="100775" y="14954"/>
                    <a:pt x="102013" y="3905"/>
                  </a:cubicBezTo>
                  <a:cubicBezTo>
                    <a:pt x="102137" y="2604"/>
                    <a:pt x="102098" y="1293"/>
                    <a:pt x="101917"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5" name="Google Shape;195;p12"/>
            <p:cNvSpPr/>
            <p:nvPr/>
          </p:nvSpPr>
          <p:spPr>
            <a:xfrm>
              <a:off x="6550653" y="1292322"/>
              <a:ext cx="75049" cy="58139"/>
            </a:xfrm>
            <a:custGeom>
              <a:avLst/>
              <a:gdLst/>
              <a:ahLst/>
              <a:cxnLst/>
              <a:rect l="l" t="t" r="r" b="b"/>
              <a:pathLst>
                <a:path w="93870" h="72719" extrusionOk="0">
                  <a:moveTo>
                    <a:pt x="86537" y="0"/>
                  </a:moveTo>
                  <a:cubicBezTo>
                    <a:pt x="75297" y="9525"/>
                    <a:pt x="57962" y="4000"/>
                    <a:pt x="57390" y="4858"/>
                  </a:cubicBezTo>
                  <a:cubicBezTo>
                    <a:pt x="44255" y="16047"/>
                    <a:pt x="30520" y="26508"/>
                    <a:pt x="16242" y="36195"/>
                  </a:cubicBezTo>
                  <a:cubicBezTo>
                    <a:pt x="9194" y="41719"/>
                    <a:pt x="-1760" y="49149"/>
                    <a:pt x="240" y="59722"/>
                  </a:cubicBezTo>
                  <a:cubicBezTo>
                    <a:pt x="3764" y="78772"/>
                    <a:pt x="34149" y="72866"/>
                    <a:pt x="45674" y="67056"/>
                  </a:cubicBezTo>
                  <a:cubicBezTo>
                    <a:pt x="57200" y="61246"/>
                    <a:pt x="66439" y="51625"/>
                    <a:pt x="77297" y="44958"/>
                  </a:cubicBezTo>
                  <a:cubicBezTo>
                    <a:pt x="85013" y="40100"/>
                    <a:pt x="92633" y="37624"/>
                    <a:pt x="93871" y="27813"/>
                  </a:cubicBezTo>
                  <a:cubicBezTo>
                    <a:pt x="93547" y="18108"/>
                    <a:pt x="91042" y="8600"/>
                    <a:pt x="86537" y="0"/>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6" name="Google Shape;196;p12"/>
            <p:cNvSpPr/>
            <p:nvPr/>
          </p:nvSpPr>
          <p:spPr>
            <a:xfrm>
              <a:off x="6550998" y="1311512"/>
              <a:ext cx="74752" cy="39022"/>
            </a:xfrm>
            <a:custGeom>
              <a:avLst/>
              <a:gdLst/>
              <a:ahLst/>
              <a:cxnLst/>
              <a:rect l="l" t="t" r="r" b="b"/>
              <a:pathLst>
                <a:path w="93498" h="48808" extrusionOk="0">
                  <a:moveTo>
                    <a:pt x="93345" y="0"/>
                  </a:moveTo>
                  <a:cubicBezTo>
                    <a:pt x="91821" y="9525"/>
                    <a:pt x="84296" y="11906"/>
                    <a:pt x="76581" y="16669"/>
                  </a:cubicBezTo>
                  <a:cubicBezTo>
                    <a:pt x="65913" y="23622"/>
                    <a:pt x="56388" y="33147"/>
                    <a:pt x="44387" y="39243"/>
                  </a:cubicBezTo>
                  <a:cubicBezTo>
                    <a:pt x="32385" y="45339"/>
                    <a:pt x="7429" y="49911"/>
                    <a:pt x="0" y="36385"/>
                  </a:cubicBezTo>
                  <a:cubicBezTo>
                    <a:pt x="4000" y="54674"/>
                    <a:pt x="33814" y="48959"/>
                    <a:pt x="45244" y="43148"/>
                  </a:cubicBezTo>
                  <a:cubicBezTo>
                    <a:pt x="56674" y="37338"/>
                    <a:pt x="66008" y="27718"/>
                    <a:pt x="76867" y="21050"/>
                  </a:cubicBezTo>
                  <a:cubicBezTo>
                    <a:pt x="84582" y="16193"/>
                    <a:pt x="92202" y="13716"/>
                    <a:pt x="93440" y="3905"/>
                  </a:cubicBezTo>
                  <a:cubicBezTo>
                    <a:pt x="93545" y="2604"/>
                    <a:pt x="93507" y="1295"/>
                    <a:pt x="93345"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7" name="Google Shape;197;p12"/>
            <p:cNvSpPr/>
            <p:nvPr/>
          </p:nvSpPr>
          <p:spPr>
            <a:xfrm>
              <a:off x="6578488" y="992358"/>
              <a:ext cx="178709" cy="308230"/>
            </a:xfrm>
            <a:custGeom>
              <a:avLst/>
              <a:gdLst/>
              <a:ahLst/>
              <a:cxnLst/>
              <a:rect l="l" t="t" r="r" b="b"/>
              <a:pathLst>
                <a:path w="223526" h="385528" extrusionOk="0">
                  <a:moveTo>
                    <a:pt x="222028" y="14192"/>
                  </a:moveTo>
                  <a:cubicBezTo>
                    <a:pt x="188671" y="18631"/>
                    <a:pt x="154743" y="13718"/>
                    <a:pt x="124016" y="0"/>
                  </a:cubicBezTo>
                  <a:cubicBezTo>
                    <a:pt x="124587" y="10477"/>
                    <a:pt x="125158" y="19717"/>
                    <a:pt x="125158" y="19717"/>
                  </a:cubicBezTo>
                  <a:cubicBezTo>
                    <a:pt x="85249" y="48292"/>
                    <a:pt x="5239" y="95345"/>
                    <a:pt x="0" y="128111"/>
                  </a:cubicBezTo>
                  <a:cubicBezTo>
                    <a:pt x="5239" y="231553"/>
                    <a:pt x="20955" y="379381"/>
                    <a:pt x="25432" y="381476"/>
                  </a:cubicBezTo>
                  <a:cubicBezTo>
                    <a:pt x="37909" y="387477"/>
                    <a:pt x="46672" y="386525"/>
                    <a:pt x="52578" y="380524"/>
                  </a:cubicBezTo>
                  <a:cubicBezTo>
                    <a:pt x="52578" y="380524"/>
                    <a:pt x="77724" y="292894"/>
                    <a:pt x="70390" y="164306"/>
                  </a:cubicBezTo>
                  <a:cubicBezTo>
                    <a:pt x="70390" y="164306"/>
                    <a:pt x="209931" y="102489"/>
                    <a:pt x="219075" y="69056"/>
                  </a:cubicBezTo>
                  <a:cubicBezTo>
                    <a:pt x="223152" y="55420"/>
                    <a:pt x="224447" y="41103"/>
                    <a:pt x="222885" y="26956"/>
                  </a:cubicBezTo>
                  <a:cubicBezTo>
                    <a:pt x="222790" y="22765"/>
                    <a:pt x="222504" y="18288"/>
                    <a:pt x="222028" y="14192"/>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8" name="Google Shape;198;p12"/>
            <p:cNvSpPr/>
            <p:nvPr/>
          </p:nvSpPr>
          <p:spPr>
            <a:xfrm>
              <a:off x="6627226" y="992967"/>
              <a:ext cx="177917" cy="333745"/>
            </a:xfrm>
            <a:custGeom>
              <a:avLst/>
              <a:gdLst/>
              <a:ahLst/>
              <a:cxnLst/>
              <a:rect l="l" t="t" r="r" b="b"/>
              <a:pathLst>
                <a:path w="222535" h="417442" extrusionOk="0">
                  <a:moveTo>
                    <a:pt x="207359" y="0"/>
                  </a:moveTo>
                  <a:cubicBezTo>
                    <a:pt x="180927" y="11882"/>
                    <a:pt x="151600" y="15820"/>
                    <a:pt x="122968" y="11335"/>
                  </a:cubicBezTo>
                  <a:cubicBezTo>
                    <a:pt x="122968" y="25146"/>
                    <a:pt x="124968" y="51149"/>
                    <a:pt x="124968" y="51149"/>
                  </a:cubicBezTo>
                  <a:cubicBezTo>
                    <a:pt x="84868" y="79153"/>
                    <a:pt x="5144" y="126778"/>
                    <a:pt x="0" y="159544"/>
                  </a:cubicBezTo>
                  <a:cubicBezTo>
                    <a:pt x="5144" y="263081"/>
                    <a:pt x="14859" y="412909"/>
                    <a:pt x="19050" y="414814"/>
                  </a:cubicBezTo>
                  <a:cubicBezTo>
                    <a:pt x="29994" y="419399"/>
                    <a:pt x="42529" y="417917"/>
                    <a:pt x="52102" y="410909"/>
                  </a:cubicBezTo>
                  <a:cubicBezTo>
                    <a:pt x="52102" y="410909"/>
                    <a:pt x="77343" y="324326"/>
                    <a:pt x="70009" y="195739"/>
                  </a:cubicBezTo>
                  <a:cubicBezTo>
                    <a:pt x="70009" y="193358"/>
                    <a:pt x="189643" y="134398"/>
                    <a:pt x="204788" y="118872"/>
                  </a:cubicBezTo>
                  <a:cubicBezTo>
                    <a:pt x="219932" y="103346"/>
                    <a:pt x="222885" y="80105"/>
                    <a:pt x="222504" y="58103"/>
                  </a:cubicBezTo>
                  <a:cubicBezTo>
                    <a:pt x="221466" y="37907"/>
                    <a:pt x="216313" y="18135"/>
                    <a:pt x="207359" y="0"/>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9" name="Google Shape;199;p12"/>
            <p:cNvSpPr/>
            <p:nvPr/>
          </p:nvSpPr>
          <p:spPr>
            <a:xfrm>
              <a:off x="6560953" y="971949"/>
              <a:ext cx="266059" cy="244904"/>
            </a:xfrm>
            <a:custGeom>
              <a:avLst/>
              <a:gdLst/>
              <a:ahLst/>
              <a:cxnLst/>
              <a:rect l="l" t="t" r="r" b="b"/>
              <a:pathLst>
                <a:path w="332782" h="306321" extrusionOk="0">
                  <a:moveTo>
                    <a:pt x="319589" y="48292"/>
                  </a:moveTo>
                  <a:cubicBezTo>
                    <a:pt x="319589" y="48292"/>
                    <a:pt x="363881" y="126682"/>
                    <a:pt x="290157" y="166973"/>
                  </a:cubicBezTo>
                  <a:cubicBezTo>
                    <a:pt x="212338" y="209455"/>
                    <a:pt x="164999" y="219361"/>
                    <a:pt x="164999" y="219361"/>
                  </a:cubicBezTo>
                  <a:lnTo>
                    <a:pt x="153283" y="222123"/>
                  </a:lnTo>
                  <a:cubicBezTo>
                    <a:pt x="156950" y="249145"/>
                    <a:pt x="156950" y="276539"/>
                    <a:pt x="153283" y="303562"/>
                  </a:cubicBezTo>
                  <a:cubicBezTo>
                    <a:pt x="153283" y="303562"/>
                    <a:pt x="97752" y="322612"/>
                    <a:pt x="26981" y="260604"/>
                  </a:cubicBezTo>
                  <a:lnTo>
                    <a:pt x="3550" y="185071"/>
                  </a:lnTo>
                  <a:lnTo>
                    <a:pt x="788" y="165068"/>
                  </a:lnTo>
                  <a:cubicBezTo>
                    <a:pt x="-1936" y="151189"/>
                    <a:pt x="2502" y="136869"/>
                    <a:pt x="12599" y="126968"/>
                  </a:cubicBezTo>
                  <a:cubicBezTo>
                    <a:pt x="29553" y="111538"/>
                    <a:pt x="83369" y="72104"/>
                    <a:pt x="116802" y="49625"/>
                  </a:cubicBezTo>
                  <a:cubicBezTo>
                    <a:pt x="150235" y="27146"/>
                    <a:pt x="177286" y="5429"/>
                    <a:pt x="177286" y="5429"/>
                  </a:cubicBezTo>
                  <a:lnTo>
                    <a:pt x="183096" y="0"/>
                  </a:lnTo>
                  <a:cubicBezTo>
                    <a:pt x="183096" y="0"/>
                    <a:pt x="222815" y="31623"/>
                    <a:pt x="295301" y="21050"/>
                  </a:cubicBezTo>
                  <a:cubicBezTo>
                    <a:pt x="304826" y="28750"/>
                    <a:pt x="313027" y="37951"/>
                    <a:pt x="319589" y="48292"/>
                  </a:cubicBezTo>
                  <a:close/>
                </a:path>
              </a:pathLst>
            </a:custGeom>
            <a:solidFill>
              <a:srgbClr val="E2616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0" name="Google Shape;200;p12"/>
            <p:cNvSpPr/>
            <p:nvPr/>
          </p:nvSpPr>
          <p:spPr>
            <a:xfrm>
              <a:off x="6774876" y="827227"/>
              <a:ext cx="92463" cy="324160"/>
            </a:xfrm>
            <a:custGeom>
              <a:avLst/>
              <a:gdLst/>
              <a:ahLst/>
              <a:cxnLst/>
              <a:rect l="l" t="t" r="r" b="b"/>
              <a:pathLst>
                <a:path w="115651" h="405453" extrusionOk="0">
                  <a:moveTo>
                    <a:pt x="8203" y="345513"/>
                  </a:moveTo>
                  <a:cubicBezTo>
                    <a:pt x="14946" y="339437"/>
                    <a:pt x="22071" y="333806"/>
                    <a:pt x="29539" y="328654"/>
                  </a:cubicBezTo>
                  <a:cubicBezTo>
                    <a:pt x="37482" y="324626"/>
                    <a:pt x="44769" y="319424"/>
                    <a:pt x="51160" y="313223"/>
                  </a:cubicBezTo>
                  <a:cubicBezTo>
                    <a:pt x="57923" y="306460"/>
                    <a:pt x="67924" y="277981"/>
                    <a:pt x="73163" y="250263"/>
                  </a:cubicBezTo>
                  <a:cubicBezTo>
                    <a:pt x="77992" y="219257"/>
                    <a:pt x="77478" y="187654"/>
                    <a:pt x="71639" y="156823"/>
                  </a:cubicBezTo>
                  <a:cubicBezTo>
                    <a:pt x="62447" y="119935"/>
                    <a:pt x="50046" y="83921"/>
                    <a:pt x="34587" y="49190"/>
                  </a:cubicBezTo>
                  <a:cubicBezTo>
                    <a:pt x="25062" y="28426"/>
                    <a:pt x="30301" y="15757"/>
                    <a:pt x="39254" y="6518"/>
                  </a:cubicBezTo>
                  <a:cubicBezTo>
                    <a:pt x="49827" y="-4245"/>
                    <a:pt x="60781" y="-3959"/>
                    <a:pt x="73354" y="24997"/>
                  </a:cubicBezTo>
                  <a:cubicBezTo>
                    <a:pt x="90984" y="65646"/>
                    <a:pt x="104015" y="108137"/>
                    <a:pt x="112216" y="151679"/>
                  </a:cubicBezTo>
                  <a:cubicBezTo>
                    <a:pt x="117207" y="183273"/>
                    <a:pt x="116759" y="215488"/>
                    <a:pt x="110882" y="246929"/>
                  </a:cubicBezTo>
                  <a:cubicBezTo>
                    <a:pt x="105701" y="274524"/>
                    <a:pt x="97195" y="301390"/>
                    <a:pt x="85546" y="326939"/>
                  </a:cubicBezTo>
                  <a:cubicBezTo>
                    <a:pt x="82307" y="334464"/>
                    <a:pt x="81736" y="340750"/>
                    <a:pt x="77259" y="355514"/>
                  </a:cubicBezTo>
                  <a:cubicBezTo>
                    <a:pt x="72992" y="370530"/>
                    <a:pt x="65143" y="384289"/>
                    <a:pt x="54399" y="395614"/>
                  </a:cubicBezTo>
                  <a:cubicBezTo>
                    <a:pt x="44874" y="404568"/>
                    <a:pt x="39921" y="406282"/>
                    <a:pt x="37349" y="405139"/>
                  </a:cubicBezTo>
                  <a:cubicBezTo>
                    <a:pt x="34777" y="403996"/>
                    <a:pt x="34206" y="400186"/>
                    <a:pt x="38111" y="395614"/>
                  </a:cubicBezTo>
                  <a:cubicBezTo>
                    <a:pt x="44836" y="388828"/>
                    <a:pt x="50284" y="380892"/>
                    <a:pt x="54208" y="372183"/>
                  </a:cubicBezTo>
                  <a:cubicBezTo>
                    <a:pt x="54208" y="372183"/>
                    <a:pt x="46112" y="382565"/>
                    <a:pt x="40778" y="388375"/>
                  </a:cubicBezTo>
                  <a:cubicBezTo>
                    <a:pt x="36044" y="393624"/>
                    <a:pt x="30596" y="398178"/>
                    <a:pt x="24586" y="401901"/>
                  </a:cubicBezTo>
                  <a:cubicBezTo>
                    <a:pt x="18775" y="405425"/>
                    <a:pt x="9536" y="401234"/>
                    <a:pt x="13346" y="396567"/>
                  </a:cubicBezTo>
                  <a:cubicBezTo>
                    <a:pt x="17156" y="391900"/>
                    <a:pt x="21442" y="389233"/>
                    <a:pt x="29253" y="380470"/>
                  </a:cubicBezTo>
                  <a:cubicBezTo>
                    <a:pt x="33444" y="375880"/>
                    <a:pt x="37063" y="370793"/>
                    <a:pt x="40016" y="365325"/>
                  </a:cubicBezTo>
                  <a:cubicBezTo>
                    <a:pt x="34473" y="370853"/>
                    <a:pt x="28481" y="375918"/>
                    <a:pt x="22109" y="380470"/>
                  </a:cubicBezTo>
                  <a:cubicBezTo>
                    <a:pt x="17156" y="384430"/>
                    <a:pt x="11174" y="386907"/>
                    <a:pt x="4869" y="387613"/>
                  </a:cubicBezTo>
                  <a:cubicBezTo>
                    <a:pt x="1630" y="387613"/>
                    <a:pt x="-2942" y="383803"/>
                    <a:pt x="2583" y="378565"/>
                  </a:cubicBezTo>
                  <a:cubicBezTo>
                    <a:pt x="10451" y="373116"/>
                    <a:pt x="17613" y="366718"/>
                    <a:pt x="23919" y="359515"/>
                  </a:cubicBezTo>
                  <a:cubicBezTo>
                    <a:pt x="29824" y="351990"/>
                    <a:pt x="32872" y="345799"/>
                    <a:pt x="30967" y="345989"/>
                  </a:cubicBezTo>
                  <a:cubicBezTo>
                    <a:pt x="29062" y="346180"/>
                    <a:pt x="25919" y="350752"/>
                    <a:pt x="18394" y="354276"/>
                  </a:cubicBezTo>
                  <a:cubicBezTo>
                    <a:pt x="10870" y="357800"/>
                    <a:pt x="2011" y="356562"/>
                    <a:pt x="487" y="352371"/>
                  </a:cubicBezTo>
                  <a:cubicBezTo>
                    <a:pt x="-1037" y="348180"/>
                    <a:pt x="1249" y="350085"/>
                    <a:pt x="8203" y="345513"/>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1" name="Google Shape;201;p12"/>
            <p:cNvSpPr/>
            <p:nvPr/>
          </p:nvSpPr>
          <p:spPr>
            <a:xfrm>
              <a:off x="6792998" y="823141"/>
              <a:ext cx="55907" cy="71103"/>
            </a:xfrm>
            <a:custGeom>
              <a:avLst/>
              <a:gdLst/>
              <a:ahLst/>
              <a:cxnLst/>
              <a:rect l="l" t="t" r="r" b="b"/>
              <a:pathLst>
                <a:path w="69928" h="88934" extrusionOk="0">
                  <a:moveTo>
                    <a:pt x="69928" y="69255"/>
                  </a:moveTo>
                  <a:cubicBezTo>
                    <a:pt x="69928" y="69255"/>
                    <a:pt x="43163" y="93068"/>
                    <a:pt x="13350" y="88305"/>
                  </a:cubicBezTo>
                  <a:lnTo>
                    <a:pt x="1348" y="38299"/>
                  </a:lnTo>
                  <a:cubicBezTo>
                    <a:pt x="1348" y="38299"/>
                    <a:pt x="-6558" y="12105"/>
                    <a:pt x="15921" y="2104"/>
                  </a:cubicBezTo>
                  <a:cubicBezTo>
                    <a:pt x="38400" y="-7897"/>
                    <a:pt x="60212" y="18296"/>
                    <a:pt x="69928" y="69255"/>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2" name="Google Shape;202;p12"/>
            <p:cNvSpPr/>
            <p:nvPr/>
          </p:nvSpPr>
          <p:spPr>
            <a:xfrm>
              <a:off x="6683350" y="808424"/>
              <a:ext cx="47823" cy="50210"/>
            </a:xfrm>
            <a:custGeom>
              <a:avLst/>
              <a:gdLst/>
              <a:ahLst/>
              <a:cxnLst/>
              <a:rect l="l" t="t" r="r" b="b"/>
              <a:pathLst>
                <a:path w="59816" h="62802" extrusionOk="0">
                  <a:moveTo>
                    <a:pt x="59817" y="413"/>
                  </a:moveTo>
                  <a:cubicBezTo>
                    <a:pt x="59817" y="413"/>
                    <a:pt x="30766" y="-8445"/>
                    <a:pt x="0" y="55849"/>
                  </a:cubicBezTo>
                  <a:lnTo>
                    <a:pt x="11525" y="62802"/>
                  </a:lnTo>
                  <a:cubicBezTo>
                    <a:pt x="25917" y="40743"/>
                    <a:pt x="42072" y="19879"/>
                    <a:pt x="59817" y="413"/>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nvGrpSpPr>
            <p:cNvPr id="203" name="Google Shape;203;p12"/>
            <p:cNvGrpSpPr/>
            <p:nvPr/>
          </p:nvGrpSpPr>
          <p:grpSpPr>
            <a:xfrm flipH="1">
              <a:off x="5678143" y="1227582"/>
              <a:ext cx="345795" cy="1043508"/>
              <a:chOff x="5678143" y="1151382"/>
              <a:chExt cx="345795" cy="1043508"/>
            </a:xfrm>
          </p:grpSpPr>
          <p:sp>
            <p:nvSpPr>
              <p:cNvPr id="204" name="Google Shape;204;p12"/>
              <p:cNvSpPr/>
              <p:nvPr/>
            </p:nvSpPr>
            <p:spPr>
              <a:xfrm>
                <a:off x="5678143" y="1995246"/>
                <a:ext cx="345795" cy="199644"/>
              </a:xfrm>
              <a:custGeom>
                <a:avLst/>
                <a:gdLst/>
                <a:ahLst/>
                <a:cxnLst/>
                <a:rect l="l" t="t" r="r" b="b"/>
                <a:pathLst>
                  <a:path w="432244" h="249555" extrusionOk="0">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5" name="Google Shape;205;p12"/>
              <p:cNvSpPr/>
              <p:nvPr/>
            </p:nvSpPr>
            <p:spPr>
              <a:xfrm>
                <a:off x="5781662" y="1153715"/>
                <a:ext cx="174078" cy="254926"/>
              </a:xfrm>
              <a:custGeom>
                <a:avLst/>
                <a:gdLst/>
                <a:ahLst/>
                <a:cxnLst/>
                <a:rect l="l" t="t" r="r" b="b"/>
                <a:pathLst>
                  <a:path w="217597" h="318657" extrusionOk="0">
                    <a:moveTo>
                      <a:pt x="77117" y="10535"/>
                    </a:moveTo>
                    <a:cubicBezTo>
                      <a:pt x="85785" y="-3371"/>
                      <a:pt x="151983" y="-12515"/>
                      <a:pt x="173796" y="43587"/>
                    </a:cubicBezTo>
                    <a:cubicBezTo>
                      <a:pt x="181987" y="64828"/>
                      <a:pt x="180749" y="119216"/>
                      <a:pt x="187702" y="153315"/>
                    </a:cubicBezTo>
                    <a:cubicBezTo>
                      <a:pt x="194655" y="187415"/>
                      <a:pt x="210848" y="206846"/>
                      <a:pt x="216277" y="234563"/>
                    </a:cubicBezTo>
                    <a:cubicBezTo>
                      <a:pt x="221706" y="262281"/>
                      <a:pt x="212658" y="308668"/>
                      <a:pt x="145888" y="316954"/>
                    </a:cubicBezTo>
                    <a:cubicBezTo>
                      <a:pt x="79117" y="325241"/>
                      <a:pt x="27778" y="301715"/>
                      <a:pt x="11966" y="280379"/>
                    </a:cubicBezTo>
                    <a:cubicBezTo>
                      <a:pt x="-3845" y="259043"/>
                      <a:pt x="-4131" y="213704"/>
                      <a:pt x="11966" y="189605"/>
                    </a:cubicBezTo>
                    <a:cubicBezTo>
                      <a:pt x="28063" y="165507"/>
                      <a:pt x="40541" y="145505"/>
                      <a:pt x="40541" y="113405"/>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6" name="Google Shape;206;p12"/>
              <p:cNvSpPr/>
              <p:nvPr/>
            </p:nvSpPr>
            <p:spPr>
              <a:xfrm>
                <a:off x="5776639" y="1337053"/>
                <a:ext cx="32518" cy="188360"/>
              </a:xfrm>
              <a:custGeom>
                <a:avLst/>
                <a:gdLst/>
                <a:ahLst/>
                <a:cxnLst/>
                <a:rect l="l" t="t" r="r" b="b"/>
                <a:pathLst>
                  <a:path w="40647" h="235450" extrusionOk="0">
                    <a:moveTo>
                      <a:pt x="4152" y="15917"/>
                    </a:moveTo>
                    <a:cubicBezTo>
                      <a:pt x="4152" y="15917"/>
                      <a:pt x="-11564" y="127074"/>
                      <a:pt x="18154" y="205274"/>
                    </a:cubicBezTo>
                    <a:cubicBezTo>
                      <a:pt x="47872" y="283474"/>
                      <a:pt x="39585" y="184986"/>
                      <a:pt x="39585" y="184986"/>
                    </a:cubicBezTo>
                    <a:lnTo>
                      <a:pt x="32442" y="161554"/>
                    </a:lnTo>
                    <a:cubicBezTo>
                      <a:pt x="32442" y="161554"/>
                      <a:pt x="26536" y="71067"/>
                      <a:pt x="29013" y="48873"/>
                    </a:cubicBezTo>
                    <a:cubicBezTo>
                      <a:pt x="31489" y="26680"/>
                      <a:pt x="30918" y="7630"/>
                      <a:pt x="32442" y="5820"/>
                    </a:cubicBezTo>
                    <a:cubicBezTo>
                      <a:pt x="33966" y="4011"/>
                      <a:pt x="26632" y="486"/>
                      <a:pt x="23488" y="10"/>
                    </a:cubicBezTo>
                    <a:cubicBezTo>
                      <a:pt x="20345" y="-466"/>
                      <a:pt x="4152" y="15917"/>
                      <a:pt x="4152" y="15917"/>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7" name="Google Shape;207;p12"/>
              <p:cNvSpPr/>
              <p:nvPr/>
            </p:nvSpPr>
            <p:spPr>
              <a:xfrm>
                <a:off x="5795186" y="1151382"/>
                <a:ext cx="83137" cy="102663"/>
              </a:xfrm>
              <a:custGeom>
                <a:avLst/>
                <a:gdLst/>
                <a:ahLst/>
                <a:cxnLst/>
                <a:rect l="l" t="t" r="r" b="b"/>
                <a:pathLst>
                  <a:path w="103921" h="128329" extrusionOk="0">
                    <a:moveTo>
                      <a:pt x="103921" y="3833"/>
                    </a:moveTo>
                    <a:cubicBezTo>
                      <a:pt x="103921" y="3833"/>
                      <a:pt x="54105" y="-10550"/>
                      <a:pt x="23911" y="16406"/>
                    </a:cubicBezTo>
                    <a:cubicBezTo>
                      <a:pt x="3585" y="35104"/>
                      <a:pt x="-4645" y="63564"/>
                      <a:pt x="2575" y="90225"/>
                    </a:cubicBezTo>
                    <a:cubicBezTo>
                      <a:pt x="6576" y="105941"/>
                      <a:pt x="14672" y="127468"/>
                      <a:pt x="27150" y="128325"/>
                    </a:cubicBezTo>
                    <a:cubicBezTo>
                      <a:pt x="39627" y="129182"/>
                      <a:pt x="103921" y="3833"/>
                      <a:pt x="103921" y="3833"/>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8" name="Google Shape;208;p12"/>
              <p:cNvSpPr/>
              <p:nvPr/>
            </p:nvSpPr>
            <p:spPr>
              <a:xfrm>
                <a:off x="5811517" y="1263498"/>
                <a:ext cx="102898" cy="115088"/>
              </a:xfrm>
              <a:custGeom>
                <a:avLst/>
                <a:gdLst/>
                <a:ahLst/>
                <a:cxnLst/>
                <a:rect l="l" t="t" r="r" b="b"/>
                <a:pathLst>
                  <a:path w="128622" h="143860" extrusionOk="0">
                    <a:moveTo>
                      <a:pt x="102545" y="0"/>
                    </a:moveTo>
                    <a:cubicBezTo>
                      <a:pt x="102545" y="0"/>
                      <a:pt x="99307" y="55531"/>
                      <a:pt x="100355" y="59627"/>
                    </a:cubicBezTo>
                    <a:cubicBezTo>
                      <a:pt x="101402" y="63722"/>
                      <a:pt x="122071" y="67628"/>
                      <a:pt x="127977" y="72485"/>
                    </a:cubicBezTo>
                    <a:cubicBezTo>
                      <a:pt x="133883" y="77343"/>
                      <a:pt x="97783" y="133636"/>
                      <a:pt x="79400" y="142018"/>
                    </a:cubicBezTo>
                    <a:cubicBezTo>
                      <a:pt x="61016" y="150400"/>
                      <a:pt x="4343" y="129064"/>
                      <a:pt x="437" y="100774"/>
                    </a:cubicBezTo>
                    <a:cubicBezTo>
                      <a:pt x="-3182" y="74866"/>
                      <a:pt x="16630" y="54673"/>
                      <a:pt x="24345" y="47625"/>
                    </a:cubicBezTo>
                    <a:cubicBezTo>
                      <a:pt x="29546" y="47282"/>
                      <a:pt x="34765" y="47282"/>
                      <a:pt x="39966" y="47625"/>
                    </a:cubicBezTo>
                    <a:lnTo>
                      <a:pt x="41585" y="20764"/>
                    </a:lnTo>
                    <a:cubicBezTo>
                      <a:pt x="66446" y="11906"/>
                      <a:pt x="102545" y="0"/>
                      <a:pt x="102545" y="0"/>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9" name="Google Shape;209;p12"/>
              <p:cNvSpPr/>
              <p:nvPr/>
            </p:nvSpPr>
            <p:spPr>
              <a:xfrm>
                <a:off x="5781607" y="1300507"/>
                <a:ext cx="149918" cy="172167"/>
              </a:xfrm>
              <a:custGeom>
                <a:avLst/>
                <a:gdLst/>
                <a:ahLst/>
                <a:cxnLst/>
                <a:rect l="l" t="t" r="r" b="b"/>
                <a:pathLst>
                  <a:path w="187397" h="215209" extrusionOk="0">
                    <a:moveTo>
                      <a:pt x="147575" y="18193"/>
                    </a:moveTo>
                    <a:cubicBezTo>
                      <a:pt x="163196" y="20669"/>
                      <a:pt x="181008" y="28956"/>
                      <a:pt x="183485" y="37243"/>
                    </a:cubicBezTo>
                    <a:cubicBezTo>
                      <a:pt x="189933" y="68008"/>
                      <a:pt x="188390" y="99917"/>
                      <a:pt x="179008" y="129921"/>
                    </a:cubicBezTo>
                    <a:cubicBezTo>
                      <a:pt x="165482" y="165640"/>
                      <a:pt x="156434" y="188405"/>
                      <a:pt x="148623" y="203835"/>
                    </a:cubicBezTo>
                    <a:cubicBezTo>
                      <a:pt x="148623" y="203835"/>
                      <a:pt x="81091" y="232410"/>
                      <a:pt x="26703" y="198977"/>
                    </a:cubicBezTo>
                    <a:cubicBezTo>
                      <a:pt x="26703" y="198977"/>
                      <a:pt x="22893" y="160877"/>
                      <a:pt x="22703" y="140208"/>
                    </a:cubicBezTo>
                    <a:cubicBezTo>
                      <a:pt x="-27589" y="96393"/>
                      <a:pt x="15368" y="42291"/>
                      <a:pt x="57945" y="286"/>
                    </a:cubicBezTo>
                    <a:cubicBezTo>
                      <a:pt x="63050" y="-95"/>
                      <a:pt x="68175" y="-95"/>
                      <a:pt x="73280" y="286"/>
                    </a:cubicBezTo>
                    <a:cubicBezTo>
                      <a:pt x="73280" y="286"/>
                      <a:pt x="35180" y="45244"/>
                      <a:pt x="61755" y="70771"/>
                    </a:cubicBezTo>
                    <a:cubicBezTo>
                      <a:pt x="118238" y="53721"/>
                      <a:pt x="129478" y="28384"/>
                      <a:pt x="147575" y="18193"/>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0" name="Google Shape;210;p12"/>
              <p:cNvSpPr/>
              <p:nvPr/>
            </p:nvSpPr>
            <p:spPr>
              <a:xfrm>
                <a:off x="5808246" y="1159602"/>
                <a:ext cx="110823" cy="136345"/>
              </a:xfrm>
              <a:custGeom>
                <a:avLst/>
                <a:gdLst/>
                <a:ahLst/>
                <a:cxnLst/>
                <a:rect l="l" t="t" r="r" b="b"/>
                <a:pathLst>
                  <a:path w="138529" h="170431" extrusionOk="0">
                    <a:moveTo>
                      <a:pt x="2908" y="60608"/>
                    </a:moveTo>
                    <a:lnTo>
                      <a:pt x="2908" y="60608"/>
                    </a:lnTo>
                    <a:cubicBezTo>
                      <a:pt x="8528" y="24890"/>
                      <a:pt x="34245" y="-2066"/>
                      <a:pt x="71107" y="125"/>
                    </a:cubicBezTo>
                    <a:cubicBezTo>
                      <a:pt x="110150" y="1972"/>
                      <a:pt x="140297" y="35129"/>
                      <a:pt x="138449" y="74172"/>
                    </a:cubicBezTo>
                    <a:cubicBezTo>
                      <a:pt x="137372" y="96775"/>
                      <a:pt x="125552" y="117511"/>
                      <a:pt x="106635" y="129950"/>
                    </a:cubicBezTo>
                    <a:cubicBezTo>
                      <a:pt x="105369" y="135322"/>
                      <a:pt x="103483" y="140533"/>
                      <a:pt x="101016" y="145476"/>
                    </a:cubicBezTo>
                    <a:cubicBezTo>
                      <a:pt x="87966" y="160716"/>
                      <a:pt x="53391" y="170336"/>
                      <a:pt x="41865" y="170432"/>
                    </a:cubicBezTo>
                    <a:cubicBezTo>
                      <a:pt x="32340" y="170432"/>
                      <a:pt x="23482" y="161383"/>
                      <a:pt x="14243" y="146048"/>
                    </a:cubicBezTo>
                    <a:cubicBezTo>
                      <a:pt x="-5093" y="113663"/>
                      <a:pt x="-140" y="78230"/>
                      <a:pt x="2908" y="60608"/>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1" name="Google Shape;211;p12"/>
              <p:cNvSpPr/>
              <p:nvPr/>
            </p:nvSpPr>
            <p:spPr>
              <a:xfrm>
                <a:off x="5812703" y="1158869"/>
                <a:ext cx="110779" cy="104694"/>
              </a:xfrm>
              <a:custGeom>
                <a:avLst/>
                <a:gdLst/>
                <a:ahLst/>
                <a:cxnLst/>
                <a:rect l="l" t="t" r="r" b="b"/>
                <a:pathLst>
                  <a:path w="138474" h="130867" extrusionOk="0">
                    <a:moveTo>
                      <a:pt x="76867" y="1709"/>
                    </a:moveTo>
                    <a:cubicBezTo>
                      <a:pt x="102679" y="6757"/>
                      <a:pt x="123920" y="13996"/>
                      <a:pt x="130969" y="39332"/>
                    </a:cubicBezTo>
                    <a:cubicBezTo>
                      <a:pt x="135731" y="56858"/>
                      <a:pt x="142018" y="90101"/>
                      <a:pt x="136017" y="104102"/>
                    </a:cubicBezTo>
                    <a:lnTo>
                      <a:pt x="132398" y="114294"/>
                    </a:lnTo>
                    <a:lnTo>
                      <a:pt x="101060" y="130868"/>
                    </a:lnTo>
                    <a:cubicBezTo>
                      <a:pt x="101060" y="130868"/>
                      <a:pt x="86487" y="118676"/>
                      <a:pt x="91059" y="83243"/>
                    </a:cubicBezTo>
                    <a:cubicBezTo>
                      <a:pt x="90850" y="78423"/>
                      <a:pt x="89335" y="73746"/>
                      <a:pt x="86678" y="69717"/>
                    </a:cubicBezTo>
                    <a:cubicBezTo>
                      <a:pt x="84687" y="66364"/>
                      <a:pt x="83211" y="62735"/>
                      <a:pt x="82296" y="58954"/>
                    </a:cubicBezTo>
                    <a:cubicBezTo>
                      <a:pt x="78591" y="49353"/>
                      <a:pt x="71371" y="41514"/>
                      <a:pt x="62103" y="37046"/>
                    </a:cubicBezTo>
                    <a:cubicBezTo>
                      <a:pt x="38767" y="23997"/>
                      <a:pt x="4953" y="35237"/>
                      <a:pt x="0" y="39999"/>
                    </a:cubicBezTo>
                    <a:cubicBezTo>
                      <a:pt x="13221" y="10548"/>
                      <a:pt x="45396" y="-5483"/>
                      <a:pt x="76867" y="1709"/>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2" name="Google Shape;212;p12"/>
              <p:cNvSpPr/>
              <p:nvPr/>
            </p:nvSpPr>
            <p:spPr>
              <a:xfrm>
                <a:off x="5898276" y="1323720"/>
                <a:ext cx="74471" cy="246223"/>
              </a:xfrm>
              <a:custGeom>
                <a:avLst/>
                <a:gdLst/>
                <a:ahLst/>
                <a:cxnLst/>
                <a:rect l="l" t="t" r="r" b="b"/>
                <a:pathLst>
                  <a:path w="93089" h="307779" extrusionOk="0">
                    <a:moveTo>
                      <a:pt x="39367" y="248524"/>
                    </a:moveTo>
                    <a:cubicBezTo>
                      <a:pt x="45177" y="212329"/>
                      <a:pt x="56036" y="188898"/>
                      <a:pt x="50988" y="168990"/>
                    </a:cubicBezTo>
                    <a:cubicBezTo>
                      <a:pt x="39739" y="128738"/>
                      <a:pt x="25013" y="89542"/>
                      <a:pt x="6982" y="51833"/>
                    </a:cubicBezTo>
                    <a:cubicBezTo>
                      <a:pt x="-4448" y="29354"/>
                      <a:pt x="-924" y="13733"/>
                      <a:pt x="10887" y="4779"/>
                    </a:cubicBezTo>
                    <a:cubicBezTo>
                      <a:pt x="24222" y="-4746"/>
                      <a:pt x="36891" y="-840"/>
                      <a:pt x="48987" y="23829"/>
                    </a:cubicBezTo>
                    <a:cubicBezTo>
                      <a:pt x="64132" y="55167"/>
                      <a:pt x="81086" y="87361"/>
                      <a:pt x="89373" y="134034"/>
                    </a:cubicBezTo>
                    <a:cubicBezTo>
                      <a:pt x="94688" y="164228"/>
                      <a:pt x="94298" y="195136"/>
                      <a:pt x="88230" y="225188"/>
                    </a:cubicBezTo>
                    <a:cubicBezTo>
                      <a:pt x="83087" y="257668"/>
                      <a:pt x="72800" y="275956"/>
                      <a:pt x="60513" y="306436"/>
                    </a:cubicBezTo>
                    <a:cubicBezTo>
                      <a:pt x="57084" y="315199"/>
                      <a:pt x="34414" y="279385"/>
                      <a:pt x="39367" y="248524"/>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3" name="Google Shape;213;p12"/>
              <p:cNvSpPr/>
              <p:nvPr/>
            </p:nvSpPr>
            <p:spPr>
              <a:xfrm>
                <a:off x="5831068" y="2061801"/>
                <a:ext cx="86995" cy="66513"/>
              </a:xfrm>
              <a:custGeom>
                <a:avLst/>
                <a:gdLst/>
                <a:ahLst/>
                <a:cxnLst/>
                <a:rect l="l" t="t" r="r" b="b"/>
                <a:pathLst>
                  <a:path w="108744" h="83141" extrusionOk="0">
                    <a:moveTo>
                      <a:pt x="100855" y="2"/>
                    </a:moveTo>
                    <a:cubicBezTo>
                      <a:pt x="87806" y="10575"/>
                      <a:pt x="67423" y="3241"/>
                      <a:pt x="66470" y="4194"/>
                    </a:cubicBezTo>
                    <a:cubicBezTo>
                      <a:pt x="51297" y="17281"/>
                      <a:pt x="35400" y="29492"/>
                      <a:pt x="18845" y="40769"/>
                    </a:cubicBezTo>
                    <a:cubicBezTo>
                      <a:pt x="10654" y="47151"/>
                      <a:pt x="-2014" y="55724"/>
                      <a:pt x="271" y="68106"/>
                    </a:cubicBezTo>
                    <a:cubicBezTo>
                      <a:pt x="4367" y="90109"/>
                      <a:pt x="39610" y="83346"/>
                      <a:pt x="52945" y="76584"/>
                    </a:cubicBezTo>
                    <a:cubicBezTo>
                      <a:pt x="66280" y="69821"/>
                      <a:pt x="77043" y="58677"/>
                      <a:pt x="89616" y="50866"/>
                    </a:cubicBezTo>
                    <a:cubicBezTo>
                      <a:pt x="98665" y="45246"/>
                      <a:pt x="107428" y="42389"/>
                      <a:pt x="108666" y="31054"/>
                    </a:cubicBezTo>
                    <a:cubicBezTo>
                      <a:pt x="109523" y="24196"/>
                      <a:pt x="103142" y="-283"/>
                      <a:pt x="100855" y="2"/>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4" name="Google Shape;214;p12"/>
              <p:cNvSpPr/>
              <p:nvPr/>
            </p:nvSpPr>
            <p:spPr>
              <a:xfrm>
                <a:off x="5831514" y="2082973"/>
                <a:ext cx="86563" cy="44990"/>
              </a:xfrm>
              <a:custGeom>
                <a:avLst/>
                <a:gdLst/>
                <a:ahLst/>
                <a:cxnLst/>
                <a:rect l="l" t="t" r="r" b="b"/>
                <a:pathLst>
                  <a:path w="108204" h="56238" extrusionOk="0">
                    <a:moveTo>
                      <a:pt x="107918" y="0"/>
                    </a:moveTo>
                    <a:cubicBezTo>
                      <a:pt x="106204" y="10859"/>
                      <a:pt x="97536" y="13907"/>
                      <a:pt x="88868" y="19050"/>
                    </a:cubicBezTo>
                    <a:cubicBezTo>
                      <a:pt x="76105" y="26956"/>
                      <a:pt x="64865" y="38100"/>
                      <a:pt x="51530" y="45149"/>
                    </a:cubicBezTo>
                    <a:cubicBezTo>
                      <a:pt x="38195" y="52197"/>
                      <a:pt x="8573" y="57531"/>
                      <a:pt x="0" y="41815"/>
                    </a:cubicBezTo>
                    <a:cubicBezTo>
                      <a:pt x="4667" y="63056"/>
                      <a:pt x="39338" y="56388"/>
                      <a:pt x="52483" y="49721"/>
                    </a:cubicBezTo>
                    <a:cubicBezTo>
                      <a:pt x="65627" y="43053"/>
                      <a:pt x="76581" y="31814"/>
                      <a:pt x="89154" y="24003"/>
                    </a:cubicBezTo>
                    <a:cubicBezTo>
                      <a:pt x="98203" y="18383"/>
                      <a:pt x="106966" y="15526"/>
                      <a:pt x="108204" y="4191"/>
                    </a:cubicBezTo>
                    <a:cubicBezTo>
                      <a:pt x="108214" y="2791"/>
                      <a:pt x="108118" y="1391"/>
                      <a:pt x="107918"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5" name="Google Shape;215;p12"/>
              <p:cNvSpPr/>
              <p:nvPr/>
            </p:nvSpPr>
            <p:spPr>
              <a:xfrm>
                <a:off x="5764925" y="2047104"/>
                <a:ext cx="79862" cy="61873"/>
              </a:xfrm>
              <a:custGeom>
                <a:avLst/>
                <a:gdLst/>
                <a:ahLst/>
                <a:cxnLst/>
                <a:rect l="l" t="t" r="r" b="b"/>
                <a:pathLst>
                  <a:path w="99827" h="77341" extrusionOk="0">
                    <a:moveTo>
                      <a:pt x="91860" y="1"/>
                    </a:moveTo>
                    <a:cubicBezTo>
                      <a:pt x="79954" y="9526"/>
                      <a:pt x="61856" y="4288"/>
                      <a:pt x="60999" y="5240"/>
                    </a:cubicBezTo>
                    <a:cubicBezTo>
                      <a:pt x="47045" y="17146"/>
                      <a:pt x="32453" y="28281"/>
                      <a:pt x="17279" y="38578"/>
                    </a:cubicBezTo>
                    <a:cubicBezTo>
                      <a:pt x="9754" y="44388"/>
                      <a:pt x="-1771" y="52294"/>
                      <a:pt x="229" y="63533"/>
                    </a:cubicBezTo>
                    <a:cubicBezTo>
                      <a:pt x="4040" y="83726"/>
                      <a:pt x="36329" y="77535"/>
                      <a:pt x="48521" y="71344"/>
                    </a:cubicBezTo>
                    <a:cubicBezTo>
                      <a:pt x="60713" y="65152"/>
                      <a:pt x="70619" y="54961"/>
                      <a:pt x="82145" y="47817"/>
                    </a:cubicBezTo>
                    <a:cubicBezTo>
                      <a:pt x="90336" y="42673"/>
                      <a:pt x="98433" y="40006"/>
                      <a:pt x="99766" y="29624"/>
                    </a:cubicBezTo>
                    <a:cubicBezTo>
                      <a:pt x="100528" y="23338"/>
                      <a:pt x="94051" y="-189"/>
                      <a:pt x="91860" y="1"/>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6" name="Google Shape;216;p12"/>
              <p:cNvSpPr/>
              <p:nvPr/>
            </p:nvSpPr>
            <p:spPr>
              <a:xfrm>
                <a:off x="5764880" y="2067438"/>
                <a:ext cx="79629" cy="41383"/>
              </a:xfrm>
              <a:custGeom>
                <a:avLst/>
                <a:gdLst/>
                <a:ahLst/>
                <a:cxnLst/>
                <a:rect l="l" t="t" r="r" b="b"/>
                <a:pathLst>
                  <a:path w="99536" h="51729" extrusionOk="0">
                    <a:moveTo>
                      <a:pt x="99536" y="0"/>
                    </a:moveTo>
                    <a:cubicBezTo>
                      <a:pt x="97917" y="10001"/>
                      <a:pt x="90011" y="12668"/>
                      <a:pt x="81820" y="17812"/>
                    </a:cubicBezTo>
                    <a:cubicBezTo>
                      <a:pt x="70104" y="25051"/>
                      <a:pt x="59817" y="35528"/>
                      <a:pt x="47625" y="41720"/>
                    </a:cubicBezTo>
                    <a:cubicBezTo>
                      <a:pt x="35433" y="47911"/>
                      <a:pt x="8287" y="53054"/>
                      <a:pt x="0" y="38671"/>
                    </a:cubicBezTo>
                    <a:cubicBezTo>
                      <a:pt x="4286" y="57721"/>
                      <a:pt x="36004" y="52006"/>
                      <a:pt x="47625" y="45911"/>
                    </a:cubicBezTo>
                    <a:cubicBezTo>
                      <a:pt x="59246" y="39814"/>
                      <a:pt x="69723" y="29528"/>
                      <a:pt x="81248" y="22384"/>
                    </a:cubicBezTo>
                    <a:cubicBezTo>
                      <a:pt x="89440" y="17240"/>
                      <a:pt x="97536" y="14573"/>
                      <a:pt x="98870" y="4191"/>
                    </a:cubicBezTo>
                    <a:cubicBezTo>
                      <a:pt x="99222" y="2819"/>
                      <a:pt x="99441" y="1419"/>
                      <a:pt x="99536"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7" name="Google Shape;217;p12"/>
              <p:cNvSpPr/>
              <p:nvPr/>
            </p:nvSpPr>
            <p:spPr>
              <a:xfrm>
                <a:off x="5777722" y="1472916"/>
                <a:ext cx="170454" cy="595560"/>
              </a:xfrm>
              <a:custGeom>
                <a:avLst/>
                <a:gdLst/>
                <a:ahLst/>
                <a:cxnLst/>
                <a:rect l="l" t="t" r="r" b="b"/>
                <a:pathLst>
                  <a:path w="213068" h="744450" extrusionOk="0">
                    <a:moveTo>
                      <a:pt x="5465" y="110490"/>
                    </a:moveTo>
                    <a:cubicBezTo>
                      <a:pt x="11276" y="65437"/>
                      <a:pt x="27849" y="0"/>
                      <a:pt x="27849" y="0"/>
                    </a:cubicBezTo>
                    <a:cubicBezTo>
                      <a:pt x="43546" y="7372"/>
                      <a:pt x="60529" y="11611"/>
                      <a:pt x="77855" y="12478"/>
                    </a:cubicBezTo>
                    <a:cubicBezTo>
                      <a:pt x="103211" y="12316"/>
                      <a:pt x="128490" y="9830"/>
                      <a:pt x="153388" y="5048"/>
                    </a:cubicBezTo>
                    <a:cubicBezTo>
                      <a:pt x="161532" y="19269"/>
                      <a:pt x="170429" y="33033"/>
                      <a:pt x="180059" y="46291"/>
                    </a:cubicBezTo>
                    <a:cubicBezTo>
                      <a:pt x="193012" y="64294"/>
                      <a:pt x="218159" y="103441"/>
                      <a:pt x="212158" y="172879"/>
                    </a:cubicBezTo>
                    <a:cubicBezTo>
                      <a:pt x="208253" y="217932"/>
                      <a:pt x="182916" y="409480"/>
                      <a:pt x="182916" y="409480"/>
                    </a:cubicBezTo>
                    <a:cubicBezTo>
                      <a:pt x="192755" y="441693"/>
                      <a:pt x="197985" y="475145"/>
                      <a:pt x="198442" y="508826"/>
                    </a:cubicBezTo>
                    <a:cubicBezTo>
                      <a:pt x="196156" y="548821"/>
                      <a:pt x="190869" y="588588"/>
                      <a:pt x="182630" y="627793"/>
                    </a:cubicBezTo>
                    <a:lnTo>
                      <a:pt x="167581" y="736568"/>
                    </a:lnTo>
                    <a:cubicBezTo>
                      <a:pt x="167581" y="736568"/>
                      <a:pt x="147483" y="751046"/>
                      <a:pt x="133195" y="740759"/>
                    </a:cubicBezTo>
                    <a:lnTo>
                      <a:pt x="135005" y="634365"/>
                    </a:lnTo>
                    <a:cubicBezTo>
                      <a:pt x="133291" y="608362"/>
                      <a:pt x="130719" y="569976"/>
                      <a:pt x="129004" y="545402"/>
                    </a:cubicBezTo>
                    <a:cubicBezTo>
                      <a:pt x="126337" y="505492"/>
                      <a:pt x="119479" y="442055"/>
                      <a:pt x="117098" y="426148"/>
                    </a:cubicBezTo>
                    <a:cubicBezTo>
                      <a:pt x="114717" y="410242"/>
                      <a:pt x="109954" y="382619"/>
                      <a:pt x="107573" y="351568"/>
                    </a:cubicBezTo>
                    <a:cubicBezTo>
                      <a:pt x="105192" y="320516"/>
                      <a:pt x="93476" y="162973"/>
                      <a:pt x="93476" y="162973"/>
                    </a:cubicBezTo>
                    <a:lnTo>
                      <a:pt x="91857" y="192500"/>
                    </a:lnTo>
                    <a:cubicBezTo>
                      <a:pt x="91857" y="192500"/>
                      <a:pt x="90238" y="240125"/>
                      <a:pt x="83380" y="299561"/>
                    </a:cubicBezTo>
                    <a:cubicBezTo>
                      <a:pt x="76522" y="358997"/>
                      <a:pt x="73855" y="385286"/>
                      <a:pt x="73855" y="385286"/>
                    </a:cubicBezTo>
                    <a:cubicBezTo>
                      <a:pt x="80370" y="397183"/>
                      <a:pt x="84932" y="410042"/>
                      <a:pt x="87380" y="423386"/>
                    </a:cubicBezTo>
                    <a:cubicBezTo>
                      <a:pt x="88619" y="436150"/>
                      <a:pt x="103192" y="537686"/>
                      <a:pt x="94429" y="588740"/>
                    </a:cubicBezTo>
                    <a:lnTo>
                      <a:pt x="76712" y="719138"/>
                    </a:lnTo>
                    <a:cubicBezTo>
                      <a:pt x="67645" y="725376"/>
                      <a:pt x="56138" y="726900"/>
                      <a:pt x="45756" y="723233"/>
                    </a:cubicBezTo>
                    <a:lnTo>
                      <a:pt x="35183" y="591407"/>
                    </a:lnTo>
                    <a:cubicBezTo>
                      <a:pt x="28135" y="541211"/>
                      <a:pt x="13180" y="434912"/>
                      <a:pt x="10895" y="421100"/>
                    </a:cubicBezTo>
                    <a:cubicBezTo>
                      <a:pt x="5808" y="393268"/>
                      <a:pt x="2817" y="365084"/>
                      <a:pt x="1941" y="336804"/>
                    </a:cubicBezTo>
                    <a:cubicBezTo>
                      <a:pt x="-1583" y="279749"/>
                      <a:pt x="-250" y="155543"/>
                      <a:pt x="5465" y="110490"/>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8" name="Google Shape;218;p12"/>
              <p:cNvSpPr/>
              <p:nvPr/>
            </p:nvSpPr>
            <p:spPr>
              <a:xfrm>
                <a:off x="5770564" y="1458904"/>
                <a:ext cx="181538" cy="396087"/>
              </a:xfrm>
              <a:custGeom>
                <a:avLst/>
                <a:gdLst/>
                <a:ahLst/>
                <a:cxnLst/>
                <a:rect l="l" t="t" r="r" b="b"/>
                <a:pathLst>
                  <a:path w="226922" h="495109" extrusionOk="0">
                    <a:moveTo>
                      <a:pt x="162435" y="6001"/>
                    </a:moveTo>
                    <a:lnTo>
                      <a:pt x="201202" y="83915"/>
                    </a:lnTo>
                    <a:cubicBezTo>
                      <a:pt x="201202" y="83915"/>
                      <a:pt x="260447" y="170593"/>
                      <a:pt x="199106" y="393287"/>
                    </a:cubicBezTo>
                    <a:lnTo>
                      <a:pt x="210631" y="461963"/>
                    </a:lnTo>
                    <a:cubicBezTo>
                      <a:pt x="210631" y="461963"/>
                      <a:pt x="94522" y="536543"/>
                      <a:pt x="16798" y="461963"/>
                    </a:cubicBezTo>
                    <a:cubicBezTo>
                      <a:pt x="16798" y="461963"/>
                      <a:pt x="-10158" y="256127"/>
                      <a:pt x="4224" y="161258"/>
                    </a:cubicBezTo>
                    <a:cubicBezTo>
                      <a:pt x="12149" y="106661"/>
                      <a:pt x="24246" y="52749"/>
                      <a:pt x="40420" y="0"/>
                    </a:cubicBezTo>
                    <a:cubicBezTo>
                      <a:pt x="40420" y="0"/>
                      <a:pt x="59470" y="21050"/>
                      <a:pt x="157291" y="7144"/>
                    </a:cubicBezTo>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9" name="Google Shape;219;p12"/>
              <p:cNvSpPr/>
              <p:nvPr/>
            </p:nvSpPr>
            <p:spPr>
              <a:xfrm>
                <a:off x="5895126" y="1321170"/>
                <a:ext cx="61010" cy="76023"/>
              </a:xfrm>
              <a:custGeom>
                <a:avLst/>
                <a:gdLst/>
                <a:ahLst/>
                <a:cxnLst/>
                <a:rect l="l" t="t" r="r" b="b"/>
                <a:pathLst>
                  <a:path w="76263" h="95029" extrusionOk="0">
                    <a:moveTo>
                      <a:pt x="76263" y="71216"/>
                    </a:moveTo>
                    <a:cubicBezTo>
                      <a:pt x="76263" y="71216"/>
                      <a:pt x="49307" y="98076"/>
                      <a:pt x="17303" y="94743"/>
                    </a:cubicBezTo>
                    <a:lnTo>
                      <a:pt x="1968" y="42165"/>
                    </a:lnTo>
                    <a:cubicBezTo>
                      <a:pt x="1968" y="42165"/>
                      <a:pt x="-7557" y="14828"/>
                      <a:pt x="15303" y="2826"/>
                    </a:cubicBezTo>
                    <a:cubicBezTo>
                      <a:pt x="38163" y="-9175"/>
                      <a:pt x="62833" y="17685"/>
                      <a:pt x="76263" y="71216"/>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0" name="Google Shape;220;p12"/>
              <p:cNvSpPr/>
              <p:nvPr/>
            </p:nvSpPr>
            <p:spPr>
              <a:xfrm>
                <a:off x="5777141" y="1300603"/>
                <a:ext cx="50825" cy="53396"/>
              </a:xfrm>
              <a:custGeom>
                <a:avLst/>
                <a:gdLst/>
                <a:ahLst/>
                <a:cxnLst/>
                <a:rect l="l" t="t" r="r" b="b"/>
                <a:pathLst>
                  <a:path w="63531" h="66745" extrusionOk="0">
                    <a:moveTo>
                      <a:pt x="63532" y="451"/>
                    </a:moveTo>
                    <a:cubicBezTo>
                      <a:pt x="63532" y="451"/>
                      <a:pt x="32671" y="-9074"/>
                      <a:pt x="0" y="59411"/>
                    </a:cubicBezTo>
                    <a:lnTo>
                      <a:pt x="12192" y="66745"/>
                    </a:lnTo>
                    <a:cubicBezTo>
                      <a:pt x="27499" y="43304"/>
                      <a:pt x="44663" y="21130"/>
                      <a:pt x="63532" y="451"/>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grpSp>
          <p:nvGrpSpPr>
            <p:cNvPr id="221" name="Google Shape;221;p12"/>
            <p:cNvGrpSpPr/>
            <p:nvPr/>
          </p:nvGrpSpPr>
          <p:grpSpPr>
            <a:xfrm>
              <a:off x="5122427" y="3292365"/>
              <a:ext cx="823270" cy="1268939"/>
              <a:chOff x="5490177" y="3555452"/>
              <a:chExt cx="823270" cy="1268939"/>
            </a:xfrm>
          </p:grpSpPr>
          <p:sp>
            <p:nvSpPr>
              <p:cNvPr id="222" name="Google Shape;222;p12"/>
              <p:cNvSpPr/>
              <p:nvPr/>
            </p:nvSpPr>
            <p:spPr>
              <a:xfrm>
                <a:off x="5967652" y="4624747"/>
                <a:ext cx="345795" cy="199644"/>
              </a:xfrm>
              <a:custGeom>
                <a:avLst/>
                <a:gdLst/>
                <a:ahLst/>
                <a:cxnLst/>
                <a:rect l="l" t="t" r="r" b="b"/>
                <a:pathLst>
                  <a:path w="432244" h="249555" extrusionOk="0">
                    <a:moveTo>
                      <a:pt x="432245" y="124777"/>
                    </a:moveTo>
                    <a:cubicBezTo>
                      <a:pt x="432245" y="193690"/>
                      <a:pt x="335483" y="249555"/>
                      <a:pt x="216122" y="249555"/>
                    </a:cubicBezTo>
                    <a:cubicBezTo>
                      <a:pt x="96761" y="249555"/>
                      <a:pt x="0" y="193690"/>
                      <a:pt x="0" y="124777"/>
                    </a:cubicBezTo>
                    <a:cubicBezTo>
                      <a:pt x="0" y="55865"/>
                      <a:pt x="96761" y="0"/>
                      <a:pt x="216122" y="0"/>
                    </a:cubicBezTo>
                    <a:cubicBezTo>
                      <a:pt x="335483" y="0"/>
                      <a:pt x="432245" y="55865"/>
                      <a:pt x="432245" y="124777"/>
                    </a:cubicBez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3" name="Google Shape;223;p12"/>
              <p:cNvSpPr/>
              <p:nvPr/>
            </p:nvSpPr>
            <p:spPr>
              <a:xfrm>
                <a:off x="6225123" y="3957880"/>
                <a:ext cx="68002" cy="244678"/>
              </a:xfrm>
              <a:custGeom>
                <a:avLst/>
                <a:gdLst/>
                <a:ahLst/>
                <a:cxnLst/>
                <a:rect l="l" t="t" r="r" b="b"/>
                <a:pathLst>
                  <a:path w="85002" h="305847" extrusionOk="0">
                    <a:moveTo>
                      <a:pt x="18764" y="0"/>
                    </a:moveTo>
                    <a:cubicBezTo>
                      <a:pt x="37814" y="5429"/>
                      <a:pt x="48482" y="26289"/>
                      <a:pt x="65056" y="70961"/>
                    </a:cubicBezTo>
                    <a:cubicBezTo>
                      <a:pt x="78848" y="111490"/>
                      <a:pt x="85582" y="154076"/>
                      <a:pt x="84963" y="196882"/>
                    </a:cubicBezTo>
                    <a:cubicBezTo>
                      <a:pt x="79629" y="238982"/>
                      <a:pt x="62198" y="271748"/>
                      <a:pt x="20098" y="305848"/>
                    </a:cubicBezTo>
                    <a:lnTo>
                      <a:pt x="0" y="268986"/>
                    </a:lnTo>
                    <a:cubicBezTo>
                      <a:pt x="0" y="268986"/>
                      <a:pt x="41243" y="232600"/>
                      <a:pt x="45434" y="190500"/>
                    </a:cubicBezTo>
                    <a:cubicBezTo>
                      <a:pt x="47815" y="166878"/>
                      <a:pt x="20098" y="87249"/>
                      <a:pt x="20098" y="85058"/>
                    </a:cubicBezTo>
                    <a:cubicBezTo>
                      <a:pt x="20098" y="82867"/>
                      <a:pt x="18764" y="0"/>
                      <a:pt x="18764" y="0"/>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4" name="Google Shape;224;p12"/>
              <p:cNvSpPr/>
              <p:nvPr/>
            </p:nvSpPr>
            <p:spPr>
              <a:xfrm>
                <a:off x="6014262" y="4720102"/>
                <a:ext cx="99120" cy="56094"/>
              </a:xfrm>
              <a:custGeom>
                <a:avLst/>
                <a:gdLst/>
                <a:ahLst/>
                <a:cxnLst/>
                <a:rect l="l" t="t" r="r" b="b"/>
                <a:pathLst>
                  <a:path w="123900" h="70118" extrusionOk="0">
                    <a:moveTo>
                      <a:pt x="117628" y="16845"/>
                    </a:moveTo>
                    <a:cubicBezTo>
                      <a:pt x="104783" y="20750"/>
                      <a:pt x="90877" y="18874"/>
                      <a:pt x="79528" y="11701"/>
                    </a:cubicBezTo>
                    <a:cubicBezTo>
                      <a:pt x="69241" y="11701"/>
                      <a:pt x="8757" y="-12016"/>
                      <a:pt x="1137" y="8082"/>
                    </a:cubicBezTo>
                    <a:cubicBezTo>
                      <a:pt x="-5531" y="25703"/>
                      <a:pt x="18758" y="42086"/>
                      <a:pt x="31617" y="45229"/>
                    </a:cubicBezTo>
                    <a:cubicBezTo>
                      <a:pt x="60192" y="51992"/>
                      <a:pt x="80766" y="66089"/>
                      <a:pt x="92196" y="68470"/>
                    </a:cubicBezTo>
                    <a:cubicBezTo>
                      <a:pt x="100966" y="71585"/>
                      <a:pt x="110703" y="70232"/>
                      <a:pt x="118294" y="64851"/>
                    </a:cubicBezTo>
                    <a:cubicBezTo>
                      <a:pt x="126200" y="56850"/>
                      <a:pt x="125533" y="27322"/>
                      <a:pt x="117628" y="16845"/>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5" name="Google Shape;225;p12"/>
              <p:cNvSpPr/>
              <p:nvPr/>
            </p:nvSpPr>
            <p:spPr>
              <a:xfrm>
                <a:off x="6014165" y="4729456"/>
                <a:ext cx="97551" cy="46733"/>
              </a:xfrm>
              <a:custGeom>
                <a:avLst/>
                <a:gdLst/>
                <a:ahLst/>
                <a:cxnLst/>
                <a:rect l="l" t="t" r="r" b="b"/>
                <a:pathLst>
                  <a:path w="121939" h="58416" extrusionOk="0">
                    <a:moveTo>
                      <a:pt x="92127" y="51911"/>
                    </a:moveTo>
                    <a:cubicBezTo>
                      <a:pt x="80697" y="49530"/>
                      <a:pt x="59837" y="35433"/>
                      <a:pt x="31548" y="28575"/>
                    </a:cubicBezTo>
                    <a:cubicBezTo>
                      <a:pt x="20784" y="26003"/>
                      <a:pt x="2020" y="14097"/>
                      <a:pt x="210" y="0"/>
                    </a:cubicBezTo>
                    <a:cubicBezTo>
                      <a:pt x="-2361" y="16193"/>
                      <a:pt x="19260" y="30575"/>
                      <a:pt x="31548" y="33528"/>
                    </a:cubicBezTo>
                    <a:cubicBezTo>
                      <a:pt x="60123" y="40291"/>
                      <a:pt x="80697" y="54388"/>
                      <a:pt x="92127" y="56769"/>
                    </a:cubicBezTo>
                    <a:cubicBezTo>
                      <a:pt x="100896" y="59884"/>
                      <a:pt x="110634" y="58531"/>
                      <a:pt x="118225" y="53150"/>
                    </a:cubicBezTo>
                    <a:cubicBezTo>
                      <a:pt x="119933" y="51188"/>
                      <a:pt x="121200" y="48882"/>
                      <a:pt x="121940" y="46387"/>
                    </a:cubicBezTo>
                    <a:cubicBezTo>
                      <a:pt x="113425" y="52816"/>
                      <a:pt x="102380" y="54864"/>
                      <a:pt x="92127" y="51911"/>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6" name="Google Shape;226;p12"/>
              <p:cNvSpPr/>
              <p:nvPr/>
            </p:nvSpPr>
            <p:spPr>
              <a:xfrm>
                <a:off x="6140412" y="4656810"/>
                <a:ext cx="95533" cy="53978"/>
              </a:xfrm>
              <a:custGeom>
                <a:avLst/>
                <a:gdLst/>
                <a:ahLst/>
                <a:cxnLst/>
                <a:rect l="l" t="t" r="r" b="b"/>
                <a:pathLst>
                  <a:path w="119416" h="67472" extrusionOk="0">
                    <a:moveTo>
                      <a:pt x="113384" y="16189"/>
                    </a:moveTo>
                    <a:cubicBezTo>
                      <a:pt x="102146" y="20047"/>
                      <a:pt x="89728" y="18161"/>
                      <a:pt x="80142" y="11141"/>
                    </a:cubicBezTo>
                    <a:cubicBezTo>
                      <a:pt x="70617" y="11141"/>
                      <a:pt x="8419" y="-11529"/>
                      <a:pt x="1085" y="7807"/>
                    </a:cubicBezTo>
                    <a:cubicBezTo>
                      <a:pt x="-5297" y="24762"/>
                      <a:pt x="18039" y="40383"/>
                      <a:pt x="30422" y="43431"/>
                    </a:cubicBezTo>
                    <a:cubicBezTo>
                      <a:pt x="57663" y="50003"/>
                      <a:pt x="78047" y="63624"/>
                      <a:pt x="88715" y="65910"/>
                    </a:cubicBezTo>
                    <a:cubicBezTo>
                      <a:pt x="97172" y="68882"/>
                      <a:pt x="106547" y="67567"/>
                      <a:pt x="113861" y="62385"/>
                    </a:cubicBezTo>
                    <a:cubicBezTo>
                      <a:pt x="121671" y="54670"/>
                      <a:pt x="121004" y="26286"/>
                      <a:pt x="113384" y="16189"/>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7" name="Google Shape;227;p12"/>
              <p:cNvSpPr/>
              <p:nvPr/>
            </p:nvSpPr>
            <p:spPr>
              <a:xfrm>
                <a:off x="6140448" y="4665717"/>
                <a:ext cx="93872" cy="45066"/>
              </a:xfrm>
              <a:custGeom>
                <a:avLst/>
                <a:gdLst/>
                <a:ahLst/>
                <a:cxnLst/>
                <a:rect l="l" t="t" r="r" b="b"/>
                <a:pathLst>
                  <a:path w="117340" h="56332" extrusionOk="0">
                    <a:moveTo>
                      <a:pt x="88670" y="50102"/>
                    </a:moveTo>
                    <a:cubicBezTo>
                      <a:pt x="77717" y="47720"/>
                      <a:pt x="57619" y="34195"/>
                      <a:pt x="30377" y="27622"/>
                    </a:cubicBezTo>
                    <a:cubicBezTo>
                      <a:pt x="19995" y="25051"/>
                      <a:pt x="1802" y="13621"/>
                      <a:pt x="183" y="0"/>
                    </a:cubicBezTo>
                    <a:cubicBezTo>
                      <a:pt x="-2198" y="15621"/>
                      <a:pt x="19233" y="29528"/>
                      <a:pt x="30377" y="32290"/>
                    </a:cubicBezTo>
                    <a:cubicBezTo>
                      <a:pt x="57619" y="38862"/>
                      <a:pt x="78002" y="52483"/>
                      <a:pt x="88670" y="54769"/>
                    </a:cubicBezTo>
                    <a:cubicBezTo>
                      <a:pt x="97128" y="57741"/>
                      <a:pt x="106503" y="56426"/>
                      <a:pt x="113816" y="51245"/>
                    </a:cubicBezTo>
                    <a:cubicBezTo>
                      <a:pt x="115496" y="49368"/>
                      <a:pt x="116703" y="47111"/>
                      <a:pt x="117341" y="44672"/>
                    </a:cubicBezTo>
                    <a:cubicBezTo>
                      <a:pt x="109187" y="50930"/>
                      <a:pt x="98547" y="52940"/>
                      <a:pt x="88670" y="50102"/>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8" name="Google Shape;228;p12"/>
              <p:cNvSpPr/>
              <p:nvPr/>
            </p:nvSpPr>
            <p:spPr>
              <a:xfrm>
                <a:off x="6074259" y="4151308"/>
                <a:ext cx="190443" cy="586341"/>
              </a:xfrm>
              <a:custGeom>
                <a:avLst/>
                <a:gdLst/>
                <a:ahLst/>
                <a:cxnLst/>
                <a:rect l="l" t="t" r="r" b="b"/>
                <a:pathLst>
                  <a:path w="238054" h="732926" extrusionOk="0">
                    <a:moveTo>
                      <a:pt x="216416" y="495014"/>
                    </a:moveTo>
                    <a:cubicBezTo>
                      <a:pt x="216443" y="471802"/>
                      <a:pt x="212447" y="448761"/>
                      <a:pt x="204605" y="426911"/>
                    </a:cubicBezTo>
                    <a:cubicBezTo>
                      <a:pt x="204605" y="426911"/>
                      <a:pt x="212415" y="333661"/>
                      <a:pt x="218416" y="272415"/>
                    </a:cubicBezTo>
                    <a:cubicBezTo>
                      <a:pt x="227179" y="182118"/>
                      <a:pt x="241086" y="173164"/>
                      <a:pt x="237466" y="118300"/>
                    </a:cubicBezTo>
                    <a:cubicBezTo>
                      <a:pt x="233847" y="67437"/>
                      <a:pt x="204891" y="34480"/>
                      <a:pt x="197366" y="0"/>
                    </a:cubicBezTo>
                    <a:lnTo>
                      <a:pt x="50014" y="11621"/>
                    </a:lnTo>
                    <a:cubicBezTo>
                      <a:pt x="50014" y="11621"/>
                      <a:pt x="37155" y="53435"/>
                      <a:pt x="20582" y="136684"/>
                    </a:cubicBezTo>
                    <a:cubicBezTo>
                      <a:pt x="4008" y="219932"/>
                      <a:pt x="2865" y="318897"/>
                      <a:pt x="4199" y="449961"/>
                    </a:cubicBezTo>
                    <a:cubicBezTo>
                      <a:pt x="4199" y="483775"/>
                      <a:pt x="-1516" y="513112"/>
                      <a:pt x="389" y="597313"/>
                    </a:cubicBezTo>
                    <a:cubicBezTo>
                      <a:pt x="1722" y="653891"/>
                      <a:pt x="4961" y="723233"/>
                      <a:pt x="4961" y="723233"/>
                    </a:cubicBezTo>
                    <a:cubicBezTo>
                      <a:pt x="26487" y="741712"/>
                      <a:pt x="41442" y="728091"/>
                      <a:pt x="41442" y="728091"/>
                    </a:cubicBezTo>
                    <a:cubicBezTo>
                      <a:pt x="41442" y="728091"/>
                      <a:pt x="79542" y="560451"/>
                      <a:pt x="84780" y="521970"/>
                    </a:cubicBezTo>
                    <a:cubicBezTo>
                      <a:pt x="88780" y="500682"/>
                      <a:pt x="87003" y="478707"/>
                      <a:pt x="79637" y="458343"/>
                    </a:cubicBezTo>
                    <a:cubicBezTo>
                      <a:pt x="79637" y="458343"/>
                      <a:pt x="90686" y="405670"/>
                      <a:pt x="98687" y="364236"/>
                    </a:cubicBezTo>
                    <a:cubicBezTo>
                      <a:pt x="108212" y="313658"/>
                      <a:pt x="133453" y="204502"/>
                      <a:pt x="133453" y="204502"/>
                    </a:cubicBezTo>
                    <a:cubicBezTo>
                      <a:pt x="133453" y="204502"/>
                      <a:pt x="129167" y="372237"/>
                      <a:pt x="136501" y="405289"/>
                    </a:cubicBezTo>
                    <a:cubicBezTo>
                      <a:pt x="143835" y="438340"/>
                      <a:pt x="145074" y="467106"/>
                      <a:pt x="151360" y="512064"/>
                    </a:cubicBezTo>
                    <a:cubicBezTo>
                      <a:pt x="158885" y="566356"/>
                      <a:pt x="162314" y="645890"/>
                      <a:pt x="162314" y="645890"/>
                    </a:cubicBezTo>
                    <a:cubicBezTo>
                      <a:pt x="184793" y="660178"/>
                      <a:pt x="194794" y="649224"/>
                      <a:pt x="194794" y="649224"/>
                    </a:cubicBezTo>
                    <a:cubicBezTo>
                      <a:pt x="194794" y="649224"/>
                      <a:pt x="216416" y="542544"/>
                      <a:pt x="216416" y="495014"/>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9" name="Google Shape;229;p12"/>
              <p:cNvSpPr/>
              <p:nvPr/>
            </p:nvSpPr>
            <p:spPr>
              <a:xfrm>
                <a:off x="6075072" y="4151308"/>
                <a:ext cx="189540" cy="327893"/>
              </a:xfrm>
              <a:custGeom>
                <a:avLst/>
                <a:gdLst/>
                <a:ahLst/>
                <a:cxnLst/>
                <a:rect l="l" t="t" r="r" b="b"/>
                <a:pathLst>
                  <a:path w="236925" h="409866" extrusionOk="0">
                    <a:moveTo>
                      <a:pt x="195968" y="0"/>
                    </a:moveTo>
                    <a:cubicBezTo>
                      <a:pt x="211399" y="15812"/>
                      <a:pt x="236926" y="63913"/>
                      <a:pt x="236926" y="136684"/>
                    </a:cubicBezTo>
                    <a:cubicBezTo>
                      <a:pt x="236926" y="218599"/>
                      <a:pt x="225020" y="202025"/>
                      <a:pt x="219305" y="292227"/>
                    </a:cubicBezTo>
                    <a:lnTo>
                      <a:pt x="213590" y="382429"/>
                    </a:lnTo>
                    <a:cubicBezTo>
                      <a:pt x="213590" y="382429"/>
                      <a:pt x="90431" y="441198"/>
                      <a:pt x="2611" y="386715"/>
                    </a:cubicBezTo>
                    <a:cubicBezTo>
                      <a:pt x="-5200" y="369665"/>
                      <a:pt x="5564" y="179927"/>
                      <a:pt x="20994" y="112490"/>
                    </a:cubicBezTo>
                    <a:cubicBezTo>
                      <a:pt x="36425" y="45053"/>
                      <a:pt x="46997" y="12002"/>
                      <a:pt x="46997" y="12002"/>
                    </a:cubicBezTo>
                    <a:cubicBezTo>
                      <a:pt x="46997" y="12002"/>
                      <a:pt x="160250" y="42577"/>
                      <a:pt x="195968" y="0"/>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0" name="Google Shape;230;p12"/>
              <p:cNvSpPr/>
              <p:nvPr/>
            </p:nvSpPr>
            <p:spPr>
              <a:xfrm>
                <a:off x="6112869" y="3797323"/>
                <a:ext cx="128417" cy="206862"/>
              </a:xfrm>
              <a:custGeom>
                <a:avLst/>
                <a:gdLst/>
                <a:ahLst/>
                <a:cxnLst/>
                <a:rect l="l" t="t" r="r" b="b"/>
                <a:pathLst>
                  <a:path w="160521" h="258577" extrusionOk="0">
                    <a:moveTo>
                      <a:pt x="150502" y="199966"/>
                    </a:moveTo>
                    <a:cubicBezTo>
                      <a:pt x="119070" y="198061"/>
                      <a:pt x="116022" y="203299"/>
                      <a:pt x="113545" y="192155"/>
                    </a:cubicBezTo>
                    <a:cubicBezTo>
                      <a:pt x="112688" y="188155"/>
                      <a:pt x="110878" y="160532"/>
                      <a:pt x="110878" y="160532"/>
                    </a:cubicBezTo>
                    <a:cubicBezTo>
                      <a:pt x="113780" y="156846"/>
                      <a:pt x="116422" y="152960"/>
                      <a:pt x="118784" y="148912"/>
                    </a:cubicBezTo>
                    <a:cubicBezTo>
                      <a:pt x="140167" y="136015"/>
                      <a:pt x="154268" y="113831"/>
                      <a:pt x="156884" y="88999"/>
                    </a:cubicBezTo>
                    <a:cubicBezTo>
                      <a:pt x="161490" y="44708"/>
                      <a:pt x="129348" y="5065"/>
                      <a:pt x="85065" y="417"/>
                    </a:cubicBezTo>
                    <a:cubicBezTo>
                      <a:pt x="43441" y="-3869"/>
                      <a:pt x="12771" y="25373"/>
                      <a:pt x="4579" y="65568"/>
                    </a:cubicBezTo>
                    <a:cubicBezTo>
                      <a:pt x="198" y="85380"/>
                      <a:pt x="-4374" y="125861"/>
                      <a:pt x="8008" y="158341"/>
                    </a:cubicBezTo>
                    <a:cubicBezTo>
                      <a:pt x="14961" y="176725"/>
                      <a:pt x="21438" y="189583"/>
                      <a:pt x="38012" y="188917"/>
                    </a:cubicBezTo>
                    <a:cubicBezTo>
                      <a:pt x="43543" y="188422"/>
                      <a:pt x="49023" y="187469"/>
                      <a:pt x="54395" y="186059"/>
                    </a:cubicBezTo>
                    <a:cubicBezTo>
                      <a:pt x="55283" y="193679"/>
                      <a:pt x="55602" y="201347"/>
                      <a:pt x="55347" y="209015"/>
                    </a:cubicBezTo>
                    <a:cubicBezTo>
                      <a:pt x="55347" y="217111"/>
                      <a:pt x="56300" y="221111"/>
                      <a:pt x="40488" y="230827"/>
                    </a:cubicBezTo>
                    <a:cubicBezTo>
                      <a:pt x="24677" y="240542"/>
                      <a:pt x="64301" y="260354"/>
                      <a:pt x="90114" y="258449"/>
                    </a:cubicBezTo>
                    <a:cubicBezTo>
                      <a:pt x="115927" y="256544"/>
                      <a:pt x="144883" y="240923"/>
                      <a:pt x="152883" y="224255"/>
                    </a:cubicBezTo>
                    <a:cubicBezTo>
                      <a:pt x="161646" y="205586"/>
                      <a:pt x="165266" y="200823"/>
                      <a:pt x="150502" y="199966"/>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1" name="Google Shape;231;p12"/>
              <p:cNvSpPr/>
              <p:nvPr/>
            </p:nvSpPr>
            <p:spPr>
              <a:xfrm>
                <a:off x="6244085" y="3981464"/>
                <a:ext cx="49073" cy="87044"/>
              </a:xfrm>
              <a:custGeom>
                <a:avLst/>
                <a:gdLst/>
                <a:ahLst/>
                <a:cxnLst/>
                <a:rect l="l" t="t" r="r" b="b"/>
                <a:pathLst>
                  <a:path w="61341" h="108805" extrusionOk="0">
                    <a:moveTo>
                      <a:pt x="9525" y="108806"/>
                    </a:moveTo>
                    <a:cubicBezTo>
                      <a:pt x="9525" y="108806"/>
                      <a:pt x="45053" y="100805"/>
                      <a:pt x="61341" y="84993"/>
                    </a:cubicBezTo>
                    <a:cubicBezTo>
                      <a:pt x="61341" y="84993"/>
                      <a:pt x="40196" y="18318"/>
                      <a:pt x="26670" y="1745"/>
                    </a:cubicBezTo>
                    <a:cubicBezTo>
                      <a:pt x="13144" y="-14829"/>
                      <a:pt x="0" y="92137"/>
                      <a:pt x="0" y="92137"/>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2" name="Google Shape;232;p12"/>
              <p:cNvSpPr/>
              <p:nvPr/>
            </p:nvSpPr>
            <p:spPr>
              <a:xfrm>
                <a:off x="6106401" y="3956215"/>
                <a:ext cx="153237" cy="219092"/>
              </a:xfrm>
              <a:custGeom>
                <a:avLst/>
                <a:gdLst/>
                <a:ahLst/>
                <a:cxnLst/>
                <a:rect l="l" t="t" r="r" b="b"/>
                <a:pathLst>
                  <a:path w="191546" h="273865" extrusionOk="0">
                    <a:moveTo>
                      <a:pt x="127349" y="560"/>
                    </a:moveTo>
                    <a:cubicBezTo>
                      <a:pt x="133160" y="7799"/>
                      <a:pt x="133826" y="16847"/>
                      <a:pt x="111443" y="22562"/>
                    </a:cubicBezTo>
                    <a:cubicBezTo>
                      <a:pt x="95161" y="27192"/>
                      <a:pt x="77760" y="25839"/>
                      <a:pt x="62389" y="18753"/>
                    </a:cubicBezTo>
                    <a:cubicBezTo>
                      <a:pt x="44747" y="26210"/>
                      <a:pt x="27792" y="35202"/>
                      <a:pt x="11716" y="45613"/>
                    </a:cubicBezTo>
                    <a:cubicBezTo>
                      <a:pt x="-7334" y="108478"/>
                      <a:pt x="8001" y="116574"/>
                      <a:pt x="0" y="161628"/>
                    </a:cubicBezTo>
                    <a:cubicBezTo>
                      <a:pt x="3143" y="184297"/>
                      <a:pt x="6858" y="242780"/>
                      <a:pt x="7810" y="256020"/>
                    </a:cubicBezTo>
                    <a:cubicBezTo>
                      <a:pt x="50578" y="285929"/>
                      <a:pt x="137350" y="275737"/>
                      <a:pt x="156781" y="244019"/>
                    </a:cubicBezTo>
                    <a:cubicBezTo>
                      <a:pt x="157130" y="233455"/>
                      <a:pt x="158116" y="222930"/>
                      <a:pt x="159734" y="212491"/>
                    </a:cubicBezTo>
                    <a:cubicBezTo>
                      <a:pt x="180118" y="136862"/>
                      <a:pt x="196025" y="117241"/>
                      <a:pt x="190405" y="60091"/>
                    </a:cubicBezTo>
                    <a:cubicBezTo>
                      <a:pt x="187166" y="27515"/>
                      <a:pt x="184595" y="11132"/>
                      <a:pt x="167259" y="2369"/>
                    </a:cubicBezTo>
                    <a:cubicBezTo>
                      <a:pt x="154092" y="26"/>
                      <a:pt x="140675" y="-583"/>
                      <a:pt x="127349" y="560"/>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3" name="Google Shape;233;p12"/>
              <p:cNvSpPr/>
              <p:nvPr/>
            </p:nvSpPr>
            <p:spPr>
              <a:xfrm>
                <a:off x="5856250" y="4001330"/>
                <a:ext cx="294998" cy="212364"/>
              </a:xfrm>
              <a:custGeom>
                <a:avLst/>
                <a:gdLst/>
                <a:ahLst/>
                <a:cxnLst/>
                <a:rect l="l" t="t" r="r" b="b"/>
                <a:pathLst>
                  <a:path w="368747" h="265455" extrusionOk="0">
                    <a:moveTo>
                      <a:pt x="47613" y="190066"/>
                    </a:moveTo>
                    <a:cubicBezTo>
                      <a:pt x="57313" y="192152"/>
                      <a:pt x="66860" y="194885"/>
                      <a:pt x="76188" y="198257"/>
                    </a:cubicBezTo>
                    <a:cubicBezTo>
                      <a:pt x="84940" y="202858"/>
                      <a:pt x="94355" y="206077"/>
                      <a:pt x="104097" y="207782"/>
                    </a:cubicBezTo>
                    <a:cubicBezTo>
                      <a:pt x="114574" y="209402"/>
                      <a:pt x="130957" y="203972"/>
                      <a:pt x="159246" y="190637"/>
                    </a:cubicBezTo>
                    <a:cubicBezTo>
                      <a:pt x="190224" y="174759"/>
                      <a:pt x="218251" y="153690"/>
                      <a:pt x="242114" y="128344"/>
                    </a:cubicBezTo>
                    <a:cubicBezTo>
                      <a:pt x="269228" y="96083"/>
                      <a:pt x="293451" y="61507"/>
                      <a:pt x="314504" y="24998"/>
                    </a:cubicBezTo>
                    <a:cubicBezTo>
                      <a:pt x="326791" y="2614"/>
                      <a:pt x="342317" y="-3006"/>
                      <a:pt x="355842" y="1375"/>
                    </a:cubicBezTo>
                    <a:cubicBezTo>
                      <a:pt x="372035" y="6710"/>
                      <a:pt x="374035" y="22807"/>
                      <a:pt x="355842" y="52906"/>
                    </a:cubicBezTo>
                    <a:cubicBezTo>
                      <a:pt x="332617" y="92225"/>
                      <a:pt x="304799" y="128639"/>
                      <a:pt x="272975" y="161396"/>
                    </a:cubicBezTo>
                    <a:cubicBezTo>
                      <a:pt x="247871" y="186503"/>
                      <a:pt x="218651" y="207115"/>
                      <a:pt x="186583" y="222356"/>
                    </a:cubicBezTo>
                    <a:cubicBezTo>
                      <a:pt x="163712" y="234252"/>
                      <a:pt x="139230" y="242758"/>
                      <a:pt x="113907" y="247597"/>
                    </a:cubicBezTo>
                    <a:cubicBezTo>
                      <a:pt x="105049" y="249502"/>
                      <a:pt x="99048" y="253216"/>
                      <a:pt x="82665" y="258932"/>
                    </a:cubicBezTo>
                    <a:cubicBezTo>
                      <a:pt x="66375" y="264856"/>
                      <a:pt x="48897" y="266790"/>
                      <a:pt x="31707" y="264551"/>
                    </a:cubicBezTo>
                    <a:cubicBezTo>
                      <a:pt x="17514" y="261789"/>
                      <a:pt x="12657" y="258550"/>
                      <a:pt x="12085" y="255026"/>
                    </a:cubicBezTo>
                    <a:cubicBezTo>
                      <a:pt x="11514" y="251502"/>
                      <a:pt x="14371" y="249025"/>
                      <a:pt x="21039" y="249502"/>
                    </a:cubicBezTo>
                    <a:cubicBezTo>
                      <a:pt x="31538" y="251169"/>
                      <a:pt x="42255" y="250912"/>
                      <a:pt x="52662" y="248740"/>
                    </a:cubicBezTo>
                    <a:cubicBezTo>
                      <a:pt x="52662" y="248740"/>
                      <a:pt x="37993" y="248264"/>
                      <a:pt x="29325" y="247216"/>
                    </a:cubicBezTo>
                    <a:cubicBezTo>
                      <a:pt x="21541" y="246368"/>
                      <a:pt x="13911" y="244444"/>
                      <a:pt x="6656" y="241501"/>
                    </a:cubicBezTo>
                    <a:cubicBezTo>
                      <a:pt x="-297" y="238548"/>
                      <a:pt x="-2869" y="227594"/>
                      <a:pt x="4179" y="227975"/>
                    </a:cubicBezTo>
                    <a:cubicBezTo>
                      <a:pt x="11228" y="228356"/>
                      <a:pt x="15990" y="230452"/>
                      <a:pt x="28944" y="231785"/>
                    </a:cubicBezTo>
                    <a:cubicBezTo>
                      <a:pt x="35778" y="232614"/>
                      <a:pt x="42685" y="232614"/>
                      <a:pt x="49518" y="231785"/>
                    </a:cubicBezTo>
                    <a:cubicBezTo>
                      <a:pt x="40949" y="230376"/>
                      <a:pt x="32508" y="228271"/>
                      <a:pt x="24277" y="225499"/>
                    </a:cubicBezTo>
                    <a:cubicBezTo>
                      <a:pt x="17463" y="223689"/>
                      <a:pt x="11333" y="219917"/>
                      <a:pt x="6656" y="214640"/>
                    </a:cubicBezTo>
                    <a:cubicBezTo>
                      <a:pt x="4275" y="211878"/>
                      <a:pt x="4941" y="205115"/>
                      <a:pt x="13228" y="206830"/>
                    </a:cubicBezTo>
                    <a:cubicBezTo>
                      <a:pt x="23208" y="210307"/>
                      <a:pt x="33569" y="212583"/>
                      <a:pt x="44089" y="213592"/>
                    </a:cubicBezTo>
                    <a:cubicBezTo>
                      <a:pt x="54662" y="213592"/>
                      <a:pt x="62187" y="212735"/>
                      <a:pt x="60853" y="211116"/>
                    </a:cubicBezTo>
                    <a:cubicBezTo>
                      <a:pt x="59520" y="209497"/>
                      <a:pt x="53233" y="209687"/>
                      <a:pt x="45232" y="205211"/>
                    </a:cubicBezTo>
                    <a:cubicBezTo>
                      <a:pt x="37231" y="200734"/>
                      <a:pt x="32469" y="192066"/>
                      <a:pt x="35707" y="187875"/>
                    </a:cubicBezTo>
                    <a:cubicBezTo>
                      <a:pt x="38946" y="183684"/>
                      <a:pt x="38946" y="186827"/>
                      <a:pt x="47613" y="190066"/>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4" name="Google Shape;234;p12"/>
              <p:cNvSpPr/>
              <p:nvPr/>
            </p:nvSpPr>
            <p:spPr>
              <a:xfrm>
                <a:off x="6075027" y="3988967"/>
                <a:ext cx="80628" cy="83804"/>
              </a:xfrm>
              <a:custGeom>
                <a:avLst/>
                <a:gdLst/>
                <a:ahLst/>
                <a:cxnLst/>
                <a:rect l="l" t="t" r="r" b="b"/>
                <a:pathLst>
                  <a:path w="100785" h="104755" extrusionOk="0">
                    <a:moveTo>
                      <a:pt x="65151" y="104756"/>
                    </a:moveTo>
                    <a:cubicBezTo>
                      <a:pt x="40403" y="101165"/>
                      <a:pt x="17516" y="89554"/>
                      <a:pt x="0" y="71704"/>
                    </a:cubicBezTo>
                    <a:lnTo>
                      <a:pt x="39433" y="17030"/>
                    </a:lnTo>
                    <a:cubicBezTo>
                      <a:pt x="39433" y="17030"/>
                      <a:pt x="61627" y="-10973"/>
                      <a:pt x="90964" y="4838"/>
                    </a:cubicBezTo>
                    <a:cubicBezTo>
                      <a:pt x="90964" y="4838"/>
                      <a:pt x="113062" y="7220"/>
                      <a:pt x="90964" y="53511"/>
                    </a:cubicBezTo>
                    <a:cubicBezTo>
                      <a:pt x="83445" y="71113"/>
                      <a:pt x="74824" y="88230"/>
                      <a:pt x="65151" y="104756"/>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5" name="Google Shape;235;p12"/>
              <p:cNvSpPr/>
              <p:nvPr/>
            </p:nvSpPr>
            <p:spPr>
              <a:xfrm>
                <a:off x="6107459" y="3797280"/>
                <a:ext cx="160810" cy="262954"/>
              </a:xfrm>
              <a:custGeom>
                <a:avLst/>
                <a:gdLst/>
                <a:ahLst/>
                <a:cxnLst/>
                <a:rect l="l" t="t" r="r" b="b"/>
                <a:pathLst>
                  <a:path w="201012" h="328692" extrusionOk="0">
                    <a:moveTo>
                      <a:pt x="3726" y="41904"/>
                    </a:moveTo>
                    <a:cubicBezTo>
                      <a:pt x="6992" y="22359"/>
                      <a:pt x="25260" y="8995"/>
                      <a:pt x="44874" y="11805"/>
                    </a:cubicBezTo>
                    <a:cubicBezTo>
                      <a:pt x="58646" y="2566"/>
                      <a:pt x="75264" y="-1454"/>
                      <a:pt x="91737" y="470"/>
                    </a:cubicBezTo>
                    <a:cubicBezTo>
                      <a:pt x="129170" y="4376"/>
                      <a:pt x="153649" y="29045"/>
                      <a:pt x="164984" y="66193"/>
                    </a:cubicBezTo>
                    <a:cubicBezTo>
                      <a:pt x="170544" y="84833"/>
                      <a:pt x="174245" y="103978"/>
                      <a:pt x="176033" y="123343"/>
                    </a:cubicBezTo>
                    <a:cubicBezTo>
                      <a:pt x="187272" y="206686"/>
                      <a:pt x="217562" y="272790"/>
                      <a:pt x="189273" y="297555"/>
                    </a:cubicBezTo>
                    <a:cubicBezTo>
                      <a:pt x="160983" y="322320"/>
                      <a:pt x="83450" y="338036"/>
                      <a:pt x="51065" y="322510"/>
                    </a:cubicBezTo>
                    <a:cubicBezTo>
                      <a:pt x="18680" y="306985"/>
                      <a:pt x="77735" y="163348"/>
                      <a:pt x="13632" y="83528"/>
                    </a:cubicBezTo>
                    <a:cubicBezTo>
                      <a:pt x="-1418" y="64574"/>
                      <a:pt x="-2847" y="51334"/>
                      <a:pt x="3726" y="41904"/>
                    </a:cubicBezTo>
                    <a:close/>
                  </a:path>
                </a:pathLst>
              </a:custGeom>
              <a:solidFill>
                <a:srgbClr val="CC8B0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6" name="Google Shape;236;p12"/>
              <p:cNvSpPr/>
              <p:nvPr/>
            </p:nvSpPr>
            <p:spPr>
              <a:xfrm>
                <a:off x="5490177" y="4381136"/>
                <a:ext cx="345795" cy="199644"/>
              </a:xfrm>
              <a:custGeom>
                <a:avLst/>
                <a:gdLst/>
                <a:ahLst/>
                <a:cxnLst/>
                <a:rect l="l" t="t" r="r" b="b"/>
                <a:pathLst>
                  <a:path w="432244" h="249555" extrusionOk="0">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7" name="Google Shape;237;p12"/>
              <p:cNvSpPr/>
              <p:nvPr/>
            </p:nvSpPr>
            <p:spPr>
              <a:xfrm>
                <a:off x="5573749" y="4455840"/>
                <a:ext cx="98301" cy="76095"/>
              </a:xfrm>
              <a:custGeom>
                <a:avLst/>
                <a:gdLst/>
                <a:ahLst/>
                <a:cxnLst/>
                <a:rect l="l" t="t" r="r" b="b"/>
                <a:pathLst>
                  <a:path w="122876" h="95119" extrusionOk="0">
                    <a:moveTo>
                      <a:pt x="9769" y="2"/>
                    </a:moveTo>
                    <a:cubicBezTo>
                      <a:pt x="24533" y="12004"/>
                      <a:pt x="46250" y="1050"/>
                      <a:pt x="47297" y="2193"/>
                    </a:cubicBezTo>
                    <a:cubicBezTo>
                      <a:pt x="64639" y="18195"/>
                      <a:pt x="82792" y="33302"/>
                      <a:pt x="101685" y="47437"/>
                    </a:cubicBezTo>
                    <a:cubicBezTo>
                      <a:pt x="111210" y="54676"/>
                      <a:pt x="125212" y="64296"/>
                      <a:pt x="122545" y="78202"/>
                    </a:cubicBezTo>
                    <a:cubicBezTo>
                      <a:pt x="117973" y="102967"/>
                      <a:pt x="78254" y="95347"/>
                      <a:pt x="63204" y="87727"/>
                    </a:cubicBezTo>
                    <a:cubicBezTo>
                      <a:pt x="48155" y="80107"/>
                      <a:pt x="35963" y="67630"/>
                      <a:pt x="21770" y="59152"/>
                    </a:cubicBezTo>
                    <a:cubicBezTo>
                      <a:pt x="11674" y="52866"/>
                      <a:pt x="1768" y="49627"/>
                      <a:pt x="149" y="36864"/>
                    </a:cubicBezTo>
                    <a:cubicBezTo>
                      <a:pt x="-1185" y="28768"/>
                      <a:pt x="6816" y="-284"/>
                      <a:pt x="9769" y="2"/>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8" name="Google Shape;238;p12"/>
              <p:cNvSpPr/>
              <p:nvPr/>
            </p:nvSpPr>
            <p:spPr>
              <a:xfrm>
                <a:off x="5573762" y="4480895"/>
                <a:ext cx="97794" cy="51001"/>
              </a:xfrm>
              <a:custGeom>
                <a:avLst/>
                <a:gdLst/>
                <a:ahLst/>
                <a:cxnLst/>
                <a:rect l="l" t="t" r="r" b="b"/>
                <a:pathLst>
                  <a:path w="122242" h="63751" extrusionOk="0">
                    <a:moveTo>
                      <a:pt x="227" y="0"/>
                    </a:moveTo>
                    <a:cubicBezTo>
                      <a:pt x="2228" y="12192"/>
                      <a:pt x="12038" y="15621"/>
                      <a:pt x="22040" y="21812"/>
                    </a:cubicBezTo>
                    <a:cubicBezTo>
                      <a:pt x="36518" y="30766"/>
                      <a:pt x="49186" y="43720"/>
                      <a:pt x="64140" y="51245"/>
                    </a:cubicBezTo>
                    <a:cubicBezTo>
                      <a:pt x="79094" y="58769"/>
                      <a:pt x="112527" y="65246"/>
                      <a:pt x="122243" y="47530"/>
                    </a:cubicBezTo>
                    <a:cubicBezTo>
                      <a:pt x="117004" y="71438"/>
                      <a:pt x="77951" y="63913"/>
                      <a:pt x="63092" y="56388"/>
                    </a:cubicBezTo>
                    <a:cubicBezTo>
                      <a:pt x="48233" y="48863"/>
                      <a:pt x="35851" y="36290"/>
                      <a:pt x="21659" y="27813"/>
                    </a:cubicBezTo>
                    <a:cubicBezTo>
                      <a:pt x="11562" y="21527"/>
                      <a:pt x="1656" y="18288"/>
                      <a:pt x="37" y="5524"/>
                    </a:cubicBezTo>
                    <a:cubicBezTo>
                      <a:pt x="-49" y="3677"/>
                      <a:pt x="15" y="1829"/>
                      <a:pt x="227"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9" name="Google Shape;239;p12"/>
              <p:cNvSpPr/>
              <p:nvPr/>
            </p:nvSpPr>
            <p:spPr>
              <a:xfrm>
                <a:off x="5674337" y="4417793"/>
                <a:ext cx="98217" cy="73323"/>
              </a:xfrm>
              <a:custGeom>
                <a:avLst/>
                <a:gdLst/>
                <a:ahLst/>
                <a:cxnLst/>
                <a:rect l="l" t="t" r="r" b="b"/>
                <a:pathLst>
                  <a:path w="122771" h="91654" extrusionOk="0">
                    <a:moveTo>
                      <a:pt x="11400" y="61"/>
                    </a:moveTo>
                    <a:cubicBezTo>
                      <a:pt x="26164" y="12062"/>
                      <a:pt x="51881" y="-987"/>
                      <a:pt x="53024" y="61"/>
                    </a:cubicBezTo>
                    <a:cubicBezTo>
                      <a:pt x="68334" y="15615"/>
                      <a:pt x="84521" y="30274"/>
                      <a:pt x="101507" y="43971"/>
                    </a:cubicBezTo>
                    <a:cubicBezTo>
                      <a:pt x="111032" y="51114"/>
                      <a:pt x="125033" y="60830"/>
                      <a:pt x="122462" y="74737"/>
                    </a:cubicBezTo>
                    <a:cubicBezTo>
                      <a:pt x="117794" y="99502"/>
                      <a:pt x="78075" y="91881"/>
                      <a:pt x="63121" y="84262"/>
                    </a:cubicBezTo>
                    <a:cubicBezTo>
                      <a:pt x="48167" y="76642"/>
                      <a:pt x="35879" y="64069"/>
                      <a:pt x="21687" y="55687"/>
                    </a:cubicBezTo>
                    <a:cubicBezTo>
                      <a:pt x="11591" y="49400"/>
                      <a:pt x="1589" y="46162"/>
                      <a:pt x="65" y="33398"/>
                    </a:cubicBezTo>
                    <a:cubicBezTo>
                      <a:pt x="-887" y="25302"/>
                      <a:pt x="8828" y="-225"/>
                      <a:pt x="11400" y="61"/>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0" name="Google Shape;240;p12"/>
              <p:cNvSpPr/>
              <p:nvPr/>
            </p:nvSpPr>
            <p:spPr>
              <a:xfrm>
                <a:off x="5674522" y="4441449"/>
                <a:ext cx="97784" cy="51040"/>
              </a:xfrm>
              <a:custGeom>
                <a:avLst/>
                <a:gdLst/>
                <a:ahLst/>
                <a:cxnLst/>
                <a:rect l="l" t="t" r="r" b="b"/>
                <a:pathLst>
                  <a:path w="122230" h="63800" extrusionOk="0">
                    <a:moveTo>
                      <a:pt x="216" y="0"/>
                    </a:moveTo>
                    <a:cubicBezTo>
                      <a:pt x="2216" y="12192"/>
                      <a:pt x="12027" y="15621"/>
                      <a:pt x="22028" y="21812"/>
                    </a:cubicBezTo>
                    <a:cubicBezTo>
                      <a:pt x="36506" y="30766"/>
                      <a:pt x="49174" y="43720"/>
                      <a:pt x="64128" y="51340"/>
                    </a:cubicBezTo>
                    <a:cubicBezTo>
                      <a:pt x="79083" y="58960"/>
                      <a:pt x="112515" y="65246"/>
                      <a:pt x="122231" y="47530"/>
                    </a:cubicBezTo>
                    <a:cubicBezTo>
                      <a:pt x="116992" y="71438"/>
                      <a:pt x="77940" y="64008"/>
                      <a:pt x="63081" y="56483"/>
                    </a:cubicBezTo>
                    <a:cubicBezTo>
                      <a:pt x="48222" y="48958"/>
                      <a:pt x="35934" y="36290"/>
                      <a:pt x="21742" y="27432"/>
                    </a:cubicBezTo>
                    <a:cubicBezTo>
                      <a:pt x="11550" y="21146"/>
                      <a:pt x="1644" y="17907"/>
                      <a:pt x="25" y="5143"/>
                    </a:cubicBezTo>
                    <a:cubicBezTo>
                      <a:pt x="-41" y="3429"/>
                      <a:pt x="23" y="1705"/>
                      <a:pt x="216"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1" name="Google Shape;241;p12"/>
              <p:cNvSpPr/>
              <p:nvPr/>
            </p:nvSpPr>
            <p:spPr>
              <a:xfrm>
                <a:off x="5578538" y="3979203"/>
                <a:ext cx="169290" cy="484803"/>
              </a:xfrm>
              <a:custGeom>
                <a:avLst/>
                <a:gdLst/>
                <a:ahLst/>
                <a:cxnLst/>
                <a:rect l="l" t="t" r="r" b="b"/>
                <a:pathLst>
                  <a:path w="211613" h="606004" extrusionOk="0">
                    <a:moveTo>
                      <a:pt x="2540" y="52483"/>
                    </a:moveTo>
                    <a:cubicBezTo>
                      <a:pt x="3302" y="74771"/>
                      <a:pt x="10160" y="171545"/>
                      <a:pt x="13303" y="222695"/>
                    </a:cubicBezTo>
                    <a:cubicBezTo>
                      <a:pt x="16446" y="273844"/>
                      <a:pt x="17113" y="336995"/>
                      <a:pt x="17113" y="336995"/>
                    </a:cubicBezTo>
                    <a:cubicBezTo>
                      <a:pt x="17113" y="336995"/>
                      <a:pt x="8255" y="374237"/>
                      <a:pt x="2540" y="418147"/>
                    </a:cubicBezTo>
                    <a:cubicBezTo>
                      <a:pt x="-3175" y="462058"/>
                      <a:pt x="2540" y="600361"/>
                      <a:pt x="2540" y="600361"/>
                    </a:cubicBezTo>
                    <a:cubicBezTo>
                      <a:pt x="14124" y="607886"/>
                      <a:pt x="29056" y="607886"/>
                      <a:pt x="40640" y="600361"/>
                    </a:cubicBezTo>
                    <a:cubicBezTo>
                      <a:pt x="40640" y="600361"/>
                      <a:pt x="64262" y="489585"/>
                      <a:pt x="75121" y="439674"/>
                    </a:cubicBezTo>
                    <a:cubicBezTo>
                      <a:pt x="85979" y="389763"/>
                      <a:pt x="87979" y="360997"/>
                      <a:pt x="93599" y="330137"/>
                    </a:cubicBezTo>
                    <a:cubicBezTo>
                      <a:pt x="100457" y="292703"/>
                      <a:pt x="115221" y="118110"/>
                      <a:pt x="115221" y="118110"/>
                    </a:cubicBezTo>
                    <a:lnTo>
                      <a:pt x="121126" y="118110"/>
                    </a:lnTo>
                    <a:lnTo>
                      <a:pt x="136938" y="315182"/>
                    </a:lnTo>
                    <a:cubicBezTo>
                      <a:pt x="132057" y="329717"/>
                      <a:pt x="128705" y="344719"/>
                      <a:pt x="126937" y="359950"/>
                    </a:cubicBezTo>
                    <a:cubicBezTo>
                      <a:pt x="122650" y="392049"/>
                      <a:pt x="131509" y="553593"/>
                      <a:pt x="131509" y="553593"/>
                    </a:cubicBezTo>
                    <a:cubicBezTo>
                      <a:pt x="144340" y="560727"/>
                      <a:pt x="160089" y="560070"/>
                      <a:pt x="172276" y="551879"/>
                    </a:cubicBezTo>
                    <a:cubicBezTo>
                      <a:pt x="172276" y="551879"/>
                      <a:pt x="211614" y="337947"/>
                      <a:pt x="211614" y="305467"/>
                    </a:cubicBezTo>
                    <a:cubicBezTo>
                      <a:pt x="211614" y="283845"/>
                      <a:pt x="207994" y="0"/>
                      <a:pt x="207994" y="0"/>
                    </a:cubicBezTo>
                    <a:close/>
                  </a:path>
                </a:pathLst>
              </a:custGeom>
              <a:solidFill>
                <a:srgbClr val="E2616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2" name="Google Shape;242;p12"/>
              <p:cNvSpPr/>
              <p:nvPr/>
            </p:nvSpPr>
            <p:spPr>
              <a:xfrm>
                <a:off x="5601056" y="3677030"/>
                <a:ext cx="108255" cy="105706"/>
              </a:xfrm>
              <a:custGeom>
                <a:avLst/>
                <a:gdLst/>
                <a:ahLst/>
                <a:cxnLst/>
                <a:rect l="l" t="t" r="r" b="b"/>
                <a:pathLst>
                  <a:path w="135319" h="132132" extrusionOk="0">
                    <a:moveTo>
                      <a:pt x="27811" y="0"/>
                    </a:moveTo>
                    <a:cubicBezTo>
                      <a:pt x="27811" y="0"/>
                      <a:pt x="30287" y="48578"/>
                      <a:pt x="29239" y="52864"/>
                    </a:cubicBezTo>
                    <a:cubicBezTo>
                      <a:pt x="28192" y="57150"/>
                      <a:pt x="6951" y="71342"/>
                      <a:pt x="664" y="76486"/>
                    </a:cubicBezTo>
                    <a:cubicBezTo>
                      <a:pt x="-5622" y="81629"/>
                      <a:pt x="34288" y="120491"/>
                      <a:pt x="53623" y="130016"/>
                    </a:cubicBezTo>
                    <a:cubicBezTo>
                      <a:pt x="72959" y="139541"/>
                      <a:pt x="134205" y="115538"/>
                      <a:pt x="135253" y="85439"/>
                    </a:cubicBezTo>
                    <a:cubicBezTo>
                      <a:pt x="136300" y="55340"/>
                      <a:pt x="124775" y="30099"/>
                      <a:pt x="115441" y="28765"/>
                    </a:cubicBezTo>
                    <a:cubicBezTo>
                      <a:pt x="106106" y="27432"/>
                      <a:pt x="27811" y="0"/>
                      <a:pt x="27811" y="0"/>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3" name="Google Shape;243;p12"/>
              <p:cNvSpPr/>
              <p:nvPr/>
            </p:nvSpPr>
            <p:spPr>
              <a:xfrm>
                <a:off x="5726677" y="3702009"/>
                <a:ext cx="153814" cy="302133"/>
              </a:xfrm>
              <a:custGeom>
                <a:avLst/>
                <a:gdLst/>
                <a:ahLst/>
                <a:cxnLst/>
                <a:rect l="l" t="t" r="r" b="b"/>
                <a:pathLst>
                  <a:path w="192267" h="377666" extrusionOk="0">
                    <a:moveTo>
                      <a:pt x="3655" y="58864"/>
                    </a:moveTo>
                    <a:cubicBezTo>
                      <a:pt x="6513" y="37433"/>
                      <a:pt x="-7584" y="17050"/>
                      <a:pt x="6037" y="0"/>
                    </a:cubicBezTo>
                    <a:cubicBezTo>
                      <a:pt x="53662" y="47054"/>
                      <a:pt x="47947" y="171450"/>
                      <a:pt x="58805" y="250984"/>
                    </a:cubicBezTo>
                    <a:cubicBezTo>
                      <a:pt x="94429" y="288131"/>
                      <a:pt x="165961" y="324803"/>
                      <a:pt x="186059" y="333851"/>
                    </a:cubicBezTo>
                    <a:cubicBezTo>
                      <a:pt x="189679" y="335566"/>
                      <a:pt x="192917" y="337375"/>
                      <a:pt x="192155" y="341281"/>
                    </a:cubicBezTo>
                    <a:cubicBezTo>
                      <a:pt x="189461" y="354530"/>
                      <a:pt x="183757" y="366979"/>
                      <a:pt x="175486" y="377666"/>
                    </a:cubicBezTo>
                    <a:cubicBezTo>
                      <a:pt x="127861" y="357283"/>
                      <a:pt x="94048" y="345567"/>
                      <a:pt x="34897" y="289370"/>
                    </a:cubicBezTo>
                    <a:cubicBezTo>
                      <a:pt x="29295" y="283293"/>
                      <a:pt x="24287" y="276692"/>
                      <a:pt x="19943" y="269653"/>
                    </a:cubicBezTo>
                    <a:cubicBezTo>
                      <a:pt x="3084" y="218980"/>
                      <a:pt x="-1202" y="95821"/>
                      <a:pt x="3655" y="58864"/>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4" name="Google Shape;244;p12"/>
              <p:cNvSpPr/>
              <p:nvPr/>
            </p:nvSpPr>
            <p:spPr>
              <a:xfrm>
                <a:off x="5572425" y="3691494"/>
                <a:ext cx="175494" cy="353954"/>
              </a:xfrm>
              <a:custGeom>
                <a:avLst/>
                <a:gdLst/>
                <a:ahLst/>
                <a:cxnLst/>
                <a:rect l="l" t="t" r="r" b="b"/>
                <a:pathLst>
                  <a:path w="219367" h="442443" extrusionOk="0">
                    <a:moveTo>
                      <a:pt x="58192" y="43155"/>
                    </a:moveTo>
                    <a:cubicBezTo>
                      <a:pt x="58192" y="43155"/>
                      <a:pt x="93434" y="95638"/>
                      <a:pt x="142583" y="100305"/>
                    </a:cubicBezTo>
                    <a:cubicBezTo>
                      <a:pt x="158109" y="85065"/>
                      <a:pt x="159443" y="30678"/>
                      <a:pt x="138011" y="13247"/>
                    </a:cubicBezTo>
                    <a:cubicBezTo>
                      <a:pt x="138011" y="13247"/>
                      <a:pt x="157728" y="-2660"/>
                      <a:pt x="171254" y="388"/>
                    </a:cubicBezTo>
                    <a:cubicBezTo>
                      <a:pt x="185905" y="9218"/>
                      <a:pt x="196816" y="23115"/>
                      <a:pt x="201924" y="39441"/>
                    </a:cubicBezTo>
                    <a:cubicBezTo>
                      <a:pt x="214382" y="75569"/>
                      <a:pt x="220254" y="113631"/>
                      <a:pt x="219260" y="151836"/>
                    </a:cubicBezTo>
                    <a:cubicBezTo>
                      <a:pt x="218402" y="203366"/>
                      <a:pt x="219260" y="360814"/>
                      <a:pt x="219260" y="360814"/>
                    </a:cubicBezTo>
                    <a:cubicBezTo>
                      <a:pt x="219260" y="360814"/>
                      <a:pt x="212402" y="394056"/>
                      <a:pt x="167920" y="418821"/>
                    </a:cubicBezTo>
                    <a:cubicBezTo>
                      <a:pt x="123438" y="443586"/>
                      <a:pt x="90386" y="446063"/>
                      <a:pt x="60192" y="439014"/>
                    </a:cubicBezTo>
                    <a:cubicBezTo>
                      <a:pt x="35332" y="433204"/>
                      <a:pt x="14758" y="424441"/>
                      <a:pt x="6185" y="406439"/>
                    </a:cubicBezTo>
                    <a:cubicBezTo>
                      <a:pt x="8471" y="370244"/>
                      <a:pt x="24569" y="276042"/>
                      <a:pt x="18568" y="230607"/>
                    </a:cubicBezTo>
                    <a:cubicBezTo>
                      <a:pt x="12567" y="185173"/>
                      <a:pt x="2947" y="151359"/>
                      <a:pt x="470" y="114593"/>
                    </a:cubicBezTo>
                    <a:cubicBezTo>
                      <a:pt x="-2006" y="77826"/>
                      <a:pt x="5233" y="78588"/>
                      <a:pt x="23711" y="65539"/>
                    </a:cubicBezTo>
                    <a:cubicBezTo>
                      <a:pt x="34645" y="57252"/>
                      <a:pt x="46169" y="49766"/>
                      <a:pt x="58192" y="43155"/>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5" name="Google Shape;245;p12"/>
              <p:cNvSpPr/>
              <p:nvPr/>
            </p:nvSpPr>
            <p:spPr>
              <a:xfrm>
                <a:off x="5596900" y="3567776"/>
                <a:ext cx="116875" cy="142090"/>
              </a:xfrm>
              <a:custGeom>
                <a:avLst/>
                <a:gdLst/>
                <a:ahLst/>
                <a:cxnLst/>
                <a:rect l="l" t="t" r="r" b="b"/>
                <a:pathLst>
                  <a:path w="146094" h="177613" extrusionOk="0">
                    <a:moveTo>
                      <a:pt x="142737" y="64264"/>
                    </a:moveTo>
                    <a:lnTo>
                      <a:pt x="142737" y="64264"/>
                    </a:lnTo>
                    <a:cubicBezTo>
                      <a:pt x="136926" y="26164"/>
                      <a:pt x="109780" y="-2411"/>
                      <a:pt x="70823" y="161"/>
                    </a:cubicBezTo>
                    <a:cubicBezTo>
                      <a:pt x="29585" y="2342"/>
                      <a:pt x="-2076" y="37537"/>
                      <a:pt x="106" y="78780"/>
                    </a:cubicBezTo>
                    <a:cubicBezTo>
                      <a:pt x="1341" y="102107"/>
                      <a:pt x="13407" y="123519"/>
                      <a:pt x="32723" y="136654"/>
                    </a:cubicBezTo>
                    <a:cubicBezTo>
                      <a:pt x="34067" y="142360"/>
                      <a:pt x="36081" y="147894"/>
                      <a:pt x="38724" y="153132"/>
                    </a:cubicBezTo>
                    <a:cubicBezTo>
                      <a:pt x="52440" y="169230"/>
                      <a:pt x="94064" y="179136"/>
                      <a:pt x="105970" y="177421"/>
                    </a:cubicBezTo>
                    <a:cubicBezTo>
                      <a:pt x="120536" y="176269"/>
                      <a:pt x="132921" y="166334"/>
                      <a:pt x="137212" y="152370"/>
                    </a:cubicBezTo>
                    <a:cubicBezTo>
                      <a:pt x="150166" y="122462"/>
                      <a:pt x="146070" y="82838"/>
                      <a:pt x="142737" y="64264"/>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6" name="Google Shape;246;p12"/>
              <p:cNvSpPr/>
              <p:nvPr/>
            </p:nvSpPr>
            <p:spPr>
              <a:xfrm>
                <a:off x="5586117" y="3555452"/>
                <a:ext cx="123225" cy="121654"/>
              </a:xfrm>
              <a:custGeom>
                <a:avLst/>
                <a:gdLst/>
                <a:ahLst/>
                <a:cxnLst/>
                <a:rect l="l" t="t" r="r" b="b"/>
                <a:pathLst>
                  <a:path w="154031" h="152067" extrusionOk="0">
                    <a:moveTo>
                      <a:pt x="46496" y="152068"/>
                    </a:moveTo>
                    <a:lnTo>
                      <a:pt x="46496" y="152068"/>
                    </a:lnTo>
                    <a:lnTo>
                      <a:pt x="50021" y="119112"/>
                    </a:lnTo>
                    <a:cubicBezTo>
                      <a:pt x="50021" y="119112"/>
                      <a:pt x="22874" y="49579"/>
                      <a:pt x="86692" y="63009"/>
                    </a:cubicBezTo>
                    <a:cubicBezTo>
                      <a:pt x="128602" y="71867"/>
                      <a:pt x="139079" y="75677"/>
                      <a:pt x="151843" y="47579"/>
                    </a:cubicBezTo>
                    <a:cubicBezTo>
                      <a:pt x="164606" y="19480"/>
                      <a:pt x="119648" y="-5857"/>
                      <a:pt x="66118" y="1192"/>
                    </a:cubicBezTo>
                    <a:cubicBezTo>
                      <a:pt x="27984" y="5192"/>
                      <a:pt x="-739" y="37720"/>
                      <a:pt x="14" y="76058"/>
                    </a:cubicBezTo>
                    <a:cubicBezTo>
                      <a:pt x="1538" y="96632"/>
                      <a:pt x="7063" y="138542"/>
                      <a:pt x="46496" y="152068"/>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7" name="Google Shape;247;p12"/>
              <p:cNvSpPr/>
              <p:nvPr/>
            </p:nvSpPr>
            <p:spPr>
              <a:xfrm>
                <a:off x="5563193" y="3761560"/>
                <a:ext cx="157578" cy="270890"/>
              </a:xfrm>
              <a:custGeom>
                <a:avLst/>
                <a:gdLst/>
                <a:ahLst/>
                <a:cxnLst/>
                <a:rect l="l" t="t" r="r" b="b"/>
                <a:pathLst>
                  <a:path w="196972" h="338613" extrusionOk="0">
                    <a:moveTo>
                      <a:pt x="780" y="5239"/>
                    </a:moveTo>
                    <a:cubicBezTo>
                      <a:pt x="19163" y="0"/>
                      <a:pt x="5161" y="4286"/>
                      <a:pt x="19163" y="0"/>
                    </a:cubicBezTo>
                    <a:cubicBezTo>
                      <a:pt x="66788" y="46958"/>
                      <a:pt x="61168" y="127540"/>
                      <a:pt x="72027" y="207073"/>
                    </a:cubicBezTo>
                    <a:cubicBezTo>
                      <a:pt x="98506" y="250984"/>
                      <a:pt x="196709" y="310039"/>
                      <a:pt x="196709" y="310039"/>
                    </a:cubicBezTo>
                    <a:cubicBezTo>
                      <a:pt x="197947" y="318516"/>
                      <a:pt x="194994" y="320992"/>
                      <a:pt x="184326" y="338614"/>
                    </a:cubicBezTo>
                    <a:cubicBezTo>
                      <a:pt x="129661" y="317649"/>
                      <a:pt x="79941" y="285579"/>
                      <a:pt x="38308" y="244411"/>
                    </a:cubicBezTo>
                    <a:cubicBezTo>
                      <a:pt x="35927" y="242221"/>
                      <a:pt x="32498" y="241554"/>
                      <a:pt x="31545" y="238601"/>
                    </a:cubicBezTo>
                    <a:cubicBezTo>
                      <a:pt x="14686" y="187547"/>
                      <a:pt x="-4078" y="42291"/>
                      <a:pt x="780" y="5239"/>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8" name="Google Shape;248;p12"/>
              <p:cNvSpPr/>
              <p:nvPr/>
            </p:nvSpPr>
            <p:spPr>
              <a:xfrm>
                <a:off x="5730894" y="3844261"/>
                <a:ext cx="182422" cy="245287"/>
              </a:xfrm>
              <a:custGeom>
                <a:avLst/>
                <a:gdLst/>
                <a:ahLst/>
                <a:cxnLst/>
                <a:rect l="l" t="t" r="r" b="b"/>
                <a:pathLst>
                  <a:path w="228028" h="306609" extrusionOk="0">
                    <a:moveTo>
                      <a:pt x="228028" y="0"/>
                    </a:moveTo>
                    <a:lnTo>
                      <a:pt x="156686" y="244030"/>
                    </a:lnTo>
                    <a:lnTo>
                      <a:pt x="0" y="306610"/>
                    </a:lnTo>
                    <a:lnTo>
                      <a:pt x="57150" y="68866"/>
                    </a:lnTo>
                    <a:lnTo>
                      <a:pt x="228028" y="0"/>
                    </a:ln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9" name="Google Shape;249;p12"/>
              <p:cNvSpPr/>
              <p:nvPr/>
            </p:nvSpPr>
            <p:spPr>
              <a:xfrm>
                <a:off x="5699455" y="3997937"/>
                <a:ext cx="92794" cy="45581"/>
              </a:xfrm>
              <a:custGeom>
                <a:avLst/>
                <a:gdLst/>
                <a:ahLst/>
                <a:cxnLst/>
                <a:rect l="l" t="t" r="r" b="b"/>
                <a:pathLst>
                  <a:path w="115992" h="56976" extrusionOk="0">
                    <a:moveTo>
                      <a:pt x="1604" y="16383"/>
                    </a:moveTo>
                    <a:cubicBezTo>
                      <a:pt x="3890" y="8001"/>
                      <a:pt x="9891" y="10096"/>
                      <a:pt x="16749" y="12192"/>
                    </a:cubicBezTo>
                    <a:cubicBezTo>
                      <a:pt x="24087" y="15173"/>
                      <a:pt x="32154" y="15869"/>
                      <a:pt x="39895" y="14192"/>
                    </a:cubicBezTo>
                    <a:cubicBezTo>
                      <a:pt x="45919" y="11240"/>
                      <a:pt x="51497" y="7458"/>
                      <a:pt x="56468" y="2953"/>
                    </a:cubicBezTo>
                    <a:cubicBezTo>
                      <a:pt x="59631" y="1038"/>
                      <a:pt x="63251" y="19"/>
                      <a:pt x="66946" y="0"/>
                    </a:cubicBezTo>
                    <a:cubicBezTo>
                      <a:pt x="66946" y="2096"/>
                      <a:pt x="63326" y="14478"/>
                      <a:pt x="63326" y="14478"/>
                    </a:cubicBezTo>
                    <a:cubicBezTo>
                      <a:pt x="63326" y="14478"/>
                      <a:pt x="97712" y="14478"/>
                      <a:pt x="101426" y="14478"/>
                    </a:cubicBezTo>
                    <a:cubicBezTo>
                      <a:pt x="104583" y="13907"/>
                      <a:pt x="107609" y="15993"/>
                      <a:pt x="108184" y="19155"/>
                    </a:cubicBezTo>
                    <a:cubicBezTo>
                      <a:pt x="108501" y="20889"/>
                      <a:pt x="108012" y="22670"/>
                      <a:pt x="106856" y="24003"/>
                    </a:cubicBezTo>
                    <a:lnTo>
                      <a:pt x="109237" y="24003"/>
                    </a:lnTo>
                    <a:cubicBezTo>
                      <a:pt x="116190" y="22479"/>
                      <a:pt x="118762" y="33528"/>
                      <a:pt x="112190" y="34862"/>
                    </a:cubicBezTo>
                    <a:lnTo>
                      <a:pt x="106475" y="35719"/>
                    </a:lnTo>
                    <a:cubicBezTo>
                      <a:pt x="111047" y="37529"/>
                      <a:pt x="112190" y="45244"/>
                      <a:pt x="106475" y="46196"/>
                    </a:cubicBezTo>
                    <a:lnTo>
                      <a:pt x="104665" y="46196"/>
                    </a:lnTo>
                    <a:cubicBezTo>
                      <a:pt x="103845" y="46339"/>
                      <a:pt x="103009" y="46339"/>
                      <a:pt x="102188" y="46196"/>
                    </a:cubicBezTo>
                    <a:lnTo>
                      <a:pt x="100188" y="46196"/>
                    </a:lnTo>
                    <a:cubicBezTo>
                      <a:pt x="100896" y="49435"/>
                      <a:pt x="98845" y="52635"/>
                      <a:pt x="95608" y="53340"/>
                    </a:cubicBezTo>
                    <a:cubicBezTo>
                      <a:pt x="95421" y="53378"/>
                      <a:pt x="95233" y="53416"/>
                      <a:pt x="95045" y="53435"/>
                    </a:cubicBezTo>
                    <a:cubicBezTo>
                      <a:pt x="78281" y="55626"/>
                      <a:pt x="53611" y="62294"/>
                      <a:pt x="38466" y="48482"/>
                    </a:cubicBezTo>
                    <a:cubicBezTo>
                      <a:pt x="27950" y="47473"/>
                      <a:pt x="17678" y="44710"/>
                      <a:pt x="8081" y="40291"/>
                    </a:cubicBezTo>
                    <a:cubicBezTo>
                      <a:pt x="-967" y="35719"/>
                      <a:pt x="-1253" y="26289"/>
                      <a:pt x="1604" y="16383"/>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0" name="Google Shape;250;p12"/>
              <p:cNvSpPr/>
              <p:nvPr/>
            </p:nvSpPr>
            <p:spPr>
              <a:xfrm>
                <a:off x="5833154" y="3969125"/>
                <a:ext cx="57182" cy="47279"/>
              </a:xfrm>
              <a:custGeom>
                <a:avLst/>
                <a:gdLst/>
                <a:ahLst/>
                <a:cxnLst/>
                <a:rect l="l" t="t" r="r" b="b"/>
                <a:pathLst>
                  <a:path w="71478" h="59099" extrusionOk="0">
                    <a:moveTo>
                      <a:pt x="5636" y="32418"/>
                    </a:moveTo>
                    <a:lnTo>
                      <a:pt x="8018" y="32418"/>
                    </a:lnTo>
                    <a:cubicBezTo>
                      <a:pt x="5440" y="30599"/>
                      <a:pt x="4827" y="27027"/>
                      <a:pt x="6648" y="24455"/>
                    </a:cubicBezTo>
                    <a:cubicBezTo>
                      <a:pt x="7726" y="22922"/>
                      <a:pt x="9482" y="22026"/>
                      <a:pt x="11351" y="22036"/>
                    </a:cubicBezTo>
                    <a:cubicBezTo>
                      <a:pt x="14876" y="22036"/>
                      <a:pt x="50213" y="14606"/>
                      <a:pt x="50213" y="14606"/>
                    </a:cubicBezTo>
                    <a:lnTo>
                      <a:pt x="54500" y="128"/>
                    </a:lnTo>
                    <a:cubicBezTo>
                      <a:pt x="54500" y="-729"/>
                      <a:pt x="60596" y="2986"/>
                      <a:pt x="60786" y="3176"/>
                    </a:cubicBezTo>
                    <a:cubicBezTo>
                      <a:pt x="66872" y="7091"/>
                      <a:pt x="70809" y="13597"/>
                      <a:pt x="71454" y="20798"/>
                    </a:cubicBezTo>
                    <a:cubicBezTo>
                      <a:pt x="71818" y="30903"/>
                      <a:pt x="68152" y="40733"/>
                      <a:pt x="61262" y="48134"/>
                    </a:cubicBezTo>
                    <a:cubicBezTo>
                      <a:pt x="54984" y="54364"/>
                      <a:pt x="46575" y="57974"/>
                      <a:pt x="37736" y="58231"/>
                    </a:cubicBezTo>
                    <a:cubicBezTo>
                      <a:pt x="33449" y="58231"/>
                      <a:pt x="29354" y="58707"/>
                      <a:pt x="25639" y="59088"/>
                    </a:cubicBezTo>
                    <a:cubicBezTo>
                      <a:pt x="22226" y="59298"/>
                      <a:pt x="19289" y="56707"/>
                      <a:pt x="19078" y="53287"/>
                    </a:cubicBezTo>
                    <a:cubicBezTo>
                      <a:pt x="19071" y="53192"/>
                      <a:pt x="19068" y="53087"/>
                      <a:pt x="19067" y="52992"/>
                    </a:cubicBezTo>
                    <a:lnTo>
                      <a:pt x="17924" y="52992"/>
                    </a:lnTo>
                    <a:cubicBezTo>
                      <a:pt x="17115" y="53221"/>
                      <a:pt x="16256" y="53221"/>
                      <a:pt x="15447" y="52992"/>
                    </a:cubicBezTo>
                    <a:lnTo>
                      <a:pt x="13637" y="52992"/>
                    </a:lnTo>
                    <a:cubicBezTo>
                      <a:pt x="7637" y="52992"/>
                      <a:pt x="7160" y="45562"/>
                      <a:pt x="11256" y="42895"/>
                    </a:cubicBezTo>
                    <a:lnTo>
                      <a:pt x="5446" y="42895"/>
                    </a:lnTo>
                    <a:cubicBezTo>
                      <a:pt x="-2174" y="43562"/>
                      <a:pt x="-1507" y="32323"/>
                      <a:pt x="5636" y="32418"/>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1" name="Google Shape;251;p12"/>
              <p:cNvSpPr/>
              <p:nvPr/>
            </p:nvSpPr>
            <p:spPr>
              <a:xfrm>
                <a:off x="5709343" y="3692033"/>
                <a:ext cx="56693" cy="82524"/>
              </a:xfrm>
              <a:custGeom>
                <a:avLst/>
                <a:gdLst/>
                <a:ahLst/>
                <a:cxnLst/>
                <a:rect l="l" t="t" r="r" b="b"/>
                <a:pathLst>
                  <a:path w="70866" h="103155" extrusionOk="0">
                    <a:moveTo>
                      <a:pt x="45339" y="103156"/>
                    </a:moveTo>
                    <a:cubicBezTo>
                      <a:pt x="54990" y="102718"/>
                      <a:pt x="64114" y="98631"/>
                      <a:pt x="70866" y="91726"/>
                    </a:cubicBezTo>
                    <a:cubicBezTo>
                      <a:pt x="69533" y="73628"/>
                      <a:pt x="46482" y="5143"/>
                      <a:pt x="0" y="0"/>
                    </a:cubicBezTo>
                    <a:cubicBezTo>
                      <a:pt x="12463" y="8944"/>
                      <a:pt x="22324" y="21041"/>
                      <a:pt x="28575" y="35052"/>
                    </a:cubicBezTo>
                    <a:cubicBezTo>
                      <a:pt x="35880" y="57293"/>
                      <a:pt x="41484" y="80067"/>
                      <a:pt x="45339" y="103156"/>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2" name="Google Shape;252;p12"/>
              <p:cNvSpPr/>
              <p:nvPr/>
            </p:nvSpPr>
            <p:spPr>
              <a:xfrm>
                <a:off x="5551668" y="3748041"/>
                <a:ext cx="68780" cy="102654"/>
              </a:xfrm>
              <a:custGeom>
                <a:avLst/>
                <a:gdLst/>
                <a:ahLst/>
                <a:cxnLst/>
                <a:rect l="l" t="t" r="r" b="b"/>
                <a:pathLst>
                  <a:path w="85975" h="128318" extrusionOk="0">
                    <a:moveTo>
                      <a:pt x="6812" y="123589"/>
                    </a:moveTo>
                    <a:cubicBezTo>
                      <a:pt x="6812" y="123589"/>
                      <a:pt x="53008" y="139590"/>
                      <a:pt x="85584" y="112730"/>
                    </a:cubicBezTo>
                    <a:cubicBezTo>
                      <a:pt x="89203" y="106634"/>
                      <a:pt x="66534" y="27957"/>
                      <a:pt x="66534" y="27957"/>
                    </a:cubicBezTo>
                    <a:cubicBezTo>
                      <a:pt x="66534" y="27957"/>
                      <a:pt x="47484" y="-12238"/>
                      <a:pt x="16813" y="3764"/>
                    </a:cubicBezTo>
                    <a:cubicBezTo>
                      <a:pt x="-13857" y="19766"/>
                      <a:pt x="6812" y="123589"/>
                      <a:pt x="6812" y="123589"/>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sp>
          <p:nvSpPr>
            <p:cNvPr id="253" name="Google Shape;253;p12"/>
            <p:cNvSpPr/>
            <p:nvPr/>
          </p:nvSpPr>
          <p:spPr>
            <a:xfrm>
              <a:off x="7297552" y="1119942"/>
              <a:ext cx="135609" cy="266405"/>
            </a:xfrm>
            <a:custGeom>
              <a:avLst/>
              <a:gdLst/>
              <a:ahLst/>
              <a:cxnLst/>
              <a:rect l="l" t="t" r="r" b="b"/>
              <a:pathLst>
                <a:path w="169617" h="333215" extrusionOk="0">
                  <a:moveTo>
                    <a:pt x="97114" y="257806"/>
                  </a:moveTo>
                  <a:cubicBezTo>
                    <a:pt x="82065" y="284512"/>
                    <a:pt x="63834" y="309299"/>
                    <a:pt x="42822" y="331624"/>
                  </a:cubicBezTo>
                  <a:cubicBezTo>
                    <a:pt x="36916" y="338482"/>
                    <a:pt x="-8137" y="321242"/>
                    <a:pt x="1293" y="316384"/>
                  </a:cubicBezTo>
                  <a:cubicBezTo>
                    <a:pt x="10722" y="311527"/>
                    <a:pt x="40250" y="270283"/>
                    <a:pt x="55109" y="242851"/>
                  </a:cubicBezTo>
                  <a:cubicBezTo>
                    <a:pt x="67549" y="210057"/>
                    <a:pt x="78074" y="176568"/>
                    <a:pt x="86637" y="142553"/>
                  </a:cubicBezTo>
                  <a:cubicBezTo>
                    <a:pt x="96162" y="108930"/>
                    <a:pt x="103972" y="59590"/>
                    <a:pt x="110735" y="36349"/>
                  </a:cubicBezTo>
                  <a:cubicBezTo>
                    <a:pt x="114326" y="18843"/>
                    <a:pt x="127870" y="5080"/>
                    <a:pt x="145311" y="1202"/>
                  </a:cubicBezTo>
                  <a:cubicBezTo>
                    <a:pt x="161503" y="-2513"/>
                    <a:pt x="172076" y="1869"/>
                    <a:pt x="169123" y="21586"/>
                  </a:cubicBezTo>
                  <a:cubicBezTo>
                    <a:pt x="163885" y="56066"/>
                    <a:pt x="136929" y="189988"/>
                    <a:pt x="97114" y="257806"/>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4" name="Google Shape;254;p12"/>
            <p:cNvSpPr/>
            <p:nvPr/>
          </p:nvSpPr>
          <p:spPr>
            <a:xfrm>
              <a:off x="7309787" y="1745656"/>
              <a:ext cx="93295" cy="72283"/>
            </a:xfrm>
            <a:custGeom>
              <a:avLst/>
              <a:gdLst/>
              <a:ahLst/>
              <a:cxnLst/>
              <a:rect l="l" t="t" r="r" b="b"/>
              <a:pathLst>
                <a:path w="116692" h="90410" extrusionOk="0">
                  <a:moveTo>
                    <a:pt x="107433" y="2"/>
                  </a:moveTo>
                  <a:cubicBezTo>
                    <a:pt x="93527" y="11337"/>
                    <a:pt x="72857" y="955"/>
                    <a:pt x="71810" y="2003"/>
                  </a:cubicBezTo>
                  <a:cubicBezTo>
                    <a:pt x="55417" y="17271"/>
                    <a:pt x="38177" y="31616"/>
                    <a:pt x="20184" y="44960"/>
                  </a:cubicBezTo>
                  <a:cubicBezTo>
                    <a:pt x="11421" y="51818"/>
                    <a:pt x="-2105" y="61057"/>
                    <a:pt x="277" y="74202"/>
                  </a:cubicBezTo>
                  <a:cubicBezTo>
                    <a:pt x="4753" y="97824"/>
                    <a:pt x="42472" y="90585"/>
                    <a:pt x="56665" y="83727"/>
                  </a:cubicBezTo>
                  <a:cubicBezTo>
                    <a:pt x="70857" y="76869"/>
                    <a:pt x="82573" y="64677"/>
                    <a:pt x="96003" y="56200"/>
                  </a:cubicBezTo>
                  <a:cubicBezTo>
                    <a:pt x="105528" y="50199"/>
                    <a:pt x="115053" y="47151"/>
                    <a:pt x="116577" y="34959"/>
                  </a:cubicBezTo>
                  <a:cubicBezTo>
                    <a:pt x="117720" y="27244"/>
                    <a:pt x="110100" y="-284"/>
                    <a:pt x="107433" y="2"/>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5" name="Google Shape;255;p12"/>
            <p:cNvSpPr/>
            <p:nvPr/>
          </p:nvSpPr>
          <p:spPr>
            <a:xfrm>
              <a:off x="7310617" y="1769417"/>
              <a:ext cx="92899" cy="48456"/>
            </a:xfrm>
            <a:custGeom>
              <a:avLst/>
              <a:gdLst/>
              <a:ahLst/>
              <a:cxnLst/>
              <a:rect l="l" t="t" r="r" b="b"/>
              <a:pathLst>
                <a:path w="116196" h="60608" extrusionOk="0">
                  <a:moveTo>
                    <a:pt x="115919" y="0"/>
                  </a:moveTo>
                  <a:cubicBezTo>
                    <a:pt x="114110" y="11621"/>
                    <a:pt x="104775" y="14764"/>
                    <a:pt x="95250" y="20765"/>
                  </a:cubicBezTo>
                  <a:cubicBezTo>
                    <a:pt x="81534" y="29242"/>
                    <a:pt x="69437" y="41529"/>
                    <a:pt x="55245" y="48673"/>
                  </a:cubicBezTo>
                  <a:cubicBezTo>
                    <a:pt x="41053" y="55817"/>
                    <a:pt x="9239" y="62008"/>
                    <a:pt x="0" y="45149"/>
                  </a:cubicBezTo>
                  <a:cubicBezTo>
                    <a:pt x="5048" y="67913"/>
                    <a:pt x="42101" y="60770"/>
                    <a:pt x="56198" y="53626"/>
                  </a:cubicBezTo>
                  <a:cubicBezTo>
                    <a:pt x="70295" y="46482"/>
                    <a:pt x="82106" y="34576"/>
                    <a:pt x="95536" y="26099"/>
                  </a:cubicBezTo>
                  <a:cubicBezTo>
                    <a:pt x="105061" y="20098"/>
                    <a:pt x="114586" y="17050"/>
                    <a:pt x="116110" y="4858"/>
                  </a:cubicBezTo>
                  <a:cubicBezTo>
                    <a:pt x="116272" y="3239"/>
                    <a:pt x="116205" y="1600"/>
                    <a:pt x="115919"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6" name="Google Shape;256;p12"/>
            <p:cNvSpPr/>
            <p:nvPr/>
          </p:nvSpPr>
          <p:spPr>
            <a:xfrm>
              <a:off x="7197828" y="1680648"/>
              <a:ext cx="93274" cy="69610"/>
            </a:xfrm>
            <a:custGeom>
              <a:avLst/>
              <a:gdLst/>
              <a:ahLst/>
              <a:cxnLst/>
              <a:rect l="l" t="t" r="r" b="b"/>
              <a:pathLst>
                <a:path w="116665" h="87067" extrusionOk="0">
                  <a:moveTo>
                    <a:pt x="105833" y="64"/>
                  </a:moveTo>
                  <a:cubicBezTo>
                    <a:pt x="91831" y="11398"/>
                    <a:pt x="67733" y="-984"/>
                    <a:pt x="66305" y="64"/>
                  </a:cubicBezTo>
                  <a:cubicBezTo>
                    <a:pt x="51722" y="14780"/>
                    <a:pt x="36329" y="28677"/>
                    <a:pt x="20204" y="41688"/>
                  </a:cubicBezTo>
                  <a:cubicBezTo>
                    <a:pt x="11440" y="48546"/>
                    <a:pt x="-2180" y="57690"/>
                    <a:pt x="296" y="70930"/>
                  </a:cubicBezTo>
                  <a:cubicBezTo>
                    <a:pt x="4678" y="94456"/>
                    <a:pt x="42492" y="87217"/>
                    <a:pt x="56684" y="80455"/>
                  </a:cubicBezTo>
                  <a:cubicBezTo>
                    <a:pt x="70876" y="73692"/>
                    <a:pt x="82592" y="61405"/>
                    <a:pt x="96022" y="52927"/>
                  </a:cubicBezTo>
                  <a:cubicBezTo>
                    <a:pt x="105547" y="47022"/>
                    <a:pt x="115072" y="43879"/>
                    <a:pt x="116597" y="31782"/>
                  </a:cubicBezTo>
                  <a:cubicBezTo>
                    <a:pt x="117549" y="23495"/>
                    <a:pt x="108310" y="-698"/>
                    <a:pt x="105833" y="64"/>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7" name="Google Shape;257;p12"/>
            <p:cNvSpPr/>
            <p:nvPr/>
          </p:nvSpPr>
          <p:spPr>
            <a:xfrm>
              <a:off x="7198064" y="1702707"/>
              <a:ext cx="92850" cy="48456"/>
            </a:xfrm>
            <a:custGeom>
              <a:avLst/>
              <a:gdLst/>
              <a:ahLst/>
              <a:cxnLst/>
              <a:rect l="l" t="t" r="r" b="b"/>
              <a:pathLst>
                <a:path w="116135" h="60608" extrusionOk="0">
                  <a:moveTo>
                    <a:pt x="115919" y="0"/>
                  </a:moveTo>
                  <a:cubicBezTo>
                    <a:pt x="114014" y="11621"/>
                    <a:pt x="104680" y="14764"/>
                    <a:pt x="95155" y="20765"/>
                  </a:cubicBezTo>
                  <a:cubicBezTo>
                    <a:pt x="81439" y="29242"/>
                    <a:pt x="69437" y="41529"/>
                    <a:pt x="55150" y="48673"/>
                  </a:cubicBezTo>
                  <a:cubicBezTo>
                    <a:pt x="40862" y="55817"/>
                    <a:pt x="9239" y="62008"/>
                    <a:pt x="0" y="45149"/>
                  </a:cubicBezTo>
                  <a:cubicBezTo>
                    <a:pt x="4953" y="67913"/>
                    <a:pt x="42101" y="60770"/>
                    <a:pt x="56198" y="53626"/>
                  </a:cubicBezTo>
                  <a:cubicBezTo>
                    <a:pt x="70295" y="46482"/>
                    <a:pt x="82010" y="34576"/>
                    <a:pt x="95536" y="26099"/>
                  </a:cubicBezTo>
                  <a:cubicBezTo>
                    <a:pt x="105061" y="20098"/>
                    <a:pt x="114586" y="17050"/>
                    <a:pt x="116110" y="4858"/>
                  </a:cubicBezTo>
                  <a:cubicBezTo>
                    <a:pt x="116177" y="3238"/>
                    <a:pt x="116110" y="1610"/>
                    <a:pt x="115919"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8" name="Google Shape;258;p12"/>
            <p:cNvSpPr/>
            <p:nvPr/>
          </p:nvSpPr>
          <p:spPr>
            <a:xfrm>
              <a:off x="7221254" y="1360384"/>
              <a:ext cx="326700" cy="394943"/>
            </a:xfrm>
            <a:custGeom>
              <a:avLst/>
              <a:gdLst/>
              <a:ahLst/>
              <a:cxnLst/>
              <a:rect l="l" t="t" r="r" b="b"/>
              <a:pathLst>
                <a:path w="408631" h="493987" extrusionOk="0">
                  <a:moveTo>
                    <a:pt x="405429" y="33455"/>
                  </a:moveTo>
                  <a:cubicBezTo>
                    <a:pt x="420955" y="130325"/>
                    <a:pt x="377902" y="166805"/>
                    <a:pt x="321990" y="187094"/>
                  </a:cubicBezTo>
                  <a:cubicBezTo>
                    <a:pt x="281890" y="201857"/>
                    <a:pt x="224264" y="224622"/>
                    <a:pt x="224264" y="224622"/>
                  </a:cubicBezTo>
                  <a:cubicBezTo>
                    <a:pt x="224264" y="224622"/>
                    <a:pt x="225121" y="245863"/>
                    <a:pt x="225502" y="293583"/>
                  </a:cubicBezTo>
                  <a:cubicBezTo>
                    <a:pt x="225978" y="335588"/>
                    <a:pt x="220359" y="489036"/>
                    <a:pt x="220359" y="489036"/>
                  </a:cubicBezTo>
                  <a:cubicBezTo>
                    <a:pt x="206862" y="495799"/>
                    <a:pt x="190936" y="495627"/>
                    <a:pt x="177591" y="488560"/>
                  </a:cubicBezTo>
                  <a:cubicBezTo>
                    <a:pt x="177591" y="488560"/>
                    <a:pt x="155017" y="371021"/>
                    <a:pt x="150255" y="318062"/>
                  </a:cubicBezTo>
                  <a:cubicBezTo>
                    <a:pt x="143778" y="246149"/>
                    <a:pt x="132729" y="199095"/>
                    <a:pt x="136348" y="183665"/>
                  </a:cubicBezTo>
                  <a:cubicBezTo>
                    <a:pt x="139587" y="170044"/>
                    <a:pt x="218168" y="131372"/>
                    <a:pt x="243123" y="110703"/>
                  </a:cubicBezTo>
                  <a:lnTo>
                    <a:pt x="78531" y="165853"/>
                  </a:lnTo>
                  <a:cubicBezTo>
                    <a:pt x="81789" y="183703"/>
                    <a:pt x="83380" y="201810"/>
                    <a:pt x="83294" y="219955"/>
                  </a:cubicBezTo>
                  <a:cubicBezTo>
                    <a:pt x="81770" y="277105"/>
                    <a:pt x="78627" y="400453"/>
                    <a:pt x="78627" y="400453"/>
                  </a:cubicBezTo>
                  <a:cubicBezTo>
                    <a:pt x="78627" y="400453"/>
                    <a:pt x="56053" y="416741"/>
                    <a:pt x="36812" y="400453"/>
                  </a:cubicBezTo>
                  <a:cubicBezTo>
                    <a:pt x="36812" y="400453"/>
                    <a:pt x="-4622" y="156137"/>
                    <a:pt x="427" y="124229"/>
                  </a:cubicBezTo>
                  <a:cubicBezTo>
                    <a:pt x="5189" y="93558"/>
                    <a:pt x="150255" y="30788"/>
                    <a:pt x="175782" y="9167"/>
                  </a:cubicBezTo>
                  <a:cubicBezTo>
                    <a:pt x="184802" y="1843"/>
                    <a:pt x="196499" y="-1308"/>
                    <a:pt x="207976" y="499"/>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9" name="Google Shape;259;p12"/>
            <p:cNvSpPr/>
            <p:nvPr/>
          </p:nvSpPr>
          <p:spPr>
            <a:xfrm>
              <a:off x="7417903" y="1095544"/>
              <a:ext cx="102781" cy="99997"/>
            </a:xfrm>
            <a:custGeom>
              <a:avLst/>
              <a:gdLst/>
              <a:ahLst/>
              <a:cxnLst/>
              <a:rect l="l" t="t" r="r" b="b"/>
              <a:pathLst>
                <a:path w="128556" h="125075" extrusionOk="0">
                  <a:moveTo>
                    <a:pt x="102220" y="0"/>
                  </a:moveTo>
                  <a:cubicBezTo>
                    <a:pt x="102220" y="0"/>
                    <a:pt x="99838" y="46196"/>
                    <a:pt x="100886" y="50292"/>
                  </a:cubicBezTo>
                  <a:cubicBezTo>
                    <a:pt x="101934" y="54388"/>
                    <a:pt x="122032" y="67913"/>
                    <a:pt x="127937" y="72676"/>
                  </a:cubicBezTo>
                  <a:cubicBezTo>
                    <a:pt x="133843" y="77438"/>
                    <a:pt x="96029" y="114776"/>
                    <a:pt x="77645" y="123253"/>
                  </a:cubicBezTo>
                  <a:cubicBezTo>
                    <a:pt x="59262" y="131731"/>
                    <a:pt x="1445" y="109442"/>
                    <a:pt x="112" y="80867"/>
                  </a:cubicBezTo>
                  <a:cubicBezTo>
                    <a:pt x="-1222" y="52292"/>
                    <a:pt x="9637" y="28289"/>
                    <a:pt x="19162" y="27051"/>
                  </a:cubicBezTo>
                  <a:cubicBezTo>
                    <a:pt x="28687" y="25813"/>
                    <a:pt x="102220" y="0"/>
                    <a:pt x="102220" y="0"/>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0" name="Google Shape;260;p12"/>
            <p:cNvSpPr/>
            <p:nvPr/>
          </p:nvSpPr>
          <p:spPr>
            <a:xfrm>
              <a:off x="7381720" y="1109556"/>
              <a:ext cx="166775" cy="325513"/>
            </a:xfrm>
            <a:custGeom>
              <a:avLst/>
              <a:gdLst/>
              <a:ahLst/>
              <a:cxnLst/>
              <a:rect l="l" t="t" r="r" b="b"/>
              <a:pathLst>
                <a:path w="208599" h="407146" extrusionOk="0">
                  <a:moveTo>
                    <a:pt x="152620" y="40673"/>
                  </a:moveTo>
                  <a:cubicBezTo>
                    <a:pt x="152620" y="40673"/>
                    <a:pt x="119187" y="90584"/>
                    <a:pt x="72419" y="95251"/>
                  </a:cubicBezTo>
                  <a:cubicBezTo>
                    <a:pt x="57751" y="80773"/>
                    <a:pt x="56417" y="28576"/>
                    <a:pt x="76801" y="12574"/>
                  </a:cubicBezTo>
                  <a:cubicBezTo>
                    <a:pt x="76801" y="12574"/>
                    <a:pt x="57751" y="-2571"/>
                    <a:pt x="45178" y="382"/>
                  </a:cubicBezTo>
                  <a:cubicBezTo>
                    <a:pt x="31481" y="8783"/>
                    <a:pt x="21327" y="21888"/>
                    <a:pt x="16603" y="37244"/>
                  </a:cubicBezTo>
                  <a:cubicBezTo>
                    <a:pt x="4658" y="71536"/>
                    <a:pt x="-923" y="107721"/>
                    <a:pt x="124" y="144019"/>
                  </a:cubicBezTo>
                  <a:cubicBezTo>
                    <a:pt x="886" y="192977"/>
                    <a:pt x="124" y="316707"/>
                    <a:pt x="124" y="316707"/>
                  </a:cubicBezTo>
                  <a:cubicBezTo>
                    <a:pt x="5620" y="346271"/>
                    <a:pt x="23556" y="372047"/>
                    <a:pt x="49369" y="387478"/>
                  </a:cubicBezTo>
                  <a:cubicBezTo>
                    <a:pt x="83068" y="406490"/>
                    <a:pt x="122740" y="411976"/>
                    <a:pt x="160335" y="402813"/>
                  </a:cubicBezTo>
                  <a:cubicBezTo>
                    <a:pt x="183957" y="397289"/>
                    <a:pt x="192720" y="383763"/>
                    <a:pt x="200911" y="366904"/>
                  </a:cubicBezTo>
                  <a:cubicBezTo>
                    <a:pt x="198816" y="332614"/>
                    <a:pt x="185195" y="262129"/>
                    <a:pt x="190910" y="218790"/>
                  </a:cubicBezTo>
                  <a:cubicBezTo>
                    <a:pt x="196625" y="175451"/>
                    <a:pt x="205769" y="143447"/>
                    <a:pt x="208150" y="108586"/>
                  </a:cubicBezTo>
                  <a:cubicBezTo>
                    <a:pt x="210532" y="73724"/>
                    <a:pt x="203483" y="74391"/>
                    <a:pt x="186052" y="62009"/>
                  </a:cubicBezTo>
                  <a:cubicBezTo>
                    <a:pt x="175442" y="54092"/>
                    <a:pt x="164269" y="46962"/>
                    <a:pt x="152620" y="40673"/>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1" name="Google Shape;261;p12"/>
            <p:cNvSpPr/>
            <p:nvPr/>
          </p:nvSpPr>
          <p:spPr>
            <a:xfrm>
              <a:off x="7413797" y="991818"/>
              <a:ext cx="110760" cy="134864"/>
            </a:xfrm>
            <a:custGeom>
              <a:avLst/>
              <a:gdLst/>
              <a:ahLst/>
              <a:cxnLst/>
              <a:rect l="l" t="t" r="r" b="b"/>
              <a:pathLst>
                <a:path w="138537" h="168686" extrusionOk="0">
                  <a:moveTo>
                    <a:pt x="2962" y="60969"/>
                  </a:moveTo>
                  <a:lnTo>
                    <a:pt x="2962" y="60969"/>
                  </a:lnTo>
                  <a:cubicBezTo>
                    <a:pt x="8486" y="25155"/>
                    <a:pt x="34204" y="-1896"/>
                    <a:pt x="71161" y="104"/>
                  </a:cubicBezTo>
                  <a:cubicBezTo>
                    <a:pt x="110299" y="2083"/>
                    <a:pt x="140427" y="35416"/>
                    <a:pt x="138445" y="74557"/>
                  </a:cubicBezTo>
                  <a:cubicBezTo>
                    <a:pt x="137321" y="96813"/>
                    <a:pt x="125806" y="117248"/>
                    <a:pt x="107356" y="129739"/>
                  </a:cubicBezTo>
                  <a:cubicBezTo>
                    <a:pt x="106032" y="135172"/>
                    <a:pt x="104117" y="140443"/>
                    <a:pt x="101641" y="145456"/>
                  </a:cubicBezTo>
                  <a:cubicBezTo>
                    <a:pt x="88592" y="160696"/>
                    <a:pt x="49063" y="170125"/>
                    <a:pt x="37728" y="168506"/>
                  </a:cubicBezTo>
                  <a:cubicBezTo>
                    <a:pt x="23907" y="167251"/>
                    <a:pt x="12249" y="157706"/>
                    <a:pt x="8296" y="144408"/>
                  </a:cubicBezTo>
                  <a:cubicBezTo>
                    <a:pt x="-3610" y="116309"/>
                    <a:pt x="-86" y="78685"/>
                    <a:pt x="2962" y="60969"/>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2" name="Google Shape;262;p12"/>
            <p:cNvSpPr/>
            <p:nvPr/>
          </p:nvSpPr>
          <p:spPr>
            <a:xfrm>
              <a:off x="7417935" y="980032"/>
              <a:ext cx="116886" cy="115512"/>
            </a:xfrm>
            <a:custGeom>
              <a:avLst/>
              <a:gdLst/>
              <a:ahLst/>
              <a:cxnLst/>
              <a:rect l="l" t="t" r="r" b="b"/>
              <a:pathLst>
                <a:path w="146199" h="144480" extrusionOk="0">
                  <a:moveTo>
                    <a:pt x="102179" y="144481"/>
                  </a:moveTo>
                  <a:lnTo>
                    <a:pt x="102179" y="144481"/>
                  </a:lnTo>
                  <a:lnTo>
                    <a:pt x="98750" y="113239"/>
                  </a:lnTo>
                  <a:cubicBezTo>
                    <a:pt x="98750" y="113239"/>
                    <a:pt x="124277" y="47135"/>
                    <a:pt x="63984" y="59899"/>
                  </a:cubicBezTo>
                  <a:cubicBezTo>
                    <a:pt x="24169" y="68281"/>
                    <a:pt x="14168" y="71900"/>
                    <a:pt x="2072" y="45135"/>
                  </a:cubicBezTo>
                  <a:cubicBezTo>
                    <a:pt x="-10025" y="18370"/>
                    <a:pt x="32647" y="-5538"/>
                    <a:pt x="83415" y="1129"/>
                  </a:cubicBezTo>
                  <a:cubicBezTo>
                    <a:pt x="119648" y="4934"/>
                    <a:pt x="146928" y="35857"/>
                    <a:pt x="146185" y="72281"/>
                  </a:cubicBezTo>
                  <a:cubicBezTo>
                    <a:pt x="144851" y="91903"/>
                    <a:pt x="139612" y="131717"/>
                    <a:pt x="102179" y="144481"/>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3" name="Google Shape;263;p12"/>
            <p:cNvSpPr/>
            <p:nvPr/>
          </p:nvSpPr>
          <p:spPr>
            <a:xfrm>
              <a:off x="7364000" y="1109861"/>
              <a:ext cx="53839" cy="78361"/>
            </a:xfrm>
            <a:custGeom>
              <a:avLst/>
              <a:gdLst/>
              <a:ahLst/>
              <a:cxnLst/>
              <a:rect l="l" t="t" r="r" b="b"/>
              <a:pathLst>
                <a:path w="67341" h="98012" extrusionOk="0">
                  <a:moveTo>
                    <a:pt x="24289" y="98012"/>
                  </a:moveTo>
                  <a:cubicBezTo>
                    <a:pt x="15097" y="97573"/>
                    <a:pt x="6410" y="93657"/>
                    <a:pt x="0" y="87058"/>
                  </a:cubicBezTo>
                  <a:cubicBezTo>
                    <a:pt x="1334" y="70009"/>
                    <a:pt x="23241" y="4858"/>
                    <a:pt x="67342" y="0"/>
                  </a:cubicBezTo>
                  <a:cubicBezTo>
                    <a:pt x="55350" y="8451"/>
                    <a:pt x="45844" y="19962"/>
                    <a:pt x="39814" y="33338"/>
                  </a:cubicBezTo>
                  <a:cubicBezTo>
                    <a:pt x="32994" y="54469"/>
                    <a:pt x="27813" y="76090"/>
                    <a:pt x="24289" y="98012"/>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4" name="Google Shape;264;p12"/>
            <p:cNvSpPr/>
            <p:nvPr/>
          </p:nvSpPr>
          <p:spPr>
            <a:xfrm>
              <a:off x="7794459" y="3551002"/>
              <a:ext cx="540508" cy="312148"/>
            </a:xfrm>
            <a:custGeom>
              <a:avLst/>
              <a:gdLst/>
              <a:ahLst/>
              <a:cxnLst/>
              <a:rect l="l" t="t" r="r" b="b"/>
              <a:pathLst>
                <a:path w="676058" h="390429" extrusionOk="0">
                  <a:moveTo>
                    <a:pt x="625735" y="92488"/>
                  </a:moveTo>
                  <a:cubicBezTo>
                    <a:pt x="610904" y="78943"/>
                    <a:pt x="594607" y="67094"/>
                    <a:pt x="577157" y="57150"/>
                  </a:cubicBezTo>
                  <a:cubicBezTo>
                    <a:pt x="445236" y="-19050"/>
                    <a:pt x="230733" y="-19050"/>
                    <a:pt x="98907" y="57150"/>
                  </a:cubicBezTo>
                  <a:cubicBezTo>
                    <a:pt x="78543" y="68666"/>
                    <a:pt x="59826" y="82896"/>
                    <a:pt x="43281" y="99441"/>
                  </a:cubicBezTo>
                  <a:cubicBezTo>
                    <a:pt x="-29204" y="173831"/>
                    <a:pt x="-10630" y="270034"/>
                    <a:pt x="98907" y="333280"/>
                  </a:cubicBezTo>
                  <a:cubicBezTo>
                    <a:pt x="230733" y="409480"/>
                    <a:pt x="445331" y="409480"/>
                    <a:pt x="577157" y="333280"/>
                  </a:cubicBezTo>
                  <a:cubicBezTo>
                    <a:pt x="690124" y="268033"/>
                    <a:pt x="706316" y="167735"/>
                    <a:pt x="625735" y="92488"/>
                  </a:cubicBezTo>
                  <a:close/>
                  <a:moveTo>
                    <a:pt x="535152" y="308610"/>
                  </a:moveTo>
                  <a:cubicBezTo>
                    <a:pt x="426472" y="371380"/>
                    <a:pt x="249402" y="371380"/>
                    <a:pt x="141008" y="308610"/>
                  </a:cubicBezTo>
                  <a:cubicBezTo>
                    <a:pt x="64808" y="264605"/>
                    <a:pt x="41948" y="201168"/>
                    <a:pt x="72713" y="145542"/>
                  </a:cubicBezTo>
                  <a:cubicBezTo>
                    <a:pt x="89277" y="118310"/>
                    <a:pt x="112871" y="96031"/>
                    <a:pt x="141008" y="81058"/>
                  </a:cubicBezTo>
                  <a:cubicBezTo>
                    <a:pt x="249688" y="18383"/>
                    <a:pt x="426758" y="18383"/>
                    <a:pt x="535152" y="81058"/>
                  </a:cubicBezTo>
                  <a:cubicBezTo>
                    <a:pt x="563260" y="96002"/>
                    <a:pt x="586797" y="118291"/>
                    <a:pt x="603256" y="145542"/>
                  </a:cubicBezTo>
                  <a:lnTo>
                    <a:pt x="603256" y="145542"/>
                  </a:lnTo>
                  <a:cubicBezTo>
                    <a:pt x="634117" y="201549"/>
                    <a:pt x="611352" y="264890"/>
                    <a:pt x="535152" y="308610"/>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5" name="Google Shape;265;p12"/>
            <p:cNvSpPr/>
            <p:nvPr/>
          </p:nvSpPr>
          <p:spPr>
            <a:xfrm>
              <a:off x="7824798" y="3491907"/>
              <a:ext cx="469764" cy="181297"/>
            </a:xfrm>
            <a:custGeom>
              <a:avLst/>
              <a:gdLst/>
              <a:ahLst/>
              <a:cxnLst/>
              <a:rect l="l" t="t" r="r" b="b"/>
              <a:pathLst>
                <a:path w="587572" h="226763" extrusionOk="0">
                  <a:moveTo>
                    <a:pt x="565309" y="219837"/>
                  </a:moveTo>
                  <a:lnTo>
                    <a:pt x="565309" y="219837"/>
                  </a:lnTo>
                  <a:cubicBezTo>
                    <a:pt x="548849" y="192586"/>
                    <a:pt x="525313" y="170297"/>
                    <a:pt x="497205" y="155353"/>
                  </a:cubicBezTo>
                  <a:cubicBezTo>
                    <a:pt x="388525" y="92678"/>
                    <a:pt x="211455" y="92678"/>
                    <a:pt x="103061" y="155353"/>
                  </a:cubicBezTo>
                  <a:cubicBezTo>
                    <a:pt x="74924" y="170326"/>
                    <a:pt x="51330" y="192605"/>
                    <a:pt x="34766" y="219837"/>
                  </a:cubicBezTo>
                  <a:lnTo>
                    <a:pt x="5334" y="172974"/>
                  </a:lnTo>
                  <a:lnTo>
                    <a:pt x="0" y="164497"/>
                  </a:lnTo>
                  <a:lnTo>
                    <a:pt x="38100" y="73533"/>
                  </a:lnTo>
                  <a:lnTo>
                    <a:pt x="170402" y="0"/>
                  </a:lnTo>
                  <a:lnTo>
                    <a:pt x="416719" y="4286"/>
                  </a:lnTo>
                  <a:lnTo>
                    <a:pt x="584073" y="103537"/>
                  </a:lnTo>
                  <a:cubicBezTo>
                    <a:pt x="584073" y="103537"/>
                    <a:pt x="587121" y="134969"/>
                    <a:pt x="587502" y="166021"/>
                  </a:cubicBezTo>
                  <a:cubicBezTo>
                    <a:pt x="588169" y="204883"/>
                    <a:pt x="584359" y="242697"/>
                    <a:pt x="565309" y="219837"/>
                  </a:cubicBezTo>
                  <a:close/>
                </a:path>
              </a:pathLst>
            </a:custGeom>
            <a:solidFill>
              <a:srgbClr val="A1A5B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6" name="Google Shape;266;p12"/>
            <p:cNvSpPr/>
            <p:nvPr/>
          </p:nvSpPr>
          <p:spPr>
            <a:xfrm>
              <a:off x="7794490" y="3623727"/>
              <a:ext cx="41046" cy="82625"/>
            </a:xfrm>
            <a:custGeom>
              <a:avLst/>
              <a:gdLst/>
              <a:ahLst/>
              <a:cxnLst/>
              <a:rect l="l" t="t" r="r" b="b"/>
              <a:pathLst>
                <a:path w="51339" h="103346" extrusionOk="0">
                  <a:moveTo>
                    <a:pt x="0" y="103346"/>
                  </a:moveTo>
                  <a:lnTo>
                    <a:pt x="95" y="0"/>
                  </a:lnTo>
                  <a:lnTo>
                    <a:pt x="51340" y="86773"/>
                  </a:lnTo>
                  <a:lnTo>
                    <a:pt x="0" y="103346"/>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7" name="Google Shape;267;p12"/>
            <p:cNvSpPr/>
            <p:nvPr/>
          </p:nvSpPr>
          <p:spPr>
            <a:xfrm>
              <a:off x="8298847" y="3624184"/>
              <a:ext cx="36096" cy="82168"/>
            </a:xfrm>
            <a:custGeom>
              <a:avLst/>
              <a:gdLst/>
              <a:ahLst/>
              <a:cxnLst/>
              <a:rect l="l" t="t" r="r" b="b"/>
              <a:pathLst>
                <a:path w="45148" h="102774" extrusionOk="0">
                  <a:moveTo>
                    <a:pt x="45148" y="102775"/>
                  </a:moveTo>
                  <a:lnTo>
                    <a:pt x="45148" y="0"/>
                  </a:lnTo>
                  <a:lnTo>
                    <a:pt x="0" y="51149"/>
                  </a:lnTo>
                  <a:lnTo>
                    <a:pt x="45148" y="102775"/>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8" name="Google Shape;268;p12"/>
            <p:cNvSpPr/>
            <p:nvPr/>
          </p:nvSpPr>
          <p:spPr>
            <a:xfrm>
              <a:off x="7842237" y="3535238"/>
              <a:ext cx="449908" cy="259679"/>
            </a:xfrm>
            <a:custGeom>
              <a:avLst/>
              <a:gdLst/>
              <a:ahLst/>
              <a:cxnLst/>
              <a:rect l="l" t="t" r="r" b="b"/>
              <a:pathLst>
                <a:path w="562737" h="324802" extrusionOk="0">
                  <a:moveTo>
                    <a:pt x="562737" y="162401"/>
                  </a:moveTo>
                  <a:cubicBezTo>
                    <a:pt x="562737" y="252093"/>
                    <a:pt x="436764" y="324802"/>
                    <a:pt x="281368" y="324802"/>
                  </a:cubicBezTo>
                  <a:cubicBezTo>
                    <a:pt x="125973" y="324802"/>
                    <a:pt x="0" y="252093"/>
                    <a:pt x="0" y="162401"/>
                  </a:cubicBezTo>
                  <a:cubicBezTo>
                    <a:pt x="0" y="72710"/>
                    <a:pt x="125973" y="0"/>
                    <a:pt x="281368" y="0"/>
                  </a:cubicBezTo>
                  <a:cubicBezTo>
                    <a:pt x="436764" y="0"/>
                    <a:pt x="562737" y="72710"/>
                    <a:pt x="562737" y="162401"/>
                  </a:cubicBezTo>
                  <a:close/>
                </a:path>
              </a:pathLst>
            </a:custGeom>
            <a:solidFill>
              <a:srgbClr val="3E7EFF">
                <a:alpha val="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9" name="Google Shape;269;p12"/>
            <p:cNvSpPr/>
            <p:nvPr/>
          </p:nvSpPr>
          <p:spPr>
            <a:xfrm>
              <a:off x="7815050" y="3673683"/>
              <a:ext cx="491482" cy="176325"/>
            </a:xfrm>
            <a:custGeom>
              <a:avLst/>
              <a:gdLst/>
              <a:ahLst/>
              <a:cxnLst/>
              <a:rect l="l" t="t" r="r" b="b"/>
              <a:pathLst>
                <a:path w="614737" h="220544" extrusionOk="0">
                  <a:moveTo>
                    <a:pt x="0" y="58293"/>
                  </a:moveTo>
                  <a:cubicBezTo>
                    <a:pt x="0" y="58293"/>
                    <a:pt x="43339" y="228981"/>
                    <a:pt x="366522" y="220218"/>
                  </a:cubicBezTo>
                  <a:cubicBezTo>
                    <a:pt x="590836" y="220218"/>
                    <a:pt x="619506" y="27432"/>
                    <a:pt x="614172" y="0"/>
                  </a:cubicBezTo>
                  <a:cubicBezTo>
                    <a:pt x="567595" y="64189"/>
                    <a:pt x="495062" y="104556"/>
                    <a:pt x="415957" y="110300"/>
                  </a:cubicBezTo>
                  <a:cubicBezTo>
                    <a:pt x="279463" y="122206"/>
                    <a:pt x="178689" y="120682"/>
                    <a:pt x="124778" y="94583"/>
                  </a:cubicBezTo>
                  <a:cubicBezTo>
                    <a:pt x="70866" y="68485"/>
                    <a:pt x="95" y="0"/>
                    <a:pt x="95" y="0"/>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0" name="Google Shape;270;p12"/>
            <p:cNvSpPr/>
            <p:nvPr/>
          </p:nvSpPr>
          <p:spPr>
            <a:xfrm>
              <a:off x="7794490" y="3472184"/>
              <a:ext cx="540453" cy="312196"/>
            </a:xfrm>
            <a:custGeom>
              <a:avLst/>
              <a:gdLst/>
              <a:ahLst/>
              <a:cxnLst/>
              <a:rect l="l" t="t" r="r" b="b"/>
              <a:pathLst>
                <a:path w="675989" h="390489" extrusionOk="0">
                  <a:moveTo>
                    <a:pt x="98869" y="333375"/>
                  </a:moveTo>
                  <a:cubicBezTo>
                    <a:pt x="-32956" y="257175"/>
                    <a:pt x="-32956" y="133350"/>
                    <a:pt x="98869" y="57150"/>
                  </a:cubicBezTo>
                  <a:cubicBezTo>
                    <a:pt x="230695" y="-19050"/>
                    <a:pt x="445294" y="-19050"/>
                    <a:pt x="577120" y="57150"/>
                  </a:cubicBezTo>
                  <a:cubicBezTo>
                    <a:pt x="708946" y="133350"/>
                    <a:pt x="708946" y="257175"/>
                    <a:pt x="577120" y="333375"/>
                  </a:cubicBezTo>
                  <a:cubicBezTo>
                    <a:pt x="445294" y="409575"/>
                    <a:pt x="230695" y="409480"/>
                    <a:pt x="98869" y="333375"/>
                  </a:cubicBezTo>
                  <a:close/>
                  <a:moveTo>
                    <a:pt x="535019" y="81534"/>
                  </a:moveTo>
                  <a:cubicBezTo>
                    <a:pt x="426339" y="18860"/>
                    <a:pt x="249269" y="18764"/>
                    <a:pt x="140970" y="81534"/>
                  </a:cubicBezTo>
                  <a:cubicBezTo>
                    <a:pt x="32671" y="144304"/>
                    <a:pt x="32290" y="246316"/>
                    <a:pt x="140970" y="309086"/>
                  </a:cubicBezTo>
                  <a:cubicBezTo>
                    <a:pt x="249650" y="371856"/>
                    <a:pt x="426720" y="371856"/>
                    <a:pt x="535019" y="309086"/>
                  </a:cubicBezTo>
                  <a:cubicBezTo>
                    <a:pt x="643319" y="246316"/>
                    <a:pt x="644176" y="144304"/>
                    <a:pt x="535019" y="81534"/>
                  </a:cubicBezTo>
                  <a:close/>
                </a:path>
              </a:pathLst>
            </a:custGeom>
            <a:solidFill>
              <a:srgbClr val="D6D8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1" name="Google Shape;271;p12"/>
            <p:cNvSpPr/>
            <p:nvPr/>
          </p:nvSpPr>
          <p:spPr>
            <a:xfrm rot="-1801764">
              <a:off x="7461665" y="3958761"/>
              <a:ext cx="59345" cy="10271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rgbClr val="000000">
                <a:alpha val="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2" name="Google Shape;272;p12"/>
            <p:cNvSpPr/>
            <p:nvPr/>
          </p:nvSpPr>
          <p:spPr>
            <a:xfrm>
              <a:off x="7752377" y="3752957"/>
              <a:ext cx="148877" cy="85976"/>
            </a:xfrm>
            <a:custGeom>
              <a:avLst/>
              <a:gdLst/>
              <a:ahLst/>
              <a:cxnLst/>
              <a:rect l="l" t="t" r="r" b="b"/>
              <a:pathLst>
                <a:path w="186213" h="107537" extrusionOk="0">
                  <a:moveTo>
                    <a:pt x="186214" y="25337"/>
                  </a:moveTo>
                  <a:lnTo>
                    <a:pt x="43910" y="107537"/>
                  </a:lnTo>
                  <a:lnTo>
                    <a:pt x="0" y="82105"/>
                  </a:lnTo>
                  <a:lnTo>
                    <a:pt x="142304" y="0"/>
                  </a:lnTo>
                  <a:lnTo>
                    <a:pt x="186214" y="25337"/>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3" name="Google Shape;273;p12"/>
            <p:cNvSpPr/>
            <p:nvPr/>
          </p:nvSpPr>
          <p:spPr>
            <a:xfrm>
              <a:off x="7787483" y="3773138"/>
              <a:ext cx="113771" cy="106232"/>
            </a:xfrm>
            <a:custGeom>
              <a:avLst/>
              <a:gdLst/>
              <a:ahLst/>
              <a:cxnLst/>
              <a:rect l="l" t="t" r="r" b="b"/>
              <a:pathLst>
                <a:path w="142303" h="132873" extrusionOk="0">
                  <a:moveTo>
                    <a:pt x="142304" y="50768"/>
                  </a:moveTo>
                  <a:lnTo>
                    <a:pt x="0" y="132874"/>
                  </a:lnTo>
                  <a:lnTo>
                    <a:pt x="0" y="82201"/>
                  </a:lnTo>
                  <a:lnTo>
                    <a:pt x="142304" y="0"/>
                  </a:lnTo>
                  <a:lnTo>
                    <a:pt x="142304" y="50768"/>
                  </a:lnTo>
                  <a:close/>
                </a:path>
              </a:pathLst>
            </a:custGeom>
            <a:solidFill>
              <a:srgbClr val="A1A5B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4" name="Google Shape;274;p12"/>
            <p:cNvSpPr/>
            <p:nvPr/>
          </p:nvSpPr>
          <p:spPr>
            <a:xfrm>
              <a:off x="7465892" y="3799784"/>
              <a:ext cx="344817" cy="254127"/>
            </a:xfrm>
            <a:custGeom>
              <a:avLst/>
              <a:gdLst/>
              <a:ahLst/>
              <a:cxnLst/>
              <a:rect l="l" t="t" r="r" b="b"/>
              <a:pathLst>
                <a:path w="431291" h="317858" extrusionOk="0">
                  <a:moveTo>
                    <a:pt x="431292" y="84877"/>
                  </a:moveTo>
                  <a:cubicBezTo>
                    <a:pt x="429558" y="52883"/>
                    <a:pt x="412680" y="23631"/>
                    <a:pt x="385858" y="6106"/>
                  </a:cubicBezTo>
                  <a:cubicBezTo>
                    <a:pt x="376637" y="-562"/>
                    <a:pt x="364579" y="-1867"/>
                    <a:pt x="354139" y="2676"/>
                  </a:cubicBezTo>
                  <a:lnTo>
                    <a:pt x="354139" y="2676"/>
                  </a:lnTo>
                  <a:lnTo>
                    <a:pt x="0" y="206988"/>
                  </a:lnTo>
                  <a:lnTo>
                    <a:pt x="64579" y="317859"/>
                  </a:lnTo>
                  <a:lnTo>
                    <a:pt x="414338" y="115929"/>
                  </a:lnTo>
                  <a:cubicBezTo>
                    <a:pt x="424720" y="112214"/>
                    <a:pt x="431292" y="101356"/>
                    <a:pt x="431292" y="84877"/>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5" name="Google Shape;275;p12"/>
            <p:cNvSpPr/>
            <p:nvPr/>
          </p:nvSpPr>
          <p:spPr>
            <a:xfrm rot="-1801764">
              <a:off x="7461665" y="3958761"/>
              <a:ext cx="59345" cy="10271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chemeClr val="accent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6" name="Google Shape;276;p12"/>
            <p:cNvSpPr/>
            <p:nvPr/>
          </p:nvSpPr>
          <p:spPr>
            <a:xfrm>
              <a:off x="8113340" y="4275363"/>
              <a:ext cx="345579" cy="199519"/>
            </a:xfrm>
            <a:custGeom>
              <a:avLst/>
              <a:gdLst/>
              <a:ahLst/>
              <a:cxnLst/>
              <a:rect l="l" t="t" r="r" b="b"/>
              <a:pathLst>
                <a:path w="432244" h="249555" extrusionOk="0">
                  <a:moveTo>
                    <a:pt x="432244" y="124778"/>
                  </a:moveTo>
                  <a:cubicBezTo>
                    <a:pt x="432244" y="193690"/>
                    <a:pt x="335483" y="249555"/>
                    <a:pt x="216122" y="249555"/>
                  </a:cubicBezTo>
                  <a:cubicBezTo>
                    <a:pt x="96761" y="249555"/>
                    <a:pt x="0" y="193690"/>
                    <a:pt x="0" y="124778"/>
                  </a:cubicBezTo>
                  <a:cubicBezTo>
                    <a:pt x="0" y="55865"/>
                    <a:pt x="96761" y="0"/>
                    <a:pt x="216122" y="0"/>
                  </a:cubicBezTo>
                  <a:cubicBezTo>
                    <a:pt x="335483" y="0"/>
                    <a:pt x="432244" y="55865"/>
                    <a:pt x="432244" y="124778"/>
                  </a:cubicBez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7" name="Google Shape;277;p12"/>
            <p:cNvSpPr/>
            <p:nvPr/>
          </p:nvSpPr>
          <p:spPr>
            <a:xfrm>
              <a:off x="8345604" y="3658605"/>
              <a:ext cx="79241" cy="172485"/>
            </a:xfrm>
            <a:custGeom>
              <a:avLst/>
              <a:gdLst/>
              <a:ahLst/>
              <a:cxnLst/>
              <a:rect l="l" t="t" r="r" b="b"/>
              <a:pathLst>
                <a:path w="99113" h="215741" extrusionOk="0">
                  <a:moveTo>
                    <a:pt x="77248" y="0"/>
                  </a:moveTo>
                  <a:cubicBezTo>
                    <a:pt x="79534" y="20098"/>
                    <a:pt x="103537" y="106775"/>
                    <a:pt x="98393" y="136398"/>
                  </a:cubicBezTo>
                  <a:cubicBezTo>
                    <a:pt x="93250" y="166021"/>
                    <a:pt x="11335" y="215741"/>
                    <a:pt x="11335" y="215741"/>
                  </a:cubicBezTo>
                  <a:lnTo>
                    <a:pt x="0" y="164973"/>
                  </a:lnTo>
                  <a:lnTo>
                    <a:pt x="45339" y="120491"/>
                  </a:lnTo>
                  <a:lnTo>
                    <a:pt x="33052" y="36385"/>
                  </a:ln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8" name="Google Shape;278;p12"/>
            <p:cNvSpPr/>
            <p:nvPr/>
          </p:nvSpPr>
          <p:spPr>
            <a:xfrm>
              <a:off x="8356722" y="3587657"/>
              <a:ext cx="56961" cy="109603"/>
            </a:xfrm>
            <a:custGeom>
              <a:avLst/>
              <a:gdLst/>
              <a:ahLst/>
              <a:cxnLst/>
              <a:rect l="l" t="t" r="r" b="b"/>
              <a:pathLst>
                <a:path w="71246" h="137090" extrusionOk="0">
                  <a:moveTo>
                    <a:pt x="0" y="3302"/>
                  </a:moveTo>
                  <a:cubicBezTo>
                    <a:pt x="16516" y="-4309"/>
                    <a:pt x="36109" y="1625"/>
                    <a:pt x="45625" y="17113"/>
                  </a:cubicBezTo>
                  <a:cubicBezTo>
                    <a:pt x="57626" y="37020"/>
                    <a:pt x="70104" y="105505"/>
                    <a:pt x="71247" y="117125"/>
                  </a:cubicBezTo>
                  <a:cubicBezTo>
                    <a:pt x="71247" y="117125"/>
                    <a:pt x="54388" y="140557"/>
                    <a:pt x="29051" y="136652"/>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9" name="Google Shape;279;p12"/>
            <p:cNvSpPr/>
            <p:nvPr/>
          </p:nvSpPr>
          <p:spPr>
            <a:xfrm>
              <a:off x="8165307" y="4346248"/>
              <a:ext cx="122882" cy="68919"/>
            </a:xfrm>
            <a:custGeom>
              <a:avLst/>
              <a:gdLst/>
              <a:ahLst/>
              <a:cxnLst/>
              <a:rect l="l" t="t" r="r" b="b"/>
              <a:pathLst>
                <a:path w="153698" h="86203" extrusionOk="0">
                  <a:moveTo>
                    <a:pt x="145884" y="20876"/>
                  </a:moveTo>
                  <a:cubicBezTo>
                    <a:pt x="128063" y="25743"/>
                    <a:pt x="109051" y="23409"/>
                    <a:pt x="92925" y="14399"/>
                  </a:cubicBezTo>
                  <a:cubicBezTo>
                    <a:pt x="80162" y="14399"/>
                    <a:pt x="10820" y="-14843"/>
                    <a:pt x="1390" y="10017"/>
                  </a:cubicBezTo>
                  <a:cubicBezTo>
                    <a:pt x="-6802" y="31925"/>
                    <a:pt x="23202" y="52118"/>
                    <a:pt x="39490" y="55928"/>
                  </a:cubicBezTo>
                  <a:cubicBezTo>
                    <a:pt x="74542" y="64405"/>
                    <a:pt x="100355" y="81931"/>
                    <a:pt x="114451" y="84503"/>
                  </a:cubicBezTo>
                  <a:cubicBezTo>
                    <a:pt x="124929" y="86694"/>
                    <a:pt x="138455" y="88122"/>
                    <a:pt x="146837" y="79931"/>
                  </a:cubicBezTo>
                  <a:cubicBezTo>
                    <a:pt x="156552" y="70406"/>
                    <a:pt x="155695" y="33830"/>
                    <a:pt x="145884" y="20876"/>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0" name="Google Shape;280;p12"/>
            <p:cNvSpPr/>
            <p:nvPr/>
          </p:nvSpPr>
          <p:spPr>
            <a:xfrm>
              <a:off x="8165313" y="4357988"/>
              <a:ext cx="120815" cy="57407"/>
            </a:xfrm>
            <a:custGeom>
              <a:avLst/>
              <a:gdLst/>
              <a:ahLst/>
              <a:cxnLst/>
              <a:rect l="l" t="t" r="r" b="b"/>
              <a:pathLst>
                <a:path w="151113" h="71804" extrusionOk="0">
                  <a:moveTo>
                    <a:pt x="114156" y="64103"/>
                  </a:moveTo>
                  <a:cubicBezTo>
                    <a:pt x="100059" y="61150"/>
                    <a:pt x="74246" y="43720"/>
                    <a:pt x="39195" y="35528"/>
                  </a:cubicBezTo>
                  <a:cubicBezTo>
                    <a:pt x="25764" y="32290"/>
                    <a:pt x="2619" y="17526"/>
                    <a:pt x="237" y="0"/>
                  </a:cubicBezTo>
                  <a:cubicBezTo>
                    <a:pt x="-2811" y="20098"/>
                    <a:pt x="24240" y="38100"/>
                    <a:pt x="39195" y="41529"/>
                  </a:cubicBezTo>
                  <a:cubicBezTo>
                    <a:pt x="74246" y="50006"/>
                    <a:pt x="100059" y="67532"/>
                    <a:pt x="114156" y="70104"/>
                  </a:cubicBezTo>
                  <a:cubicBezTo>
                    <a:pt x="124634" y="72295"/>
                    <a:pt x="138159" y="73723"/>
                    <a:pt x="146541" y="65532"/>
                  </a:cubicBezTo>
                  <a:cubicBezTo>
                    <a:pt x="148684" y="63122"/>
                    <a:pt x="150246" y="60255"/>
                    <a:pt x="151113" y="57150"/>
                  </a:cubicBezTo>
                  <a:cubicBezTo>
                    <a:pt x="140579" y="65161"/>
                    <a:pt x="126882" y="67742"/>
                    <a:pt x="114156" y="64103"/>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1" name="Google Shape;281;p12"/>
            <p:cNvSpPr/>
            <p:nvPr/>
          </p:nvSpPr>
          <p:spPr>
            <a:xfrm>
              <a:off x="8255166" y="4305930"/>
              <a:ext cx="122882" cy="68953"/>
            </a:xfrm>
            <a:custGeom>
              <a:avLst/>
              <a:gdLst/>
              <a:ahLst/>
              <a:cxnLst/>
              <a:rect l="l" t="t" r="r" b="b"/>
              <a:pathLst>
                <a:path w="153698" h="86245" extrusionOk="0">
                  <a:moveTo>
                    <a:pt x="145884" y="20822"/>
                  </a:moveTo>
                  <a:cubicBezTo>
                    <a:pt x="128082" y="25766"/>
                    <a:pt x="109041" y="23470"/>
                    <a:pt x="92925" y="14441"/>
                  </a:cubicBezTo>
                  <a:cubicBezTo>
                    <a:pt x="80162" y="14441"/>
                    <a:pt x="10820" y="-14896"/>
                    <a:pt x="1390" y="10059"/>
                  </a:cubicBezTo>
                  <a:cubicBezTo>
                    <a:pt x="-6802" y="31871"/>
                    <a:pt x="23202" y="52064"/>
                    <a:pt x="39490" y="55969"/>
                  </a:cubicBezTo>
                  <a:cubicBezTo>
                    <a:pt x="74446" y="64447"/>
                    <a:pt x="100354" y="81877"/>
                    <a:pt x="114452" y="84544"/>
                  </a:cubicBezTo>
                  <a:cubicBezTo>
                    <a:pt x="124929" y="86735"/>
                    <a:pt x="138454" y="88164"/>
                    <a:pt x="146837" y="79973"/>
                  </a:cubicBezTo>
                  <a:cubicBezTo>
                    <a:pt x="156552" y="70352"/>
                    <a:pt x="155695" y="33776"/>
                    <a:pt x="145884" y="20822"/>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2" name="Google Shape;282;p12"/>
            <p:cNvSpPr/>
            <p:nvPr/>
          </p:nvSpPr>
          <p:spPr>
            <a:xfrm>
              <a:off x="8255174" y="4317703"/>
              <a:ext cx="120815" cy="57407"/>
            </a:xfrm>
            <a:custGeom>
              <a:avLst/>
              <a:gdLst/>
              <a:ahLst/>
              <a:cxnLst/>
              <a:rect l="l" t="t" r="r" b="b"/>
              <a:pathLst>
                <a:path w="151113" h="71804" extrusionOk="0">
                  <a:moveTo>
                    <a:pt x="114156" y="64008"/>
                  </a:moveTo>
                  <a:cubicBezTo>
                    <a:pt x="100059" y="61055"/>
                    <a:pt x="74151" y="43624"/>
                    <a:pt x="39195" y="35433"/>
                  </a:cubicBezTo>
                  <a:cubicBezTo>
                    <a:pt x="25764" y="32195"/>
                    <a:pt x="2619" y="17526"/>
                    <a:pt x="237" y="0"/>
                  </a:cubicBezTo>
                  <a:cubicBezTo>
                    <a:pt x="-2811" y="20098"/>
                    <a:pt x="24240" y="38100"/>
                    <a:pt x="39195" y="41529"/>
                  </a:cubicBezTo>
                  <a:cubicBezTo>
                    <a:pt x="74151" y="50006"/>
                    <a:pt x="100059" y="67437"/>
                    <a:pt x="114156" y="70104"/>
                  </a:cubicBezTo>
                  <a:cubicBezTo>
                    <a:pt x="124634" y="72295"/>
                    <a:pt x="138159" y="73723"/>
                    <a:pt x="146541" y="65532"/>
                  </a:cubicBezTo>
                  <a:cubicBezTo>
                    <a:pt x="148684" y="63122"/>
                    <a:pt x="150246" y="60255"/>
                    <a:pt x="151113" y="57150"/>
                  </a:cubicBezTo>
                  <a:cubicBezTo>
                    <a:pt x="140578" y="65170"/>
                    <a:pt x="126862" y="67713"/>
                    <a:pt x="114156" y="64008"/>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3" name="Google Shape;283;p12"/>
            <p:cNvSpPr/>
            <p:nvPr/>
          </p:nvSpPr>
          <p:spPr>
            <a:xfrm>
              <a:off x="8198325" y="3858200"/>
              <a:ext cx="179678" cy="507212"/>
            </a:xfrm>
            <a:custGeom>
              <a:avLst/>
              <a:gdLst/>
              <a:ahLst/>
              <a:cxnLst/>
              <a:rect l="l" t="t" r="r" b="b"/>
              <a:pathLst>
                <a:path w="224738" h="634412" extrusionOk="0">
                  <a:moveTo>
                    <a:pt x="218313" y="392525"/>
                  </a:moveTo>
                  <a:cubicBezTo>
                    <a:pt x="215360" y="366693"/>
                    <a:pt x="210036" y="341186"/>
                    <a:pt x="202406" y="316325"/>
                  </a:cubicBezTo>
                  <a:cubicBezTo>
                    <a:pt x="202406" y="316325"/>
                    <a:pt x="207169" y="250793"/>
                    <a:pt x="209550" y="188690"/>
                  </a:cubicBezTo>
                  <a:cubicBezTo>
                    <a:pt x="212217" y="118205"/>
                    <a:pt x="236696" y="56197"/>
                    <a:pt x="217361" y="0"/>
                  </a:cubicBezTo>
                  <a:lnTo>
                    <a:pt x="0" y="48292"/>
                  </a:lnTo>
                  <a:cubicBezTo>
                    <a:pt x="0" y="48292"/>
                    <a:pt x="13145" y="329279"/>
                    <a:pt x="16002" y="363283"/>
                  </a:cubicBezTo>
                  <a:cubicBezTo>
                    <a:pt x="17536" y="389744"/>
                    <a:pt x="20717" y="416080"/>
                    <a:pt x="25527" y="442150"/>
                  </a:cubicBezTo>
                  <a:cubicBezTo>
                    <a:pt x="35052" y="496729"/>
                    <a:pt x="51530" y="626459"/>
                    <a:pt x="51530" y="626459"/>
                  </a:cubicBezTo>
                  <a:cubicBezTo>
                    <a:pt x="68075" y="634374"/>
                    <a:pt x="86801" y="636461"/>
                    <a:pt x="104680" y="632365"/>
                  </a:cubicBezTo>
                  <a:cubicBezTo>
                    <a:pt x="104680" y="632365"/>
                    <a:pt x="103061" y="468344"/>
                    <a:pt x="101537" y="429006"/>
                  </a:cubicBezTo>
                  <a:cubicBezTo>
                    <a:pt x="99727" y="381381"/>
                    <a:pt x="98298" y="384715"/>
                    <a:pt x="98298" y="384715"/>
                  </a:cubicBezTo>
                  <a:lnTo>
                    <a:pt x="105537" y="265176"/>
                  </a:lnTo>
                  <a:lnTo>
                    <a:pt x="110204" y="205740"/>
                  </a:lnTo>
                  <a:cubicBezTo>
                    <a:pt x="110204" y="205740"/>
                    <a:pt x="116205" y="249364"/>
                    <a:pt x="119729" y="288322"/>
                  </a:cubicBezTo>
                  <a:cubicBezTo>
                    <a:pt x="123158" y="322326"/>
                    <a:pt x="131350" y="353092"/>
                    <a:pt x="140494" y="416338"/>
                  </a:cubicBezTo>
                  <a:cubicBezTo>
                    <a:pt x="148495" y="471202"/>
                    <a:pt x="161354" y="581501"/>
                    <a:pt x="161354" y="581501"/>
                  </a:cubicBezTo>
                  <a:cubicBezTo>
                    <a:pt x="184404" y="594836"/>
                    <a:pt x="215551" y="583787"/>
                    <a:pt x="215551" y="583787"/>
                  </a:cubicBezTo>
                  <a:cubicBezTo>
                    <a:pt x="215551" y="583787"/>
                    <a:pt x="224790" y="440150"/>
                    <a:pt x="218313" y="392525"/>
                  </a:cubicBezTo>
                  <a:close/>
                </a:path>
              </a:pathLst>
            </a:custGeom>
            <a:solidFill>
              <a:srgbClr val="E2616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4" name="Google Shape;284;p12"/>
            <p:cNvSpPr/>
            <p:nvPr/>
          </p:nvSpPr>
          <p:spPr>
            <a:xfrm>
              <a:off x="8224549" y="3442293"/>
              <a:ext cx="130417" cy="208730"/>
            </a:xfrm>
            <a:custGeom>
              <a:avLst/>
              <a:gdLst/>
              <a:ahLst/>
              <a:cxnLst/>
              <a:rect l="l" t="t" r="r" b="b"/>
              <a:pathLst>
                <a:path w="163123" h="261076" extrusionOk="0">
                  <a:moveTo>
                    <a:pt x="153890" y="186263"/>
                  </a:moveTo>
                  <a:cubicBezTo>
                    <a:pt x="137316" y="187120"/>
                    <a:pt x="125315" y="191406"/>
                    <a:pt x="122934" y="186263"/>
                  </a:cubicBezTo>
                  <a:cubicBezTo>
                    <a:pt x="121190" y="177738"/>
                    <a:pt x="119914" y="169117"/>
                    <a:pt x="119124" y="160450"/>
                  </a:cubicBezTo>
                  <a:cubicBezTo>
                    <a:pt x="121028" y="155592"/>
                    <a:pt x="122743" y="150449"/>
                    <a:pt x="122743" y="150449"/>
                  </a:cubicBezTo>
                  <a:cubicBezTo>
                    <a:pt x="143508" y="137685"/>
                    <a:pt x="150080" y="115206"/>
                    <a:pt x="152842" y="89012"/>
                  </a:cubicBezTo>
                  <a:cubicBezTo>
                    <a:pt x="157509" y="44245"/>
                    <a:pt x="133316" y="5097"/>
                    <a:pt x="88548" y="430"/>
                  </a:cubicBezTo>
                  <a:cubicBezTo>
                    <a:pt x="46543" y="-3952"/>
                    <a:pt x="15587" y="25671"/>
                    <a:pt x="7300" y="66248"/>
                  </a:cubicBezTo>
                  <a:cubicBezTo>
                    <a:pt x="2918" y="86250"/>
                    <a:pt x="-5940" y="124064"/>
                    <a:pt x="5967" y="157021"/>
                  </a:cubicBezTo>
                  <a:cubicBezTo>
                    <a:pt x="12729" y="175499"/>
                    <a:pt x="21302" y="190073"/>
                    <a:pt x="29969" y="192930"/>
                  </a:cubicBezTo>
                  <a:cubicBezTo>
                    <a:pt x="38294" y="192740"/>
                    <a:pt x="46600" y="192006"/>
                    <a:pt x="54830" y="190739"/>
                  </a:cubicBezTo>
                  <a:lnTo>
                    <a:pt x="54830" y="190739"/>
                  </a:lnTo>
                  <a:cubicBezTo>
                    <a:pt x="54830" y="190739"/>
                    <a:pt x="57020" y="203122"/>
                    <a:pt x="58544" y="211123"/>
                  </a:cubicBezTo>
                  <a:cubicBezTo>
                    <a:pt x="60068" y="219124"/>
                    <a:pt x="59497" y="223315"/>
                    <a:pt x="43590" y="233030"/>
                  </a:cubicBezTo>
                  <a:cubicBezTo>
                    <a:pt x="27684" y="242746"/>
                    <a:pt x="67593" y="262939"/>
                    <a:pt x="93692" y="260939"/>
                  </a:cubicBezTo>
                  <a:cubicBezTo>
                    <a:pt x="119790" y="258938"/>
                    <a:pt x="149032" y="243222"/>
                    <a:pt x="157128" y="226458"/>
                  </a:cubicBezTo>
                  <a:cubicBezTo>
                    <a:pt x="165986" y="207884"/>
                    <a:pt x="165129" y="185786"/>
                    <a:pt x="153890" y="186263"/>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5" name="Google Shape;285;p12"/>
            <p:cNvSpPr/>
            <p:nvPr/>
          </p:nvSpPr>
          <p:spPr>
            <a:xfrm>
              <a:off x="8197056" y="3589895"/>
              <a:ext cx="200560" cy="332104"/>
            </a:xfrm>
            <a:custGeom>
              <a:avLst/>
              <a:gdLst/>
              <a:ahLst/>
              <a:cxnLst/>
              <a:rect l="l" t="t" r="r" b="b"/>
              <a:pathLst>
                <a:path w="250857" h="415389" extrusionOk="0">
                  <a:moveTo>
                    <a:pt x="164275" y="4121"/>
                  </a:moveTo>
                  <a:cubicBezTo>
                    <a:pt x="168847" y="15551"/>
                    <a:pt x="157131" y="29553"/>
                    <a:pt x="126175" y="39364"/>
                  </a:cubicBezTo>
                  <a:cubicBezTo>
                    <a:pt x="95218" y="49174"/>
                    <a:pt x="92266" y="36506"/>
                    <a:pt x="92266" y="36506"/>
                  </a:cubicBezTo>
                  <a:cubicBezTo>
                    <a:pt x="71558" y="45793"/>
                    <a:pt x="51375" y="56194"/>
                    <a:pt x="31782" y="67653"/>
                  </a:cubicBezTo>
                  <a:cubicBezTo>
                    <a:pt x="12732" y="80702"/>
                    <a:pt x="4921" y="118516"/>
                    <a:pt x="2350" y="181953"/>
                  </a:cubicBezTo>
                  <a:cubicBezTo>
                    <a:pt x="-508" y="255676"/>
                    <a:pt x="-794" y="365119"/>
                    <a:pt x="1683" y="383978"/>
                  </a:cubicBezTo>
                  <a:cubicBezTo>
                    <a:pt x="1683" y="383978"/>
                    <a:pt x="36544" y="418745"/>
                    <a:pt x="81217" y="415125"/>
                  </a:cubicBezTo>
                  <a:cubicBezTo>
                    <a:pt x="125889" y="411506"/>
                    <a:pt x="200946" y="371977"/>
                    <a:pt x="219139" y="341401"/>
                  </a:cubicBezTo>
                  <a:cubicBezTo>
                    <a:pt x="218662" y="276727"/>
                    <a:pt x="211042" y="266249"/>
                    <a:pt x="221520" y="229006"/>
                  </a:cubicBezTo>
                  <a:cubicBezTo>
                    <a:pt x="245523" y="143281"/>
                    <a:pt x="258096" y="108801"/>
                    <a:pt x="246475" y="52127"/>
                  </a:cubicBezTo>
                  <a:cubicBezTo>
                    <a:pt x="236950" y="5359"/>
                    <a:pt x="223425" y="-451"/>
                    <a:pt x="204946" y="25"/>
                  </a:cubicBezTo>
                  <a:cubicBezTo>
                    <a:pt x="191326" y="683"/>
                    <a:pt x="177752" y="2045"/>
                    <a:pt x="164275" y="4121"/>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6" name="Google Shape;286;p12"/>
            <p:cNvSpPr/>
            <p:nvPr/>
          </p:nvSpPr>
          <p:spPr>
            <a:xfrm>
              <a:off x="8000839" y="3631642"/>
              <a:ext cx="254644" cy="198374"/>
            </a:xfrm>
            <a:custGeom>
              <a:avLst/>
              <a:gdLst/>
              <a:ahLst/>
              <a:cxnLst/>
              <a:rect l="l" t="t" r="r" b="b"/>
              <a:pathLst>
                <a:path w="318504" h="248122" extrusionOk="0">
                  <a:moveTo>
                    <a:pt x="177479" y="190982"/>
                  </a:moveTo>
                  <a:cubicBezTo>
                    <a:pt x="214150" y="200507"/>
                    <a:pt x="222723" y="177171"/>
                    <a:pt x="227580" y="158026"/>
                  </a:cubicBezTo>
                  <a:cubicBezTo>
                    <a:pt x="239201" y="111734"/>
                    <a:pt x="245487" y="69920"/>
                    <a:pt x="254155" y="43726"/>
                  </a:cubicBezTo>
                  <a:cubicBezTo>
                    <a:pt x="264442" y="12674"/>
                    <a:pt x="275110" y="7721"/>
                    <a:pt x="290255" y="1721"/>
                  </a:cubicBezTo>
                  <a:cubicBezTo>
                    <a:pt x="307876" y="-5423"/>
                    <a:pt x="323116" y="9531"/>
                    <a:pt x="317210" y="49346"/>
                  </a:cubicBezTo>
                  <a:cubicBezTo>
                    <a:pt x="310010" y="95104"/>
                    <a:pt x="298789" y="140138"/>
                    <a:pt x="283683" y="183934"/>
                  </a:cubicBezTo>
                  <a:cubicBezTo>
                    <a:pt x="279110" y="198412"/>
                    <a:pt x="268919" y="224034"/>
                    <a:pt x="253583" y="236417"/>
                  </a:cubicBezTo>
                  <a:cubicBezTo>
                    <a:pt x="234533" y="251656"/>
                    <a:pt x="205958" y="250990"/>
                    <a:pt x="163096" y="240322"/>
                  </a:cubicBezTo>
                  <a:cubicBezTo>
                    <a:pt x="144808" y="235750"/>
                    <a:pt x="124996" y="224796"/>
                    <a:pt x="89849" y="208604"/>
                  </a:cubicBezTo>
                  <a:cubicBezTo>
                    <a:pt x="80324" y="204222"/>
                    <a:pt x="73275" y="201364"/>
                    <a:pt x="55368" y="192983"/>
                  </a:cubicBezTo>
                  <a:cubicBezTo>
                    <a:pt x="37423" y="184886"/>
                    <a:pt x="21678" y="172599"/>
                    <a:pt x="9458" y="157169"/>
                  </a:cubicBezTo>
                  <a:cubicBezTo>
                    <a:pt x="-67" y="143548"/>
                    <a:pt x="-1115" y="137166"/>
                    <a:pt x="790" y="134118"/>
                  </a:cubicBezTo>
                  <a:cubicBezTo>
                    <a:pt x="2695" y="131070"/>
                    <a:pt x="7458" y="131070"/>
                    <a:pt x="12410" y="136785"/>
                  </a:cubicBezTo>
                  <a:cubicBezTo>
                    <a:pt x="19697" y="146405"/>
                    <a:pt x="28632" y="154664"/>
                    <a:pt x="38795" y="161169"/>
                  </a:cubicBezTo>
                  <a:cubicBezTo>
                    <a:pt x="38795" y="161169"/>
                    <a:pt x="27174" y="149168"/>
                    <a:pt x="20983" y="141452"/>
                  </a:cubicBezTo>
                  <a:cubicBezTo>
                    <a:pt x="15363" y="134547"/>
                    <a:pt x="10686" y="126927"/>
                    <a:pt x="7076" y="118783"/>
                  </a:cubicBezTo>
                  <a:cubicBezTo>
                    <a:pt x="3743" y="110877"/>
                    <a:pt x="10601" y="99733"/>
                    <a:pt x="15744" y="105734"/>
                  </a:cubicBezTo>
                  <a:cubicBezTo>
                    <a:pt x="20888" y="111734"/>
                    <a:pt x="23459" y="117164"/>
                    <a:pt x="32889" y="128498"/>
                  </a:cubicBezTo>
                  <a:cubicBezTo>
                    <a:pt x="37880" y="134547"/>
                    <a:pt x="43567" y="139985"/>
                    <a:pt x="49844" y="144691"/>
                  </a:cubicBezTo>
                  <a:cubicBezTo>
                    <a:pt x="43977" y="136738"/>
                    <a:pt x="38757" y="128327"/>
                    <a:pt x="34223" y="119545"/>
                  </a:cubicBezTo>
                  <a:cubicBezTo>
                    <a:pt x="30213" y="112649"/>
                    <a:pt x="28232" y="104753"/>
                    <a:pt x="28508" y="96780"/>
                  </a:cubicBezTo>
                  <a:cubicBezTo>
                    <a:pt x="28508" y="92684"/>
                    <a:pt x="34699" y="87731"/>
                    <a:pt x="40128" y="95637"/>
                  </a:cubicBezTo>
                  <a:cubicBezTo>
                    <a:pt x="45510" y="106372"/>
                    <a:pt x="52130" y="116440"/>
                    <a:pt x="59845" y="125641"/>
                  </a:cubicBezTo>
                  <a:cubicBezTo>
                    <a:pt x="68227" y="134309"/>
                    <a:pt x="75275" y="139357"/>
                    <a:pt x="75466" y="136880"/>
                  </a:cubicBezTo>
                  <a:cubicBezTo>
                    <a:pt x="75657" y="134404"/>
                    <a:pt x="70418" y="129737"/>
                    <a:pt x="67465" y="119640"/>
                  </a:cubicBezTo>
                  <a:cubicBezTo>
                    <a:pt x="64512" y="109544"/>
                    <a:pt x="67465" y="98876"/>
                    <a:pt x="73085" y="97637"/>
                  </a:cubicBezTo>
                  <a:cubicBezTo>
                    <a:pt x="78705" y="96399"/>
                    <a:pt x="77561" y="96780"/>
                    <a:pt x="82038" y="106305"/>
                  </a:cubicBezTo>
                  <a:cubicBezTo>
                    <a:pt x="88230" y="116002"/>
                    <a:pt x="93792" y="126089"/>
                    <a:pt x="98707" y="136499"/>
                  </a:cubicBezTo>
                  <a:cubicBezTo>
                    <a:pt x="101536" y="146263"/>
                    <a:pt x="106699" y="155187"/>
                    <a:pt x="113757" y="162503"/>
                  </a:cubicBezTo>
                  <a:cubicBezTo>
                    <a:pt x="122805" y="171647"/>
                    <a:pt x="142713" y="182219"/>
                    <a:pt x="177479" y="190982"/>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7" name="Google Shape;287;p12"/>
            <p:cNvSpPr/>
            <p:nvPr/>
          </p:nvSpPr>
          <p:spPr>
            <a:xfrm>
              <a:off x="8187055" y="3627341"/>
              <a:ext cx="77484" cy="113419"/>
            </a:xfrm>
            <a:custGeom>
              <a:avLst/>
              <a:gdLst/>
              <a:ahLst/>
              <a:cxnLst/>
              <a:rect l="l" t="t" r="r" b="b"/>
              <a:pathLst>
                <a:path w="96916" h="141862" extrusionOk="0">
                  <a:moveTo>
                    <a:pt x="70866" y="624"/>
                  </a:moveTo>
                  <a:cubicBezTo>
                    <a:pt x="46387" y="-2900"/>
                    <a:pt x="29146" y="8053"/>
                    <a:pt x="18288" y="45105"/>
                  </a:cubicBezTo>
                  <a:cubicBezTo>
                    <a:pt x="7429" y="82158"/>
                    <a:pt x="0" y="112638"/>
                    <a:pt x="0" y="112638"/>
                  </a:cubicBezTo>
                  <a:cubicBezTo>
                    <a:pt x="9677" y="126611"/>
                    <a:pt x="24336" y="136355"/>
                    <a:pt x="40957" y="139879"/>
                  </a:cubicBezTo>
                  <a:cubicBezTo>
                    <a:pt x="70199" y="146928"/>
                    <a:pt x="80772" y="132926"/>
                    <a:pt x="80772" y="132926"/>
                  </a:cubicBezTo>
                  <a:cubicBezTo>
                    <a:pt x="80772" y="132926"/>
                    <a:pt x="88868" y="94064"/>
                    <a:pt x="93916" y="67680"/>
                  </a:cubicBezTo>
                  <a:cubicBezTo>
                    <a:pt x="98965" y="41295"/>
                    <a:pt x="101155" y="5101"/>
                    <a:pt x="70866" y="624"/>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8" name="Google Shape;288;p12"/>
            <p:cNvSpPr/>
            <p:nvPr/>
          </p:nvSpPr>
          <p:spPr>
            <a:xfrm>
              <a:off x="8224358" y="3433131"/>
              <a:ext cx="126435" cy="139356"/>
            </a:xfrm>
            <a:custGeom>
              <a:avLst/>
              <a:gdLst/>
              <a:ahLst/>
              <a:cxnLst/>
              <a:rect l="l" t="t" r="r" b="b"/>
              <a:pathLst>
                <a:path w="158142" h="174304" extrusionOk="0">
                  <a:moveTo>
                    <a:pt x="8872" y="71897"/>
                  </a:moveTo>
                  <a:cubicBezTo>
                    <a:pt x="8872" y="71897"/>
                    <a:pt x="-29704" y="13223"/>
                    <a:pt x="54021" y="1221"/>
                  </a:cubicBezTo>
                  <a:cubicBezTo>
                    <a:pt x="114409" y="-7446"/>
                    <a:pt x="153176" y="31416"/>
                    <a:pt x="157653" y="73516"/>
                  </a:cubicBezTo>
                  <a:cubicBezTo>
                    <a:pt x="161939" y="113712"/>
                    <a:pt x="137174" y="155527"/>
                    <a:pt x="119553" y="172100"/>
                  </a:cubicBezTo>
                  <a:cubicBezTo>
                    <a:pt x="101960" y="176519"/>
                    <a:pt x="83358" y="174243"/>
                    <a:pt x="67356" y="165718"/>
                  </a:cubicBezTo>
                  <a:cubicBezTo>
                    <a:pt x="66403" y="154793"/>
                    <a:pt x="66022" y="143820"/>
                    <a:pt x="66213" y="132857"/>
                  </a:cubicBezTo>
                  <a:cubicBezTo>
                    <a:pt x="66213" y="132857"/>
                    <a:pt x="95359" y="70849"/>
                    <a:pt x="8872" y="71897"/>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nvGrpSpPr>
            <p:cNvPr id="289" name="Google Shape;289;p12"/>
            <p:cNvGrpSpPr/>
            <p:nvPr/>
          </p:nvGrpSpPr>
          <p:grpSpPr>
            <a:xfrm>
              <a:off x="6544681" y="927100"/>
              <a:ext cx="264550" cy="200503"/>
              <a:chOff x="6621095" y="1452181"/>
              <a:chExt cx="330894" cy="250785"/>
            </a:xfrm>
          </p:grpSpPr>
          <p:sp>
            <p:nvSpPr>
              <p:cNvPr id="290" name="Google Shape;290;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1" name="Google Shape;291;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2" name="Google Shape;292;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3" name="Google Shape;293;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4" name="Google Shape;294;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grpSp>
          <p:nvGrpSpPr>
            <p:cNvPr id="295" name="Google Shape;295;p12"/>
            <p:cNvGrpSpPr/>
            <p:nvPr/>
          </p:nvGrpSpPr>
          <p:grpSpPr>
            <a:xfrm>
              <a:off x="7210360" y="1314224"/>
              <a:ext cx="264550" cy="200503"/>
              <a:chOff x="6621095" y="1452181"/>
              <a:chExt cx="330894" cy="250785"/>
            </a:xfrm>
          </p:grpSpPr>
          <p:sp>
            <p:nvSpPr>
              <p:cNvPr id="296" name="Google Shape;296;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7" name="Google Shape;297;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8" name="Google Shape;298;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9" name="Google Shape;299;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0" name="Google Shape;300;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sp>
          <p:nvSpPr>
            <p:cNvPr id="301" name="Google Shape;301;p12"/>
            <p:cNvSpPr/>
            <p:nvPr/>
          </p:nvSpPr>
          <p:spPr>
            <a:xfrm>
              <a:off x="7451033" y="1163186"/>
              <a:ext cx="126280" cy="353110"/>
            </a:xfrm>
            <a:custGeom>
              <a:avLst/>
              <a:gdLst/>
              <a:ahLst/>
              <a:cxnLst/>
              <a:rect l="l" t="t" r="r" b="b"/>
              <a:pathLst>
                <a:path w="157949" h="441664" extrusionOk="0">
                  <a:moveTo>
                    <a:pt x="12203" y="371070"/>
                  </a:moveTo>
                  <a:cubicBezTo>
                    <a:pt x="20680" y="365574"/>
                    <a:pt x="29462" y="360555"/>
                    <a:pt x="38492" y="356021"/>
                  </a:cubicBezTo>
                  <a:cubicBezTo>
                    <a:pt x="46960" y="353439"/>
                    <a:pt x="54656" y="348791"/>
                    <a:pt x="60876" y="342495"/>
                  </a:cubicBezTo>
                  <a:cubicBezTo>
                    <a:pt x="69162" y="334399"/>
                    <a:pt x="82593" y="304395"/>
                    <a:pt x="92118" y="274391"/>
                  </a:cubicBezTo>
                  <a:cubicBezTo>
                    <a:pt x="101785" y="240846"/>
                    <a:pt x="105624" y="205889"/>
                    <a:pt x="103452" y="171045"/>
                  </a:cubicBezTo>
                  <a:cubicBezTo>
                    <a:pt x="99357" y="129516"/>
                    <a:pt x="84402" y="71318"/>
                    <a:pt x="80593" y="47220"/>
                  </a:cubicBezTo>
                  <a:cubicBezTo>
                    <a:pt x="76782" y="23122"/>
                    <a:pt x="84498" y="13692"/>
                    <a:pt x="95642" y="4929"/>
                  </a:cubicBezTo>
                  <a:cubicBezTo>
                    <a:pt x="108691" y="-5453"/>
                    <a:pt x="126789" y="-881"/>
                    <a:pt x="136409" y="32647"/>
                  </a:cubicBezTo>
                  <a:cubicBezTo>
                    <a:pt x="148810" y="79078"/>
                    <a:pt x="156030" y="126740"/>
                    <a:pt x="157935" y="174760"/>
                  </a:cubicBezTo>
                  <a:cubicBezTo>
                    <a:pt x="158269" y="210341"/>
                    <a:pt x="152773" y="245736"/>
                    <a:pt x="141648" y="279535"/>
                  </a:cubicBezTo>
                  <a:cubicBezTo>
                    <a:pt x="131656" y="308501"/>
                    <a:pt x="118226" y="336161"/>
                    <a:pt x="101643" y="361926"/>
                  </a:cubicBezTo>
                  <a:cubicBezTo>
                    <a:pt x="97071" y="369737"/>
                    <a:pt x="95547" y="376595"/>
                    <a:pt x="88498" y="392406"/>
                  </a:cubicBezTo>
                  <a:cubicBezTo>
                    <a:pt x="81745" y="408237"/>
                    <a:pt x="71258" y="422191"/>
                    <a:pt x="57923" y="433078"/>
                  </a:cubicBezTo>
                  <a:cubicBezTo>
                    <a:pt x="46112" y="441555"/>
                    <a:pt x="40587" y="442603"/>
                    <a:pt x="37825" y="441079"/>
                  </a:cubicBezTo>
                  <a:cubicBezTo>
                    <a:pt x="35063" y="439555"/>
                    <a:pt x="35063" y="435364"/>
                    <a:pt x="40016" y="430887"/>
                  </a:cubicBezTo>
                  <a:cubicBezTo>
                    <a:pt x="48341" y="424391"/>
                    <a:pt x="55437" y="416457"/>
                    <a:pt x="60971" y="407456"/>
                  </a:cubicBezTo>
                  <a:cubicBezTo>
                    <a:pt x="60971" y="407456"/>
                    <a:pt x="50684" y="417743"/>
                    <a:pt x="44017" y="423362"/>
                  </a:cubicBezTo>
                  <a:cubicBezTo>
                    <a:pt x="38044" y="428354"/>
                    <a:pt x="31443" y="432545"/>
                    <a:pt x="24395" y="435840"/>
                  </a:cubicBezTo>
                  <a:cubicBezTo>
                    <a:pt x="17537" y="438888"/>
                    <a:pt x="8012" y="433078"/>
                    <a:pt x="12870" y="428411"/>
                  </a:cubicBezTo>
                  <a:cubicBezTo>
                    <a:pt x="17727" y="423743"/>
                    <a:pt x="22395" y="421553"/>
                    <a:pt x="32491" y="413076"/>
                  </a:cubicBezTo>
                  <a:cubicBezTo>
                    <a:pt x="37701" y="408580"/>
                    <a:pt x="42369" y="403503"/>
                    <a:pt x="46398" y="397931"/>
                  </a:cubicBezTo>
                  <a:cubicBezTo>
                    <a:pt x="39521" y="403208"/>
                    <a:pt x="32225" y="407922"/>
                    <a:pt x="24585" y="412028"/>
                  </a:cubicBezTo>
                  <a:cubicBezTo>
                    <a:pt x="18632" y="415685"/>
                    <a:pt x="11755" y="417533"/>
                    <a:pt x="4773" y="417362"/>
                  </a:cubicBezTo>
                  <a:cubicBezTo>
                    <a:pt x="1154" y="417362"/>
                    <a:pt x="-3228" y="412218"/>
                    <a:pt x="3535" y="407265"/>
                  </a:cubicBezTo>
                  <a:cubicBezTo>
                    <a:pt x="12879" y="402417"/>
                    <a:pt x="21604" y="396473"/>
                    <a:pt x="29538" y="389549"/>
                  </a:cubicBezTo>
                  <a:cubicBezTo>
                    <a:pt x="37063" y="382119"/>
                    <a:pt x="41254" y="375833"/>
                    <a:pt x="39063" y="375642"/>
                  </a:cubicBezTo>
                  <a:cubicBezTo>
                    <a:pt x="36873" y="375452"/>
                    <a:pt x="32872" y="380214"/>
                    <a:pt x="24109" y="382976"/>
                  </a:cubicBezTo>
                  <a:cubicBezTo>
                    <a:pt x="15346" y="385739"/>
                    <a:pt x="5917" y="382976"/>
                    <a:pt x="5059" y="378404"/>
                  </a:cubicBezTo>
                  <a:cubicBezTo>
                    <a:pt x="4202" y="373832"/>
                    <a:pt x="4011" y="375261"/>
                    <a:pt x="12203" y="371070"/>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2" name="Google Shape;302;p12"/>
            <p:cNvSpPr/>
            <p:nvPr/>
          </p:nvSpPr>
          <p:spPr>
            <a:xfrm>
              <a:off x="7509451" y="1160411"/>
              <a:ext cx="72725" cy="98625"/>
            </a:xfrm>
            <a:custGeom>
              <a:avLst/>
              <a:gdLst/>
              <a:ahLst/>
              <a:cxnLst/>
              <a:rect l="l" t="t" r="r" b="b"/>
              <a:pathLst>
                <a:path w="90963" h="123358" extrusionOk="0">
                  <a:moveTo>
                    <a:pt x="90964" y="98317"/>
                  </a:moveTo>
                  <a:cubicBezTo>
                    <a:pt x="90964" y="98317"/>
                    <a:pt x="58007" y="131083"/>
                    <a:pt x="19050" y="121653"/>
                  </a:cubicBezTo>
                  <a:cubicBezTo>
                    <a:pt x="13525" y="117843"/>
                    <a:pt x="0" y="41358"/>
                    <a:pt x="0" y="41358"/>
                  </a:cubicBezTo>
                  <a:cubicBezTo>
                    <a:pt x="0" y="41358"/>
                    <a:pt x="0" y="-1029"/>
                    <a:pt x="32480" y="19"/>
                  </a:cubicBezTo>
                  <a:cubicBezTo>
                    <a:pt x="64961" y="1067"/>
                    <a:pt x="90964" y="98317"/>
                    <a:pt x="90964" y="98317"/>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nvGrpSpPr>
            <p:cNvPr id="303" name="Google Shape;303;p12"/>
            <p:cNvGrpSpPr/>
            <p:nvPr/>
          </p:nvGrpSpPr>
          <p:grpSpPr>
            <a:xfrm flipH="1">
              <a:off x="8183210" y="2407472"/>
              <a:ext cx="780360" cy="1195999"/>
              <a:chOff x="3975528" y="3303922"/>
              <a:chExt cx="780360" cy="1195999"/>
            </a:xfrm>
          </p:grpSpPr>
          <p:sp>
            <p:nvSpPr>
              <p:cNvPr id="304" name="Google Shape;304;p12"/>
              <p:cNvSpPr/>
              <p:nvPr/>
            </p:nvSpPr>
            <p:spPr>
              <a:xfrm>
                <a:off x="4158598" y="4226660"/>
                <a:ext cx="285978" cy="165125"/>
              </a:xfrm>
              <a:custGeom>
                <a:avLst/>
                <a:gdLst/>
                <a:ahLst/>
                <a:cxnLst/>
                <a:rect l="l" t="t" r="r" b="b"/>
                <a:pathLst>
                  <a:path w="357473" h="206406" extrusionOk="0">
                    <a:moveTo>
                      <a:pt x="178689" y="206407"/>
                    </a:moveTo>
                    <a:lnTo>
                      <a:pt x="0" y="103251"/>
                    </a:lnTo>
                    <a:lnTo>
                      <a:pt x="178689" y="0"/>
                    </a:lnTo>
                    <a:lnTo>
                      <a:pt x="357473" y="103251"/>
                    </a:lnTo>
                    <a:lnTo>
                      <a:pt x="178689" y="206407"/>
                    </a:lnTo>
                    <a:close/>
                  </a:path>
                </a:pathLst>
              </a:custGeom>
              <a:solidFill>
                <a:srgbClr val="D6D8E5">
                  <a:alpha val="2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5" name="Google Shape;305;p12"/>
              <p:cNvSpPr/>
              <p:nvPr/>
            </p:nvSpPr>
            <p:spPr>
              <a:xfrm>
                <a:off x="4385076" y="4094459"/>
                <a:ext cx="285978" cy="165125"/>
              </a:xfrm>
              <a:custGeom>
                <a:avLst/>
                <a:gdLst/>
                <a:ahLst/>
                <a:cxnLst/>
                <a:rect l="l" t="t" r="r" b="b"/>
                <a:pathLst>
                  <a:path w="357473" h="206406" extrusionOk="0">
                    <a:moveTo>
                      <a:pt x="178784" y="206407"/>
                    </a:moveTo>
                    <a:lnTo>
                      <a:pt x="0" y="103251"/>
                    </a:lnTo>
                    <a:lnTo>
                      <a:pt x="178784" y="0"/>
                    </a:lnTo>
                    <a:lnTo>
                      <a:pt x="357473" y="103251"/>
                    </a:lnTo>
                    <a:lnTo>
                      <a:pt x="178784" y="206407"/>
                    </a:lnTo>
                    <a:close/>
                  </a:path>
                </a:pathLst>
              </a:custGeom>
              <a:solidFill>
                <a:srgbClr val="D6D8E5">
                  <a:alpha val="2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6" name="Google Shape;306;p12"/>
              <p:cNvSpPr/>
              <p:nvPr/>
            </p:nvSpPr>
            <p:spPr>
              <a:xfrm>
                <a:off x="4469909" y="3303922"/>
                <a:ext cx="285978" cy="165049"/>
              </a:xfrm>
              <a:custGeom>
                <a:avLst/>
                <a:gdLst/>
                <a:ahLst/>
                <a:cxnLst/>
                <a:rect l="l" t="t" r="r" b="b"/>
                <a:pathLst>
                  <a:path w="357473" h="206311" extrusionOk="0">
                    <a:moveTo>
                      <a:pt x="178784" y="206312"/>
                    </a:moveTo>
                    <a:lnTo>
                      <a:pt x="0" y="103156"/>
                    </a:lnTo>
                    <a:lnTo>
                      <a:pt x="178784" y="0"/>
                    </a:lnTo>
                    <a:lnTo>
                      <a:pt x="357473" y="103156"/>
                    </a:lnTo>
                    <a:lnTo>
                      <a:pt x="178784" y="206312"/>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7" name="Google Shape;307;p12"/>
              <p:cNvSpPr/>
              <p:nvPr/>
            </p:nvSpPr>
            <p:spPr>
              <a:xfrm>
                <a:off x="4469909" y="3386395"/>
                <a:ext cx="143027" cy="825855"/>
              </a:xfrm>
              <a:custGeom>
                <a:avLst/>
                <a:gdLst/>
                <a:ahLst/>
                <a:cxnLst/>
                <a:rect l="l" t="t" r="r" b="b"/>
                <a:pathLst>
                  <a:path w="178784" h="1032319" extrusionOk="0">
                    <a:moveTo>
                      <a:pt x="178784" y="1032320"/>
                    </a:moveTo>
                    <a:lnTo>
                      <a:pt x="0" y="929068"/>
                    </a:lnTo>
                    <a:lnTo>
                      <a:pt x="0" y="0"/>
                    </a:lnTo>
                    <a:lnTo>
                      <a:pt x="178784" y="103251"/>
                    </a:lnTo>
                    <a:lnTo>
                      <a:pt x="178784" y="1032320"/>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8" name="Google Shape;308;p12"/>
              <p:cNvSpPr/>
              <p:nvPr/>
            </p:nvSpPr>
            <p:spPr>
              <a:xfrm>
                <a:off x="4469909" y="3386395"/>
                <a:ext cx="143027" cy="825855"/>
              </a:xfrm>
              <a:custGeom>
                <a:avLst/>
                <a:gdLst/>
                <a:ahLst/>
                <a:cxnLst/>
                <a:rect l="l" t="t" r="r" b="b"/>
                <a:pathLst>
                  <a:path w="178784" h="1032319" extrusionOk="0">
                    <a:moveTo>
                      <a:pt x="178784" y="1032320"/>
                    </a:moveTo>
                    <a:lnTo>
                      <a:pt x="0" y="929068"/>
                    </a:lnTo>
                    <a:lnTo>
                      <a:pt x="0" y="0"/>
                    </a:lnTo>
                    <a:lnTo>
                      <a:pt x="178784" y="103251"/>
                    </a:lnTo>
                    <a:lnTo>
                      <a:pt x="178784" y="1032320"/>
                    </a:lnTo>
                    <a:close/>
                  </a:path>
                </a:pathLst>
              </a:custGeom>
              <a:solidFill>
                <a:srgbClr val="000000">
                  <a:alpha val="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9" name="Google Shape;309;p12"/>
              <p:cNvSpPr/>
              <p:nvPr/>
            </p:nvSpPr>
            <p:spPr>
              <a:xfrm>
                <a:off x="4612847" y="3386395"/>
                <a:ext cx="142951" cy="825855"/>
              </a:xfrm>
              <a:custGeom>
                <a:avLst/>
                <a:gdLst/>
                <a:ahLst/>
                <a:cxnLst/>
                <a:rect l="l" t="t" r="r" b="b"/>
                <a:pathLst>
                  <a:path w="178689" h="1032319" extrusionOk="0">
                    <a:moveTo>
                      <a:pt x="178689" y="929068"/>
                    </a:moveTo>
                    <a:lnTo>
                      <a:pt x="0" y="1032320"/>
                    </a:lnTo>
                    <a:lnTo>
                      <a:pt x="0" y="103251"/>
                    </a:lnTo>
                    <a:lnTo>
                      <a:pt x="178689" y="0"/>
                    </a:lnTo>
                    <a:lnTo>
                      <a:pt x="178689" y="929068"/>
                    </a:lnTo>
                    <a:close/>
                  </a:path>
                </a:pathLst>
              </a:custGeom>
              <a:solidFill>
                <a:schemeClr val="accent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0" name="Google Shape;310;p12"/>
              <p:cNvSpPr/>
              <p:nvPr/>
            </p:nvSpPr>
            <p:spPr>
              <a:xfrm>
                <a:off x="4255541" y="3675088"/>
                <a:ext cx="285978" cy="165201"/>
              </a:xfrm>
              <a:custGeom>
                <a:avLst/>
                <a:gdLst/>
                <a:ahLst/>
                <a:cxnLst/>
                <a:rect l="l" t="t" r="r" b="b"/>
                <a:pathLst>
                  <a:path w="357473" h="206501" extrusionOk="0">
                    <a:moveTo>
                      <a:pt x="178784" y="206502"/>
                    </a:moveTo>
                    <a:lnTo>
                      <a:pt x="0" y="103251"/>
                    </a:lnTo>
                    <a:lnTo>
                      <a:pt x="178784" y="0"/>
                    </a:lnTo>
                    <a:lnTo>
                      <a:pt x="357473" y="103251"/>
                    </a:lnTo>
                    <a:lnTo>
                      <a:pt x="178784" y="206502"/>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1" name="Google Shape;311;p12"/>
              <p:cNvSpPr/>
              <p:nvPr/>
            </p:nvSpPr>
            <p:spPr>
              <a:xfrm>
                <a:off x="4255541" y="3757637"/>
                <a:ext cx="143027" cy="577519"/>
              </a:xfrm>
              <a:custGeom>
                <a:avLst/>
                <a:gdLst/>
                <a:ahLst/>
                <a:cxnLst/>
                <a:rect l="l" t="t" r="r" b="b"/>
                <a:pathLst>
                  <a:path w="178784" h="721899" extrusionOk="0">
                    <a:moveTo>
                      <a:pt x="178784" y="721900"/>
                    </a:moveTo>
                    <a:lnTo>
                      <a:pt x="0" y="618744"/>
                    </a:lnTo>
                    <a:lnTo>
                      <a:pt x="0" y="0"/>
                    </a:lnTo>
                    <a:lnTo>
                      <a:pt x="178784" y="103251"/>
                    </a:lnTo>
                    <a:lnTo>
                      <a:pt x="178784" y="721900"/>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2" name="Google Shape;312;p12"/>
              <p:cNvSpPr/>
              <p:nvPr/>
            </p:nvSpPr>
            <p:spPr>
              <a:xfrm>
                <a:off x="4255541" y="3757637"/>
                <a:ext cx="143027" cy="577519"/>
              </a:xfrm>
              <a:custGeom>
                <a:avLst/>
                <a:gdLst/>
                <a:ahLst/>
                <a:cxnLst/>
                <a:rect l="l" t="t" r="r" b="b"/>
                <a:pathLst>
                  <a:path w="178784" h="721899" extrusionOk="0">
                    <a:moveTo>
                      <a:pt x="178784" y="721900"/>
                    </a:moveTo>
                    <a:lnTo>
                      <a:pt x="0" y="618744"/>
                    </a:lnTo>
                    <a:lnTo>
                      <a:pt x="0" y="0"/>
                    </a:lnTo>
                    <a:lnTo>
                      <a:pt x="178784" y="103251"/>
                    </a:lnTo>
                    <a:lnTo>
                      <a:pt x="178784" y="721900"/>
                    </a:lnTo>
                    <a:close/>
                  </a:path>
                </a:pathLst>
              </a:custGeom>
              <a:solidFill>
                <a:srgbClr val="000000">
                  <a:alpha val="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3" name="Google Shape;313;p12"/>
              <p:cNvSpPr/>
              <p:nvPr/>
            </p:nvSpPr>
            <p:spPr>
              <a:xfrm>
                <a:off x="4398478" y="3757637"/>
                <a:ext cx="142950" cy="577519"/>
              </a:xfrm>
              <a:custGeom>
                <a:avLst/>
                <a:gdLst/>
                <a:ahLst/>
                <a:cxnLst/>
                <a:rect l="l" t="t" r="r" b="b"/>
                <a:pathLst>
                  <a:path w="178688" h="721899" extrusionOk="0">
                    <a:moveTo>
                      <a:pt x="178689" y="618744"/>
                    </a:moveTo>
                    <a:lnTo>
                      <a:pt x="0" y="721900"/>
                    </a:lnTo>
                    <a:lnTo>
                      <a:pt x="0" y="103251"/>
                    </a:lnTo>
                    <a:lnTo>
                      <a:pt x="178689" y="0"/>
                    </a:lnTo>
                    <a:lnTo>
                      <a:pt x="178689" y="618744"/>
                    </a:lnTo>
                    <a:close/>
                  </a:path>
                </a:pathLst>
              </a:custGeom>
              <a:solidFill>
                <a:schemeClr val="accent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4" name="Google Shape;314;p12"/>
              <p:cNvSpPr/>
              <p:nvPr/>
            </p:nvSpPr>
            <p:spPr>
              <a:xfrm>
                <a:off x="3975528" y="4334796"/>
                <a:ext cx="285978" cy="165125"/>
              </a:xfrm>
              <a:custGeom>
                <a:avLst/>
                <a:gdLst/>
                <a:ahLst/>
                <a:cxnLst/>
                <a:rect l="l" t="t" r="r" b="b"/>
                <a:pathLst>
                  <a:path w="357473" h="206406" extrusionOk="0">
                    <a:moveTo>
                      <a:pt x="178784" y="206407"/>
                    </a:moveTo>
                    <a:lnTo>
                      <a:pt x="0" y="103251"/>
                    </a:lnTo>
                    <a:lnTo>
                      <a:pt x="178784" y="0"/>
                    </a:lnTo>
                    <a:lnTo>
                      <a:pt x="357473" y="103251"/>
                    </a:lnTo>
                    <a:lnTo>
                      <a:pt x="178784" y="206407"/>
                    </a:lnTo>
                    <a:close/>
                  </a:path>
                </a:pathLst>
              </a:custGeom>
              <a:solidFill>
                <a:srgbClr val="D6D8E5">
                  <a:alpha val="2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5" name="Google Shape;315;p12"/>
              <p:cNvSpPr/>
              <p:nvPr/>
            </p:nvSpPr>
            <p:spPr>
              <a:xfrm>
                <a:off x="4027311" y="4067196"/>
                <a:ext cx="285978" cy="165125"/>
              </a:xfrm>
              <a:custGeom>
                <a:avLst/>
                <a:gdLst/>
                <a:ahLst/>
                <a:cxnLst/>
                <a:rect l="l" t="t" r="r" b="b"/>
                <a:pathLst>
                  <a:path w="357473" h="206406" extrusionOk="0">
                    <a:moveTo>
                      <a:pt x="178784" y="206407"/>
                    </a:moveTo>
                    <a:lnTo>
                      <a:pt x="0" y="103156"/>
                    </a:lnTo>
                    <a:lnTo>
                      <a:pt x="178689" y="0"/>
                    </a:lnTo>
                    <a:lnTo>
                      <a:pt x="357473" y="103156"/>
                    </a:lnTo>
                    <a:lnTo>
                      <a:pt x="178784" y="206407"/>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6" name="Google Shape;316;p12"/>
              <p:cNvSpPr/>
              <p:nvPr/>
            </p:nvSpPr>
            <p:spPr>
              <a:xfrm>
                <a:off x="4027311" y="4149670"/>
                <a:ext cx="143027" cy="319278"/>
              </a:xfrm>
              <a:custGeom>
                <a:avLst/>
                <a:gdLst/>
                <a:ahLst/>
                <a:cxnLst/>
                <a:rect l="l" t="t" r="r" b="b"/>
                <a:pathLst>
                  <a:path w="178784" h="399097" extrusionOk="0">
                    <a:moveTo>
                      <a:pt x="178784" y="399098"/>
                    </a:moveTo>
                    <a:lnTo>
                      <a:pt x="0" y="295846"/>
                    </a:lnTo>
                    <a:lnTo>
                      <a:pt x="0" y="0"/>
                    </a:lnTo>
                    <a:lnTo>
                      <a:pt x="178784" y="103251"/>
                    </a:lnTo>
                    <a:lnTo>
                      <a:pt x="178784" y="399098"/>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7" name="Google Shape;317;p12"/>
              <p:cNvSpPr/>
              <p:nvPr/>
            </p:nvSpPr>
            <p:spPr>
              <a:xfrm>
                <a:off x="4027311" y="4149670"/>
                <a:ext cx="143027" cy="319278"/>
              </a:xfrm>
              <a:custGeom>
                <a:avLst/>
                <a:gdLst/>
                <a:ahLst/>
                <a:cxnLst/>
                <a:rect l="l" t="t" r="r" b="b"/>
                <a:pathLst>
                  <a:path w="178784" h="399097" extrusionOk="0">
                    <a:moveTo>
                      <a:pt x="178784" y="399098"/>
                    </a:moveTo>
                    <a:lnTo>
                      <a:pt x="0" y="295846"/>
                    </a:lnTo>
                    <a:lnTo>
                      <a:pt x="0" y="0"/>
                    </a:lnTo>
                    <a:lnTo>
                      <a:pt x="178784" y="103251"/>
                    </a:lnTo>
                    <a:lnTo>
                      <a:pt x="178784" y="399098"/>
                    </a:lnTo>
                    <a:close/>
                  </a:path>
                </a:pathLst>
              </a:custGeom>
              <a:solidFill>
                <a:srgbClr val="000000">
                  <a:alpha val="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8" name="Google Shape;318;p12"/>
              <p:cNvSpPr/>
              <p:nvPr/>
            </p:nvSpPr>
            <p:spPr>
              <a:xfrm>
                <a:off x="4170249" y="4149670"/>
                <a:ext cx="142951" cy="319278"/>
              </a:xfrm>
              <a:custGeom>
                <a:avLst/>
                <a:gdLst/>
                <a:ahLst/>
                <a:cxnLst/>
                <a:rect l="l" t="t" r="r" b="b"/>
                <a:pathLst>
                  <a:path w="178689" h="399097" extrusionOk="0">
                    <a:moveTo>
                      <a:pt x="178689" y="295846"/>
                    </a:moveTo>
                    <a:lnTo>
                      <a:pt x="0" y="399098"/>
                    </a:lnTo>
                    <a:lnTo>
                      <a:pt x="0" y="103251"/>
                    </a:lnTo>
                    <a:lnTo>
                      <a:pt x="178689" y="0"/>
                    </a:lnTo>
                    <a:lnTo>
                      <a:pt x="178689" y="295846"/>
                    </a:lnTo>
                    <a:close/>
                  </a:path>
                </a:pathLst>
              </a:custGeom>
              <a:solidFill>
                <a:schemeClr val="accent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9" name="Google Shape;319;p12"/>
              <p:cNvSpPr/>
              <p:nvPr/>
            </p:nvSpPr>
            <p:spPr>
              <a:xfrm>
                <a:off x="4359514" y="3443605"/>
                <a:ext cx="123401" cy="242674"/>
              </a:xfrm>
              <a:custGeom>
                <a:avLst/>
                <a:gdLst/>
                <a:ahLst/>
                <a:cxnLst/>
                <a:rect l="l" t="t" r="r" b="b"/>
                <a:pathLst>
                  <a:path w="154251" h="303342" extrusionOk="0">
                    <a:moveTo>
                      <a:pt x="65595" y="234575"/>
                    </a:moveTo>
                    <a:cubicBezTo>
                      <a:pt x="79310" y="258921"/>
                      <a:pt x="95907" y="281534"/>
                      <a:pt x="115030" y="301917"/>
                    </a:cubicBezTo>
                    <a:cubicBezTo>
                      <a:pt x="120364" y="308108"/>
                      <a:pt x="161512" y="292392"/>
                      <a:pt x="153130" y="288010"/>
                    </a:cubicBezTo>
                    <a:cubicBezTo>
                      <a:pt x="144747" y="283629"/>
                      <a:pt x="117601" y="246005"/>
                      <a:pt x="104171" y="221335"/>
                    </a:cubicBezTo>
                    <a:cubicBezTo>
                      <a:pt x="92896" y="191398"/>
                      <a:pt x="83356" y="160833"/>
                      <a:pt x="75596" y="129800"/>
                    </a:cubicBezTo>
                    <a:cubicBezTo>
                      <a:pt x="67119" y="99225"/>
                      <a:pt x="59880" y="54267"/>
                      <a:pt x="53689" y="33121"/>
                    </a:cubicBezTo>
                    <a:cubicBezTo>
                      <a:pt x="50377" y="17186"/>
                      <a:pt x="38044" y="4670"/>
                      <a:pt x="22161" y="1117"/>
                    </a:cubicBezTo>
                    <a:cubicBezTo>
                      <a:pt x="7397" y="-2312"/>
                      <a:pt x="-2223" y="1689"/>
                      <a:pt x="444" y="19596"/>
                    </a:cubicBezTo>
                    <a:cubicBezTo>
                      <a:pt x="4730" y="50743"/>
                      <a:pt x="29305" y="172853"/>
                      <a:pt x="65595" y="234575"/>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0" name="Google Shape;320;p12"/>
              <p:cNvSpPr/>
              <p:nvPr/>
            </p:nvSpPr>
            <p:spPr>
              <a:xfrm>
                <a:off x="4386191" y="4013507"/>
                <a:ext cx="85270" cy="65855"/>
              </a:xfrm>
              <a:custGeom>
                <a:avLst/>
                <a:gdLst/>
                <a:ahLst/>
                <a:cxnLst/>
                <a:rect l="l" t="t" r="r" b="b"/>
                <a:pathLst>
                  <a:path w="106588" h="82319" extrusionOk="0">
                    <a:moveTo>
                      <a:pt x="8606" y="2"/>
                    </a:moveTo>
                    <a:cubicBezTo>
                      <a:pt x="21369" y="10385"/>
                      <a:pt x="40229" y="860"/>
                      <a:pt x="41181" y="1812"/>
                    </a:cubicBezTo>
                    <a:cubicBezTo>
                      <a:pt x="56119" y="15766"/>
                      <a:pt x="71828" y="28863"/>
                      <a:pt x="88235" y="41055"/>
                    </a:cubicBezTo>
                    <a:cubicBezTo>
                      <a:pt x="96141" y="47246"/>
                      <a:pt x="108523" y="55628"/>
                      <a:pt x="106332" y="67630"/>
                    </a:cubicBezTo>
                    <a:cubicBezTo>
                      <a:pt x="102332" y="89156"/>
                      <a:pt x="68232" y="82489"/>
                      <a:pt x="54897" y="75917"/>
                    </a:cubicBezTo>
                    <a:cubicBezTo>
                      <a:pt x="41562" y="69344"/>
                      <a:pt x="31371" y="58486"/>
                      <a:pt x="19083" y="50866"/>
                    </a:cubicBezTo>
                    <a:cubicBezTo>
                      <a:pt x="10320" y="45437"/>
                      <a:pt x="1653" y="42579"/>
                      <a:pt x="33" y="31816"/>
                    </a:cubicBezTo>
                    <a:cubicBezTo>
                      <a:pt x="-538" y="25244"/>
                      <a:pt x="6415" y="-283"/>
                      <a:pt x="8606" y="2"/>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1" name="Google Shape;321;p12"/>
              <p:cNvSpPr/>
              <p:nvPr/>
            </p:nvSpPr>
            <p:spPr>
              <a:xfrm>
                <a:off x="4386358" y="4035136"/>
                <a:ext cx="84898" cy="44294"/>
              </a:xfrm>
              <a:custGeom>
                <a:avLst/>
                <a:gdLst/>
                <a:ahLst/>
                <a:cxnLst/>
                <a:rect l="l" t="t" r="r" b="b"/>
                <a:pathLst>
                  <a:path w="106123" h="55368" extrusionOk="0">
                    <a:moveTo>
                      <a:pt x="301" y="0"/>
                    </a:moveTo>
                    <a:cubicBezTo>
                      <a:pt x="1920" y="10668"/>
                      <a:pt x="10492" y="13525"/>
                      <a:pt x="19351" y="19050"/>
                    </a:cubicBezTo>
                    <a:cubicBezTo>
                      <a:pt x="31828" y="26765"/>
                      <a:pt x="42782" y="38100"/>
                      <a:pt x="55831" y="44577"/>
                    </a:cubicBezTo>
                    <a:cubicBezTo>
                      <a:pt x="68881" y="51054"/>
                      <a:pt x="97646" y="56674"/>
                      <a:pt x="106123" y="41338"/>
                    </a:cubicBezTo>
                    <a:cubicBezTo>
                      <a:pt x="101551" y="62008"/>
                      <a:pt x="68023" y="55531"/>
                      <a:pt x="54879" y="48958"/>
                    </a:cubicBezTo>
                    <a:cubicBezTo>
                      <a:pt x="41734" y="42386"/>
                      <a:pt x="31352" y="31528"/>
                      <a:pt x="19065" y="23908"/>
                    </a:cubicBezTo>
                    <a:cubicBezTo>
                      <a:pt x="10302" y="18479"/>
                      <a:pt x="1634" y="15621"/>
                      <a:pt x="15" y="4858"/>
                    </a:cubicBezTo>
                    <a:cubicBezTo>
                      <a:pt x="-40" y="3229"/>
                      <a:pt x="56" y="1610"/>
                      <a:pt x="301"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2" name="Google Shape;322;p12"/>
              <p:cNvSpPr/>
              <p:nvPr/>
            </p:nvSpPr>
            <p:spPr>
              <a:xfrm>
                <a:off x="4488338" y="3953912"/>
                <a:ext cx="85261" cy="63613"/>
              </a:xfrm>
              <a:custGeom>
                <a:avLst/>
                <a:gdLst/>
                <a:ahLst/>
                <a:cxnLst/>
                <a:rect l="l" t="t" r="r" b="b"/>
                <a:pathLst>
                  <a:path w="106576" h="79516" extrusionOk="0">
                    <a:moveTo>
                      <a:pt x="10192" y="58"/>
                    </a:moveTo>
                    <a:cubicBezTo>
                      <a:pt x="22955" y="10440"/>
                      <a:pt x="45244" y="-895"/>
                      <a:pt x="46196" y="58"/>
                    </a:cubicBezTo>
                    <a:cubicBezTo>
                      <a:pt x="59433" y="13574"/>
                      <a:pt x="73460" y="26299"/>
                      <a:pt x="88202" y="38158"/>
                    </a:cubicBezTo>
                    <a:cubicBezTo>
                      <a:pt x="96202" y="44444"/>
                      <a:pt x="108585" y="52826"/>
                      <a:pt x="106299" y="64828"/>
                    </a:cubicBezTo>
                    <a:cubicBezTo>
                      <a:pt x="102298" y="86354"/>
                      <a:pt x="68199" y="79687"/>
                      <a:pt x="54959" y="73114"/>
                    </a:cubicBezTo>
                    <a:cubicBezTo>
                      <a:pt x="41719" y="66542"/>
                      <a:pt x="31337" y="55684"/>
                      <a:pt x="19050" y="48064"/>
                    </a:cubicBezTo>
                    <a:cubicBezTo>
                      <a:pt x="10287" y="42634"/>
                      <a:pt x="1715" y="39777"/>
                      <a:pt x="0" y="29014"/>
                    </a:cubicBezTo>
                    <a:cubicBezTo>
                      <a:pt x="721" y="18622"/>
                      <a:pt x="4243" y="8611"/>
                      <a:pt x="10192" y="58"/>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3" name="Google Shape;323;p12"/>
              <p:cNvSpPr/>
              <p:nvPr/>
            </p:nvSpPr>
            <p:spPr>
              <a:xfrm>
                <a:off x="4488682" y="3974367"/>
                <a:ext cx="84923" cy="44256"/>
              </a:xfrm>
              <a:custGeom>
                <a:avLst/>
                <a:gdLst/>
                <a:ahLst/>
                <a:cxnLst/>
                <a:rect l="l" t="t" r="r" b="b"/>
                <a:pathLst>
                  <a:path w="106154" h="55320" extrusionOk="0">
                    <a:moveTo>
                      <a:pt x="331" y="0"/>
                    </a:moveTo>
                    <a:cubicBezTo>
                      <a:pt x="1951" y="10573"/>
                      <a:pt x="10523" y="13525"/>
                      <a:pt x="19381" y="19050"/>
                    </a:cubicBezTo>
                    <a:cubicBezTo>
                      <a:pt x="31859" y="26765"/>
                      <a:pt x="42813" y="38100"/>
                      <a:pt x="55767" y="44482"/>
                    </a:cubicBezTo>
                    <a:cubicBezTo>
                      <a:pt x="68721" y="50863"/>
                      <a:pt x="97677" y="56578"/>
                      <a:pt x="106154" y="41243"/>
                    </a:cubicBezTo>
                    <a:cubicBezTo>
                      <a:pt x="101582" y="62008"/>
                      <a:pt x="68054" y="55435"/>
                      <a:pt x="54910" y="48958"/>
                    </a:cubicBezTo>
                    <a:cubicBezTo>
                      <a:pt x="41765" y="42481"/>
                      <a:pt x="31383" y="31528"/>
                      <a:pt x="19096" y="23908"/>
                    </a:cubicBezTo>
                    <a:cubicBezTo>
                      <a:pt x="10333" y="18478"/>
                      <a:pt x="1665" y="15621"/>
                      <a:pt x="46" y="4858"/>
                    </a:cubicBezTo>
                    <a:cubicBezTo>
                      <a:pt x="-67" y="3229"/>
                      <a:pt x="28" y="1600"/>
                      <a:pt x="331"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4" name="Google Shape;324;p12"/>
              <p:cNvSpPr/>
              <p:nvPr/>
            </p:nvSpPr>
            <p:spPr>
              <a:xfrm>
                <a:off x="4254514" y="3662153"/>
                <a:ext cx="298029" cy="360530"/>
              </a:xfrm>
              <a:custGeom>
                <a:avLst/>
                <a:gdLst/>
                <a:ahLst/>
                <a:cxnLst/>
                <a:rect l="l" t="t" r="r" b="b"/>
                <a:pathLst>
                  <a:path w="372536" h="450662" extrusionOk="0">
                    <a:moveTo>
                      <a:pt x="2903" y="30848"/>
                    </a:moveTo>
                    <a:cubicBezTo>
                      <a:pt x="-11194" y="119145"/>
                      <a:pt x="27954" y="152006"/>
                      <a:pt x="79103" y="170865"/>
                    </a:cubicBezTo>
                    <a:cubicBezTo>
                      <a:pt x="115679" y="184296"/>
                      <a:pt x="168162" y="205060"/>
                      <a:pt x="168162" y="205060"/>
                    </a:cubicBezTo>
                    <a:cubicBezTo>
                      <a:pt x="168162" y="205060"/>
                      <a:pt x="167400" y="224110"/>
                      <a:pt x="167019" y="267925"/>
                    </a:cubicBezTo>
                    <a:cubicBezTo>
                      <a:pt x="167019" y="306025"/>
                      <a:pt x="171686" y="445947"/>
                      <a:pt x="171686" y="445947"/>
                    </a:cubicBezTo>
                    <a:cubicBezTo>
                      <a:pt x="183944" y="452234"/>
                      <a:pt x="198481" y="452234"/>
                      <a:pt x="210739" y="445947"/>
                    </a:cubicBezTo>
                    <a:cubicBezTo>
                      <a:pt x="210739" y="445947"/>
                      <a:pt x="231313" y="338886"/>
                      <a:pt x="235694" y="290595"/>
                    </a:cubicBezTo>
                    <a:cubicBezTo>
                      <a:pt x="241600" y="225063"/>
                      <a:pt x="251601" y="182200"/>
                      <a:pt x="248267" y="168103"/>
                    </a:cubicBezTo>
                    <a:cubicBezTo>
                      <a:pt x="245314" y="155721"/>
                      <a:pt x="173782" y="120478"/>
                      <a:pt x="151017" y="101428"/>
                    </a:cubicBezTo>
                    <a:lnTo>
                      <a:pt x="301036" y="151720"/>
                    </a:lnTo>
                    <a:cubicBezTo>
                      <a:pt x="298036" y="167932"/>
                      <a:pt x="296538" y="184381"/>
                      <a:pt x="296559" y="200869"/>
                    </a:cubicBezTo>
                    <a:cubicBezTo>
                      <a:pt x="297892" y="252780"/>
                      <a:pt x="300845" y="365271"/>
                      <a:pt x="300845" y="365271"/>
                    </a:cubicBezTo>
                    <a:cubicBezTo>
                      <a:pt x="300845" y="365271"/>
                      <a:pt x="321419" y="380130"/>
                      <a:pt x="338945" y="365271"/>
                    </a:cubicBezTo>
                    <a:cubicBezTo>
                      <a:pt x="338945" y="365271"/>
                      <a:pt x="377045" y="142576"/>
                      <a:pt x="372092" y="113144"/>
                    </a:cubicBezTo>
                    <a:cubicBezTo>
                      <a:pt x="367711" y="85140"/>
                      <a:pt x="235599" y="27990"/>
                      <a:pt x="212263" y="8369"/>
                    </a:cubicBezTo>
                    <a:cubicBezTo>
                      <a:pt x="204058" y="1673"/>
                      <a:pt x="193384" y="-1204"/>
                      <a:pt x="182926" y="463"/>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5" name="Google Shape;325;p12"/>
              <p:cNvSpPr/>
              <p:nvPr/>
            </p:nvSpPr>
            <p:spPr>
              <a:xfrm>
                <a:off x="4279346" y="3421120"/>
                <a:ext cx="93728" cy="91216"/>
              </a:xfrm>
              <a:custGeom>
                <a:avLst/>
                <a:gdLst/>
                <a:ahLst/>
                <a:cxnLst/>
                <a:rect l="l" t="t" r="r" b="b"/>
                <a:pathLst>
                  <a:path w="117160" h="114020" extrusionOk="0">
                    <a:moveTo>
                      <a:pt x="24041" y="0"/>
                    </a:moveTo>
                    <a:cubicBezTo>
                      <a:pt x="24041" y="0"/>
                      <a:pt x="26232" y="42101"/>
                      <a:pt x="25279" y="45815"/>
                    </a:cubicBezTo>
                    <a:cubicBezTo>
                      <a:pt x="24327" y="49530"/>
                      <a:pt x="6229" y="61817"/>
                      <a:pt x="609" y="66294"/>
                    </a:cubicBezTo>
                    <a:cubicBezTo>
                      <a:pt x="-5010" y="70771"/>
                      <a:pt x="29661" y="104394"/>
                      <a:pt x="46425" y="112300"/>
                    </a:cubicBezTo>
                    <a:cubicBezTo>
                      <a:pt x="63189" y="120205"/>
                      <a:pt x="116148" y="99727"/>
                      <a:pt x="117100" y="74200"/>
                    </a:cubicBezTo>
                    <a:cubicBezTo>
                      <a:pt x="118053" y="48673"/>
                      <a:pt x="107575" y="26575"/>
                      <a:pt x="99860" y="25146"/>
                    </a:cubicBezTo>
                    <a:cubicBezTo>
                      <a:pt x="92145" y="23717"/>
                      <a:pt x="24041" y="0"/>
                      <a:pt x="24041" y="0"/>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6" name="Google Shape;326;p12"/>
              <p:cNvSpPr/>
              <p:nvPr/>
            </p:nvSpPr>
            <p:spPr>
              <a:xfrm>
                <a:off x="4254597" y="3433943"/>
                <a:ext cx="151659" cy="296670"/>
              </a:xfrm>
              <a:custGeom>
                <a:avLst/>
                <a:gdLst/>
                <a:ahLst/>
                <a:cxnLst/>
                <a:rect l="l" t="t" r="r" b="b"/>
                <a:pathLst>
                  <a:path w="189574" h="370837" extrusionOk="0">
                    <a:moveTo>
                      <a:pt x="50329" y="37015"/>
                    </a:moveTo>
                    <a:cubicBezTo>
                      <a:pt x="50329" y="37015"/>
                      <a:pt x="80809" y="82450"/>
                      <a:pt x="123386" y="86736"/>
                    </a:cubicBezTo>
                    <a:cubicBezTo>
                      <a:pt x="136816" y="73496"/>
                      <a:pt x="137959" y="26442"/>
                      <a:pt x="119385" y="11393"/>
                    </a:cubicBezTo>
                    <a:cubicBezTo>
                      <a:pt x="119385" y="11393"/>
                      <a:pt x="136530" y="-2323"/>
                      <a:pt x="147960" y="344"/>
                    </a:cubicBezTo>
                    <a:cubicBezTo>
                      <a:pt x="160529" y="7926"/>
                      <a:pt x="169882" y="19861"/>
                      <a:pt x="174249" y="33872"/>
                    </a:cubicBezTo>
                    <a:cubicBezTo>
                      <a:pt x="185150" y="65076"/>
                      <a:pt x="190313" y="97985"/>
                      <a:pt x="189489" y="131027"/>
                    </a:cubicBezTo>
                    <a:cubicBezTo>
                      <a:pt x="188727" y="175604"/>
                      <a:pt x="189489" y="288380"/>
                      <a:pt x="189489" y="288380"/>
                    </a:cubicBezTo>
                    <a:cubicBezTo>
                      <a:pt x="184440" y="315326"/>
                      <a:pt x="168114" y="338824"/>
                      <a:pt x="144626" y="352960"/>
                    </a:cubicBezTo>
                    <a:cubicBezTo>
                      <a:pt x="113965" y="370266"/>
                      <a:pt x="77860" y="375239"/>
                      <a:pt x="43661" y="366866"/>
                    </a:cubicBezTo>
                    <a:cubicBezTo>
                      <a:pt x="26445" y="363208"/>
                      <a:pt x="12392" y="350816"/>
                      <a:pt x="6609" y="334195"/>
                    </a:cubicBezTo>
                    <a:cubicBezTo>
                      <a:pt x="8609" y="302858"/>
                      <a:pt x="20992" y="238945"/>
                      <a:pt x="16134" y="199226"/>
                    </a:cubicBezTo>
                    <a:cubicBezTo>
                      <a:pt x="11276" y="159507"/>
                      <a:pt x="2609" y="130551"/>
                      <a:pt x="418" y="98832"/>
                    </a:cubicBezTo>
                    <a:cubicBezTo>
                      <a:pt x="-1773" y="67114"/>
                      <a:pt x="4609" y="67686"/>
                      <a:pt x="20611" y="56351"/>
                    </a:cubicBezTo>
                    <a:cubicBezTo>
                      <a:pt x="30053" y="49217"/>
                      <a:pt x="39984" y="42759"/>
                      <a:pt x="50329" y="37015"/>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7" name="Google Shape;327;p12"/>
              <p:cNvSpPr/>
              <p:nvPr/>
            </p:nvSpPr>
            <p:spPr>
              <a:xfrm>
                <a:off x="4275867" y="3326707"/>
                <a:ext cx="101092" cy="122957"/>
              </a:xfrm>
              <a:custGeom>
                <a:avLst/>
                <a:gdLst/>
                <a:ahLst/>
                <a:cxnLst/>
                <a:rect l="l" t="t" r="r" b="b"/>
                <a:pathLst>
                  <a:path w="126365" h="153696" extrusionOk="0">
                    <a:moveTo>
                      <a:pt x="123547" y="55607"/>
                    </a:moveTo>
                    <a:lnTo>
                      <a:pt x="123547" y="55607"/>
                    </a:lnTo>
                    <a:cubicBezTo>
                      <a:pt x="118499" y="22936"/>
                      <a:pt x="94972" y="-1543"/>
                      <a:pt x="61349" y="76"/>
                    </a:cubicBezTo>
                    <a:cubicBezTo>
                      <a:pt x="25578" y="2019"/>
                      <a:pt x="-1846" y="32594"/>
                      <a:pt x="97" y="68361"/>
                    </a:cubicBezTo>
                    <a:cubicBezTo>
                      <a:pt x="99" y="68399"/>
                      <a:pt x="101" y="68427"/>
                      <a:pt x="103" y="68465"/>
                    </a:cubicBezTo>
                    <a:cubicBezTo>
                      <a:pt x="1271" y="88611"/>
                      <a:pt x="11858" y="107032"/>
                      <a:pt x="28678" y="118186"/>
                    </a:cubicBezTo>
                    <a:cubicBezTo>
                      <a:pt x="29839" y="123139"/>
                      <a:pt x="31598" y="127940"/>
                      <a:pt x="33917" y="132473"/>
                    </a:cubicBezTo>
                    <a:cubicBezTo>
                      <a:pt x="45728" y="146380"/>
                      <a:pt x="81542" y="155048"/>
                      <a:pt x="92114" y="153524"/>
                    </a:cubicBezTo>
                    <a:cubicBezTo>
                      <a:pt x="104686" y="152400"/>
                      <a:pt x="115295" y="143713"/>
                      <a:pt x="118880" y="131616"/>
                    </a:cubicBezTo>
                    <a:cubicBezTo>
                      <a:pt x="129833" y="105899"/>
                      <a:pt x="126309" y="71609"/>
                      <a:pt x="123547" y="55607"/>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8" name="Google Shape;328;p12"/>
              <p:cNvSpPr/>
              <p:nvPr/>
            </p:nvSpPr>
            <p:spPr>
              <a:xfrm>
                <a:off x="4266495" y="3315741"/>
                <a:ext cx="106605" cy="105444"/>
              </a:xfrm>
              <a:custGeom>
                <a:avLst/>
                <a:gdLst/>
                <a:ahLst/>
                <a:cxnLst/>
                <a:rect l="l" t="t" r="r" b="b"/>
                <a:pathLst>
                  <a:path w="133256" h="131805" extrusionOk="0">
                    <a:moveTo>
                      <a:pt x="40114" y="131806"/>
                    </a:moveTo>
                    <a:lnTo>
                      <a:pt x="40114" y="131806"/>
                    </a:lnTo>
                    <a:lnTo>
                      <a:pt x="43162" y="103231"/>
                    </a:lnTo>
                    <a:cubicBezTo>
                      <a:pt x="43162" y="103231"/>
                      <a:pt x="19921" y="43033"/>
                      <a:pt x="74880" y="54653"/>
                    </a:cubicBezTo>
                    <a:cubicBezTo>
                      <a:pt x="111170" y="62273"/>
                      <a:pt x="120314" y="65512"/>
                      <a:pt x="131363" y="41223"/>
                    </a:cubicBezTo>
                    <a:cubicBezTo>
                      <a:pt x="142412" y="16934"/>
                      <a:pt x="103455" y="-5068"/>
                      <a:pt x="57164" y="1028"/>
                    </a:cubicBezTo>
                    <a:cubicBezTo>
                      <a:pt x="24162" y="4533"/>
                      <a:pt x="-666" y="32717"/>
                      <a:pt x="14" y="65893"/>
                    </a:cubicBezTo>
                    <a:cubicBezTo>
                      <a:pt x="1252" y="83895"/>
                      <a:pt x="6014" y="120185"/>
                      <a:pt x="40114" y="131806"/>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9" name="Google Shape;329;p12"/>
              <p:cNvSpPr/>
              <p:nvPr/>
            </p:nvSpPr>
            <p:spPr>
              <a:xfrm>
                <a:off x="4373043" y="3434522"/>
                <a:ext cx="49149" cy="71094"/>
              </a:xfrm>
              <a:custGeom>
                <a:avLst/>
                <a:gdLst/>
                <a:ahLst/>
                <a:cxnLst/>
                <a:rect l="l" t="t" r="r" b="b"/>
                <a:pathLst>
                  <a:path w="61436" h="88868" extrusionOk="0">
                    <a:moveTo>
                      <a:pt x="39243" y="88868"/>
                    </a:moveTo>
                    <a:cubicBezTo>
                      <a:pt x="47575" y="88601"/>
                      <a:pt x="55499" y="85192"/>
                      <a:pt x="61436" y="79343"/>
                    </a:cubicBezTo>
                    <a:cubicBezTo>
                      <a:pt x="60198" y="63722"/>
                      <a:pt x="40196" y="4381"/>
                      <a:pt x="0" y="0"/>
                    </a:cubicBezTo>
                    <a:cubicBezTo>
                      <a:pt x="10976" y="7630"/>
                      <a:pt x="19668" y="18098"/>
                      <a:pt x="25146" y="30290"/>
                    </a:cubicBezTo>
                    <a:cubicBezTo>
                      <a:pt x="31347" y="49425"/>
                      <a:pt x="36060" y="69009"/>
                      <a:pt x="39243" y="88868"/>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nvGrpSpPr>
              <p:cNvPr id="330" name="Google Shape;330;p12"/>
              <p:cNvGrpSpPr/>
              <p:nvPr/>
            </p:nvGrpSpPr>
            <p:grpSpPr>
              <a:xfrm flipH="1">
                <a:off x="4321768" y="3621401"/>
                <a:ext cx="239005" cy="181217"/>
                <a:chOff x="6621095" y="1452181"/>
                <a:chExt cx="330894" cy="250785"/>
              </a:xfrm>
            </p:grpSpPr>
            <p:sp>
              <p:nvSpPr>
                <p:cNvPr id="331" name="Google Shape;331;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32" name="Google Shape;332;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33" name="Google Shape;333;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34" name="Google Shape;334;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35" name="Google Shape;335;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sp>
            <p:nvSpPr>
              <p:cNvPr id="336" name="Google Shape;336;p12"/>
              <p:cNvSpPr/>
              <p:nvPr/>
            </p:nvSpPr>
            <p:spPr>
              <a:xfrm>
                <a:off x="4228115" y="3483465"/>
                <a:ext cx="114539" cy="321870"/>
              </a:xfrm>
              <a:custGeom>
                <a:avLst/>
                <a:gdLst/>
                <a:ahLst/>
                <a:cxnLst/>
                <a:rect l="l" t="t" r="r" b="b"/>
                <a:pathLst>
                  <a:path w="143174" h="402337" extrusionOk="0">
                    <a:moveTo>
                      <a:pt x="132316" y="337406"/>
                    </a:moveTo>
                    <a:cubicBezTo>
                      <a:pt x="124650" y="332329"/>
                      <a:pt x="116664" y="327748"/>
                      <a:pt x="108408" y="323690"/>
                    </a:cubicBezTo>
                    <a:cubicBezTo>
                      <a:pt x="100708" y="321280"/>
                      <a:pt x="93712" y="317032"/>
                      <a:pt x="88025" y="311307"/>
                    </a:cubicBezTo>
                    <a:cubicBezTo>
                      <a:pt x="80500" y="303973"/>
                      <a:pt x="68308" y="276255"/>
                      <a:pt x="59450" y="249204"/>
                    </a:cubicBezTo>
                    <a:cubicBezTo>
                      <a:pt x="50616" y="218763"/>
                      <a:pt x="47136" y="187016"/>
                      <a:pt x="49163" y="155383"/>
                    </a:cubicBezTo>
                    <a:cubicBezTo>
                      <a:pt x="52877" y="117283"/>
                      <a:pt x="66498" y="64419"/>
                      <a:pt x="69927" y="42607"/>
                    </a:cubicBezTo>
                    <a:cubicBezTo>
                      <a:pt x="73356" y="20795"/>
                      <a:pt x="66403" y="12127"/>
                      <a:pt x="56211" y="4507"/>
                    </a:cubicBezTo>
                    <a:cubicBezTo>
                      <a:pt x="44305" y="-5018"/>
                      <a:pt x="27636" y="-732"/>
                      <a:pt x="19064" y="29844"/>
                    </a:cubicBezTo>
                    <a:cubicBezTo>
                      <a:pt x="7948" y="72154"/>
                      <a:pt x="1559" y="115569"/>
                      <a:pt x="14" y="159288"/>
                    </a:cubicBezTo>
                    <a:cubicBezTo>
                      <a:pt x="-297" y="191635"/>
                      <a:pt x="4690" y="223811"/>
                      <a:pt x="14777" y="254538"/>
                    </a:cubicBezTo>
                    <a:cubicBezTo>
                      <a:pt x="23864" y="280970"/>
                      <a:pt x="36113" y="306202"/>
                      <a:pt x="51258" y="329691"/>
                    </a:cubicBezTo>
                    <a:cubicBezTo>
                      <a:pt x="55449" y="336739"/>
                      <a:pt x="56783" y="342930"/>
                      <a:pt x="63164" y="357313"/>
                    </a:cubicBezTo>
                    <a:cubicBezTo>
                      <a:pt x="69329" y="371772"/>
                      <a:pt x="78905" y="384517"/>
                      <a:pt x="91073" y="394461"/>
                    </a:cubicBezTo>
                    <a:cubicBezTo>
                      <a:pt x="101836" y="402176"/>
                      <a:pt x="106884" y="403224"/>
                      <a:pt x="109361" y="401795"/>
                    </a:cubicBezTo>
                    <a:cubicBezTo>
                      <a:pt x="111837" y="400366"/>
                      <a:pt x="111837" y="396461"/>
                      <a:pt x="107360" y="392270"/>
                    </a:cubicBezTo>
                    <a:cubicBezTo>
                      <a:pt x="99783" y="386317"/>
                      <a:pt x="93331" y="379059"/>
                      <a:pt x="88310" y="370839"/>
                    </a:cubicBezTo>
                    <a:cubicBezTo>
                      <a:pt x="88310" y="370839"/>
                      <a:pt x="97835" y="380364"/>
                      <a:pt x="103836" y="385412"/>
                    </a:cubicBezTo>
                    <a:cubicBezTo>
                      <a:pt x="109247" y="389955"/>
                      <a:pt x="115237" y="393775"/>
                      <a:pt x="121648" y="396747"/>
                    </a:cubicBezTo>
                    <a:cubicBezTo>
                      <a:pt x="127934" y="399509"/>
                      <a:pt x="136602" y="394175"/>
                      <a:pt x="132125" y="389984"/>
                    </a:cubicBezTo>
                    <a:cubicBezTo>
                      <a:pt x="127649" y="385793"/>
                      <a:pt x="123172" y="383697"/>
                      <a:pt x="114314" y="375982"/>
                    </a:cubicBezTo>
                    <a:cubicBezTo>
                      <a:pt x="109302" y="372067"/>
                      <a:pt x="104818" y="367524"/>
                      <a:pt x="100979" y="362457"/>
                    </a:cubicBezTo>
                    <a:cubicBezTo>
                      <a:pt x="107247" y="367238"/>
                      <a:pt x="113870" y="371534"/>
                      <a:pt x="120791" y="375315"/>
                    </a:cubicBezTo>
                    <a:cubicBezTo>
                      <a:pt x="126215" y="378592"/>
                      <a:pt x="132455" y="380278"/>
                      <a:pt x="138793" y="380173"/>
                    </a:cubicBezTo>
                    <a:cubicBezTo>
                      <a:pt x="142127" y="380173"/>
                      <a:pt x="146127" y="375411"/>
                      <a:pt x="139936" y="370648"/>
                    </a:cubicBezTo>
                    <a:cubicBezTo>
                      <a:pt x="131572" y="366295"/>
                      <a:pt x="123741" y="360990"/>
                      <a:pt x="116600" y="354837"/>
                    </a:cubicBezTo>
                    <a:cubicBezTo>
                      <a:pt x="109742" y="347979"/>
                      <a:pt x="105932" y="342264"/>
                      <a:pt x="107837" y="342168"/>
                    </a:cubicBezTo>
                    <a:cubicBezTo>
                      <a:pt x="109742" y="342073"/>
                      <a:pt x="113456" y="346264"/>
                      <a:pt x="121457" y="348836"/>
                    </a:cubicBezTo>
                    <a:cubicBezTo>
                      <a:pt x="129458" y="351408"/>
                      <a:pt x="138031" y="348836"/>
                      <a:pt x="139079" y="344645"/>
                    </a:cubicBezTo>
                    <a:cubicBezTo>
                      <a:pt x="140126" y="340454"/>
                      <a:pt x="139841" y="341121"/>
                      <a:pt x="132316" y="337406"/>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37" name="Google Shape;337;p12"/>
              <p:cNvSpPr/>
              <p:nvPr/>
            </p:nvSpPr>
            <p:spPr>
              <a:xfrm>
                <a:off x="4223328" y="3479828"/>
                <a:ext cx="66218" cy="90245"/>
              </a:xfrm>
              <a:custGeom>
                <a:avLst/>
                <a:gdLst/>
                <a:ahLst/>
                <a:cxnLst/>
                <a:rect l="l" t="t" r="r" b="b"/>
                <a:pathLst>
                  <a:path w="82772" h="112806" extrusionOk="0">
                    <a:moveTo>
                      <a:pt x="0" y="90018"/>
                    </a:moveTo>
                    <a:cubicBezTo>
                      <a:pt x="0" y="90018"/>
                      <a:pt x="30004" y="119831"/>
                      <a:pt x="65532" y="111258"/>
                    </a:cubicBezTo>
                    <a:cubicBezTo>
                      <a:pt x="70580" y="107829"/>
                      <a:pt x="82772" y="38106"/>
                      <a:pt x="82772" y="38106"/>
                    </a:cubicBezTo>
                    <a:cubicBezTo>
                      <a:pt x="82772" y="38106"/>
                      <a:pt x="82772" y="-565"/>
                      <a:pt x="53149" y="6"/>
                    </a:cubicBezTo>
                    <a:cubicBezTo>
                      <a:pt x="23527" y="578"/>
                      <a:pt x="0" y="90018"/>
                      <a:pt x="0" y="90018"/>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grpSp>
      <p:sp>
        <p:nvSpPr>
          <p:cNvPr id="338" name="Google Shape;338;p12"/>
          <p:cNvSpPr txBox="1">
            <a:spLocks noGrp="1"/>
          </p:cNvSpPr>
          <p:nvPr>
            <p:ph type="ctrTitle"/>
          </p:nvPr>
        </p:nvSpPr>
        <p:spPr>
          <a:xfrm>
            <a:off x="475093" y="1699667"/>
            <a:ext cx="7359821" cy="3587997"/>
          </a:xfrm>
          <a:prstGeom prst="rect">
            <a:avLst/>
          </a:prstGeom>
        </p:spPr>
        <p:txBody>
          <a:bodyPr spcFirstLastPara="1" vert="horz" wrap="square" lIns="0" tIns="0" rIns="0" bIns="0" rtlCol="0" anchor="ctr" anchorCtr="0">
            <a:noAutofit/>
          </a:bodyPr>
          <a:lstStyle/>
          <a:p>
            <a:pPr algn="ctr"/>
            <a:r>
              <a:rPr lang="en" sz="10500" b="1" dirty="0">
                <a:latin typeface="Times New Roman" panose="02020603050405020304" pitchFamily="18" charset="0"/>
                <a:cs typeface="Times New Roman" panose="02020603050405020304" pitchFamily="18" charset="0"/>
              </a:rPr>
              <a:t>STRINGS</a:t>
            </a:r>
            <a:endParaRPr sz="10500" b="1" dirty="0">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73518FDB-44AD-4ADD-7329-724FC946552B}"/>
              </a:ext>
            </a:extLst>
          </p:cNvPr>
          <p:cNvPicPr>
            <a:picLocks noChangeAspect="1"/>
          </p:cNvPicPr>
          <p:nvPr/>
        </p:nvPicPr>
        <p:blipFill rotWithShape="1">
          <a:blip r:embed="rId3"/>
          <a:srcRect t="340" b="-1"/>
          <a:stretch/>
        </p:blipFill>
        <p:spPr>
          <a:xfrm>
            <a:off x="8725687" y="3028330"/>
            <a:ext cx="440989" cy="291735"/>
          </a:xfrm>
          <a:prstGeom prst="rect">
            <a:avLst/>
          </a:prstGeom>
        </p:spPr>
      </p:pic>
    </p:spTree>
    <p:extLst>
      <p:ext uri="{BB962C8B-B14F-4D97-AF65-F5344CB8AC3E}">
        <p14:creationId xmlns:p14="http://schemas.microsoft.com/office/powerpoint/2010/main" val="5262195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33A99-692A-594E-E8C7-11DF9BA160AE}"/>
              </a:ext>
            </a:extLst>
          </p:cNvPr>
          <p:cNvSpPr>
            <a:spLocks noGrp="1"/>
          </p:cNvSpPr>
          <p:nvPr>
            <p:ph type="title"/>
          </p:nvPr>
        </p:nvSpPr>
        <p:spPr>
          <a:xfrm>
            <a:off x="609600" y="807467"/>
            <a:ext cx="7972338" cy="1071667"/>
          </a:xfrm>
        </p:spPr>
        <p:txBody>
          <a:bodyPr/>
          <a:lstStyle/>
          <a:p>
            <a:r>
              <a:rPr lang="en-US" dirty="0"/>
              <a:t>Raw string interpolation</a:t>
            </a:r>
            <a:br>
              <a:rPr lang="en-US" dirty="0"/>
            </a:br>
            <a:endParaRPr lang="en-US" dirty="0"/>
          </a:p>
        </p:txBody>
      </p:sp>
      <p:pic>
        <p:nvPicPr>
          <p:cNvPr id="7" name="Picture 6">
            <a:extLst>
              <a:ext uri="{FF2B5EF4-FFF2-40B4-BE49-F238E27FC236}">
                <a16:creationId xmlns:a16="http://schemas.microsoft.com/office/drawing/2014/main" id="{F6663746-1A40-59DB-4FD0-0DDD46B11237}"/>
              </a:ext>
            </a:extLst>
          </p:cNvPr>
          <p:cNvPicPr>
            <a:picLocks noChangeAspect="1"/>
          </p:cNvPicPr>
          <p:nvPr/>
        </p:nvPicPr>
        <p:blipFill rotWithShape="1">
          <a:blip r:embed="rId2">
            <a:extLst>
              <a:ext uri="{BEBA8EAE-BF5A-486C-A8C5-ECC9F3942E4B}">
                <a14:imgProps xmlns:a14="http://schemas.microsoft.com/office/drawing/2010/main">
                  <a14:imgLayer r:embed="rId3">
                    <a14:imgEffect>
                      <a14:sharpenSoften amount="25000"/>
                    </a14:imgEffect>
                    <a14:imgEffect>
                      <a14:brightnessContrast contrast="40000"/>
                    </a14:imgEffect>
                  </a14:imgLayer>
                </a14:imgProps>
              </a:ext>
            </a:extLst>
          </a:blip>
          <a:srcRect b="4055"/>
          <a:stretch/>
        </p:blipFill>
        <p:spPr>
          <a:xfrm>
            <a:off x="2314967" y="2672199"/>
            <a:ext cx="4391025" cy="1581019"/>
          </a:xfrm>
          <a:prstGeom prst="rect">
            <a:avLst/>
          </a:prstGeom>
        </p:spPr>
      </p:pic>
    </p:spTree>
    <p:extLst>
      <p:ext uri="{BB962C8B-B14F-4D97-AF65-F5344CB8AC3E}">
        <p14:creationId xmlns:p14="http://schemas.microsoft.com/office/powerpoint/2010/main" val="21253357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5C8E4-9DD8-DDB0-38ED-E7B35691A0AF}"/>
              </a:ext>
            </a:extLst>
          </p:cNvPr>
          <p:cNvSpPr>
            <a:spLocks noGrp="1"/>
          </p:cNvSpPr>
          <p:nvPr>
            <p:ph type="title"/>
          </p:nvPr>
        </p:nvSpPr>
        <p:spPr/>
        <p:txBody>
          <a:bodyPr/>
          <a:lstStyle/>
          <a:p>
            <a:r>
              <a:rPr lang="en-US" dirty="0"/>
              <a:t>Raw string interpolation -JSON</a:t>
            </a:r>
            <a:br>
              <a:rPr lang="en-US" dirty="0"/>
            </a:br>
            <a:endParaRPr lang="en-US" dirty="0"/>
          </a:p>
        </p:txBody>
      </p:sp>
      <p:pic>
        <p:nvPicPr>
          <p:cNvPr id="8" name="Picture 7">
            <a:extLst>
              <a:ext uri="{FF2B5EF4-FFF2-40B4-BE49-F238E27FC236}">
                <a16:creationId xmlns:a16="http://schemas.microsoft.com/office/drawing/2014/main" id="{A512075A-9BD8-69E4-B642-D377B4B30485}"/>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25000"/>
                    </a14:imgEffect>
                    <a14:imgEffect>
                      <a14:brightnessContrast contrast="40000"/>
                    </a14:imgEffect>
                  </a14:imgLayer>
                </a14:imgProps>
              </a:ext>
            </a:extLst>
          </a:blip>
          <a:stretch>
            <a:fillRect/>
          </a:stretch>
        </p:blipFill>
        <p:spPr>
          <a:xfrm>
            <a:off x="1133737" y="2560957"/>
            <a:ext cx="5981700" cy="2809875"/>
          </a:xfrm>
          <a:prstGeom prst="rect">
            <a:avLst/>
          </a:prstGeom>
        </p:spPr>
      </p:pic>
    </p:spTree>
    <p:extLst>
      <p:ext uri="{BB962C8B-B14F-4D97-AF65-F5344CB8AC3E}">
        <p14:creationId xmlns:p14="http://schemas.microsoft.com/office/powerpoint/2010/main" val="16704854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7DE9E-CA9E-3781-157A-C2ABE8D0649D}"/>
              </a:ext>
            </a:extLst>
          </p:cNvPr>
          <p:cNvSpPr>
            <a:spLocks noGrp="1"/>
          </p:cNvSpPr>
          <p:nvPr>
            <p:ph type="title"/>
          </p:nvPr>
        </p:nvSpPr>
        <p:spPr>
          <a:xfrm>
            <a:off x="716131" y="227477"/>
            <a:ext cx="9839418" cy="896645"/>
          </a:xfrm>
        </p:spPr>
        <p:txBody>
          <a:bodyPr/>
          <a:lstStyle/>
          <a:p>
            <a:r>
              <a:rPr lang="en-US" dirty="0"/>
              <a:t>String Data type </a:t>
            </a:r>
          </a:p>
        </p:txBody>
      </p:sp>
      <p:sp>
        <p:nvSpPr>
          <p:cNvPr id="3" name="Text Placeholder 2">
            <a:extLst>
              <a:ext uri="{FF2B5EF4-FFF2-40B4-BE49-F238E27FC236}">
                <a16:creationId xmlns:a16="http://schemas.microsoft.com/office/drawing/2014/main" id="{E957AF94-6CDB-D282-7F96-1CA0A5EA08E9}"/>
              </a:ext>
            </a:extLst>
          </p:cNvPr>
          <p:cNvSpPr>
            <a:spLocks noGrp="1"/>
          </p:cNvSpPr>
          <p:nvPr>
            <p:ph type="body" idx="1"/>
          </p:nvPr>
        </p:nvSpPr>
        <p:spPr>
          <a:xfrm>
            <a:off x="609600" y="1287262"/>
            <a:ext cx="11055658" cy="4894938"/>
          </a:xfrm>
        </p:spPr>
        <p:txBody>
          <a:bodyPr/>
          <a:lstStyle/>
          <a:p>
            <a:pPr marL="152396" indent="0">
              <a:buNone/>
            </a:pPr>
            <a:r>
              <a:rPr lang="en-US" dirty="0"/>
              <a:t> We have discussed the char datatype where we are storing a single character in it , char cannot store multiple characters so we need string if the number of characters exceed one.</a:t>
            </a:r>
          </a:p>
          <a:p>
            <a:pPr marL="152396" indent="0">
              <a:buNone/>
            </a:pPr>
            <a:r>
              <a:rPr lang="en-US" dirty="0"/>
              <a:t>In C# string is a reference data type if you go to the definition of  a string you will see that it’s a class.</a:t>
            </a:r>
          </a:p>
          <a:p>
            <a:pPr marL="152396" indent="0">
              <a:buNone/>
            </a:pPr>
            <a:endParaRPr lang="en-US" dirty="0"/>
          </a:p>
          <a:p>
            <a:pPr marL="152396" indent="0">
              <a:buNone/>
            </a:pPr>
            <a:r>
              <a:rPr lang="en-US" b="1" dirty="0"/>
              <a:t>What Is the difference between String and string</a:t>
            </a:r>
          </a:p>
          <a:p>
            <a:pPr marL="152396" indent="0">
              <a:buNone/>
            </a:pPr>
            <a:r>
              <a:rPr lang="en-US" dirty="0"/>
              <a:t> The small string is an alias of the String , as per naming convention when creating a variable use the small string and whenever you want to invoke methods on the string use the capital string (i.e. String)</a:t>
            </a:r>
          </a:p>
        </p:txBody>
      </p:sp>
      <p:pic>
        <p:nvPicPr>
          <p:cNvPr id="5" name="Picture 4">
            <a:extLst>
              <a:ext uri="{FF2B5EF4-FFF2-40B4-BE49-F238E27FC236}">
                <a16:creationId xmlns:a16="http://schemas.microsoft.com/office/drawing/2014/main" id="{C25CF84D-25D3-421D-2A03-AC00AD35DAB4}"/>
              </a:ext>
            </a:extLst>
          </p:cNvPr>
          <p:cNvPicPr>
            <a:picLocks noChangeAspect="1"/>
          </p:cNvPicPr>
          <p:nvPr/>
        </p:nvPicPr>
        <p:blipFill rotWithShape="1">
          <a:blip r:embed="rId2">
            <a:extLst>
              <a:ext uri="{BEBA8EAE-BF5A-486C-A8C5-ECC9F3942E4B}">
                <a14:imgProps xmlns:a14="http://schemas.microsoft.com/office/drawing/2010/main">
                  <a14:imgLayer r:embed="rId3">
                    <a14:imgEffect>
                      <a14:sharpenSoften amount="25000"/>
                    </a14:imgEffect>
                    <a14:imgEffect>
                      <a14:brightnessContrast bright="-20000" contrast="40000"/>
                    </a14:imgEffect>
                  </a14:imgLayer>
                </a14:imgProps>
              </a:ext>
            </a:extLst>
          </a:blip>
          <a:srcRect t="7765" b="5689"/>
          <a:stretch/>
        </p:blipFill>
        <p:spPr>
          <a:xfrm>
            <a:off x="796954" y="3636139"/>
            <a:ext cx="10251155" cy="216769"/>
          </a:xfrm>
          <a:prstGeom prst="rect">
            <a:avLst/>
          </a:prstGeom>
        </p:spPr>
      </p:pic>
    </p:spTree>
    <p:extLst>
      <p:ext uri="{BB962C8B-B14F-4D97-AF65-F5344CB8AC3E}">
        <p14:creationId xmlns:p14="http://schemas.microsoft.com/office/powerpoint/2010/main" val="2889775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ABD451-4AB9-27B4-1B71-1A82161C5D53}"/>
              </a:ext>
            </a:extLst>
          </p:cNvPr>
          <p:cNvSpPr>
            <a:spLocks noGrp="1"/>
          </p:cNvSpPr>
          <p:nvPr>
            <p:ph type="title"/>
          </p:nvPr>
        </p:nvSpPr>
        <p:spPr>
          <a:xfrm>
            <a:off x="609600" y="452360"/>
            <a:ext cx="10851472" cy="763881"/>
          </a:xfrm>
        </p:spPr>
        <p:txBody>
          <a:bodyPr/>
          <a:lstStyle/>
          <a:p>
            <a:r>
              <a:rPr lang="en-US" dirty="0"/>
              <a:t>String are immutable</a:t>
            </a:r>
          </a:p>
        </p:txBody>
      </p:sp>
      <p:sp>
        <p:nvSpPr>
          <p:cNvPr id="3" name="Text Placeholder 2">
            <a:extLst>
              <a:ext uri="{FF2B5EF4-FFF2-40B4-BE49-F238E27FC236}">
                <a16:creationId xmlns:a16="http://schemas.microsoft.com/office/drawing/2014/main" id="{1BA2BF01-192C-ACB1-51D0-348F45F22137}"/>
              </a:ext>
            </a:extLst>
          </p:cNvPr>
          <p:cNvSpPr>
            <a:spLocks noGrp="1"/>
          </p:cNvSpPr>
          <p:nvPr>
            <p:ph type="body" idx="1"/>
          </p:nvPr>
        </p:nvSpPr>
        <p:spPr>
          <a:xfrm>
            <a:off x="609600" y="1447061"/>
            <a:ext cx="10972800" cy="4714042"/>
          </a:xfrm>
        </p:spPr>
        <p:txBody>
          <a:bodyPr/>
          <a:lstStyle/>
          <a:p>
            <a:pPr marL="152396" indent="0">
              <a:buNone/>
            </a:pPr>
            <a:r>
              <a:rPr lang="en-US" dirty="0"/>
              <a:t>Immutable means that something can not be changed .</a:t>
            </a:r>
          </a:p>
          <a:p>
            <a:pPr marL="152396" indent="0">
              <a:buNone/>
            </a:pPr>
            <a:endParaRPr lang="en-US" dirty="0"/>
          </a:p>
          <a:p>
            <a:pPr marL="152396" indent="0">
              <a:buNone/>
            </a:pPr>
            <a:endParaRPr lang="en-US" dirty="0"/>
          </a:p>
          <a:p>
            <a:pPr marL="152396" indent="0">
              <a:buNone/>
            </a:pPr>
            <a:endParaRPr lang="en-US" dirty="0"/>
          </a:p>
          <a:p>
            <a:pPr marL="152396" indent="0">
              <a:buNone/>
            </a:pPr>
            <a:r>
              <a:rPr lang="en-US" dirty="0"/>
              <a:t>Whenever the first statement is executed a memory address is created in the memory and the memory address holds the value ‘JavaScript’, the variable language now holds the pointer to that object. Whenever the second statement executes another object is created that holds the value ‘C#’  and we store the pointer/reference to that object in the variable language .The first object is available for garbage collection</a:t>
            </a:r>
          </a:p>
          <a:p>
            <a:pPr marL="152396" indent="0">
              <a:buNone/>
            </a:pPr>
            <a:endParaRPr lang="en-US" dirty="0"/>
          </a:p>
        </p:txBody>
      </p:sp>
      <p:pic>
        <p:nvPicPr>
          <p:cNvPr id="9" name="Picture 8">
            <a:extLst>
              <a:ext uri="{FF2B5EF4-FFF2-40B4-BE49-F238E27FC236}">
                <a16:creationId xmlns:a16="http://schemas.microsoft.com/office/drawing/2014/main" id="{999F65D4-4ED1-12FF-AB6E-1796BD3F9822}"/>
              </a:ext>
            </a:extLst>
          </p:cNvPr>
          <p:cNvPicPr>
            <a:picLocks noChangeAspect="1"/>
          </p:cNvPicPr>
          <p:nvPr/>
        </p:nvPicPr>
        <p:blipFill>
          <a:blip r:embed="rId2"/>
          <a:stretch>
            <a:fillRect/>
          </a:stretch>
        </p:blipFill>
        <p:spPr>
          <a:xfrm>
            <a:off x="1222575" y="2066046"/>
            <a:ext cx="7172325" cy="790575"/>
          </a:xfrm>
          <a:prstGeom prst="rect">
            <a:avLst/>
          </a:prstGeom>
        </p:spPr>
      </p:pic>
    </p:spTree>
    <p:extLst>
      <p:ext uri="{BB962C8B-B14F-4D97-AF65-F5344CB8AC3E}">
        <p14:creationId xmlns:p14="http://schemas.microsoft.com/office/powerpoint/2010/main" val="29273297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AF8B56B-55E2-F66D-5E54-FB705D90BD8F}"/>
              </a:ext>
            </a:extLst>
          </p:cNvPr>
          <p:cNvSpPr>
            <a:spLocks noGrp="1"/>
          </p:cNvSpPr>
          <p:nvPr>
            <p:ph type="body" idx="1"/>
          </p:nvPr>
        </p:nvSpPr>
        <p:spPr>
          <a:xfrm>
            <a:off x="609599" y="257451"/>
            <a:ext cx="11268723" cy="6267635"/>
          </a:xfrm>
        </p:spPr>
        <p:txBody>
          <a:bodyPr/>
          <a:lstStyle/>
          <a:p>
            <a:endParaRPr lang="en-US" dirty="0"/>
          </a:p>
          <a:p>
            <a:endParaRPr lang="en-US" dirty="0"/>
          </a:p>
          <a:p>
            <a:endParaRPr lang="en-US" dirty="0"/>
          </a:p>
          <a:p>
            <a:endParaRPr lang="en-US" dirty="0"/>
          </a:p>
          <a:p>
            <a:endParaRPr lang="en-US" dirty="0"/>
          </a:p>
          <a:p>
            <a:pPr marL="152396" indent="0">
              <a:buNone/>
            </a:pPr>
            <a:endParaRPr lang="en-US" dirty="0"/>
          </a:p>
          <a:p>
            <a:r>
              <a:rPr lang="en-US" dirty="0"/>
              <a:t>For value types it’s a bit different  whenever I reassign a value to a value type no new memory location will be created rather it will override the value of the same location</a:t>
            </a:r>
          </a:p>
        </p:txBody>
      </p:sp>
      <p:pic>
        <p:nvPicPr>
          <p:cNvPr id="10" name="Picture 9">
            <a:extLst>
              <a:ext uri="{FF2B5EF4-FFF2-40B4-BE49-F238E27FC236}">
                <a16:creationId xmlns:a16="http://schemas.microsoft.com/office/drawing/2014/main" id="{E24D22DE-40C9-FA4C-9A5A-0DF1F69A96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19245" y="402221"/>
            <a:ext cx="4134821" cy="2622791"/>
          </a:xfrm>
          <a:prstGeom prst="rect">
            <a:avLst/>
          </a:prstGeom>
        </p:spPr>
      </p:pic>
    </p:spTree>
    <p:extLst>
      <p:ext uri="{BB962C8B-B14F-4D97-AF65-F5344CB8AC3E}">
        <p14:creationId xmlns:p14="http://schemas.microsoft.com/office/powerpoint/2010/main" val="33443267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CD22D0-1BE5-C82B-0DF7-C7AA665F77B1}"/>
              </a:ext>
            </a:extLst>
          </p:cNvPr>
          <p:cNvSpPr>
            <a:spLocks noGrp="1"/>
          </p:cNvSpPr>
          <p:nvPr>
            <p:ph type="title"/>
          </p:nvPr>
        </p:nvSpPr>
        <p:spPr>
          <a:xfrm>
            <a:off x="609599" y="807467"/>
            <a:ext cx="8294703" cy="683982"/>
          </a:xfrm>
        </p:spPr>
        <p:txBody>
          <a:bodyPr/>
          <a:lstStyle/>
          <a:p>
            <a:r>
              <a:rPr lang="en-US" dirty="0"/>
              <a:t>String Intern in C#:</a:t>
            </a:r>
            <a:br>
              <a:rPr lang="en-US" dirty="0"/>
            </a:br>
            <a:endParaRPr lang="en-US" dirty="0"/>
          </a:p>
        </p:txBody>
      </p:sp>
      <p:sp>
        <p:nvSpPr>
          <p:cNvPr id="3" name="Text Placeholder 2">
            <a:extLst>
              <a:ext uri="{FF2B5EF4-FFF2-40B4-BE49-F238E27FC236}">
                <a16:creationId xmlns:a16="http://schemas.microsoft.com/office/drawing/2014/main" id="{D256CEC1-E85B-1330-180A-941F36732ADE}"/>
              </a:ext>
            </a:extLst>
          </p:cNvPr>
          <p:cNvSpPr>
            <a:spLocks noGrp="1"/>
          </p:cNvSpPr>
          <p:nvPr>
            <p:ph type="body" idx="1"/>
          </p:nvPr>
        </p:nvSpPr>
        <p:spPr>
          <a:xfrm>
            <a:off x="609599" y="1731146"/>
            <a:ext cx="11153313" cy="4451054"/>
          </a:xfrm>
        </p:spPr>
        <p:txBody>
          <a:bodyPr/>
          <a:lstStyle/>
          <a:p>
            <a:r>
              <a:rPr lang="en-US" dirty="0"/>
              <a:t>The String Intern in C# is a process that uses the same memory location if the value is the same. In our example, when the loop executes for the first time, it will create a fresh object and assign the value “</a:t>
            </a:r>
            <a:r>
              <a:rPr lang="en-US" dirty="0" err="1"/>
              <a:t>DotNet</a:t>
            </a:r>
            <a:r>
              <a:rPr lang="en-US" dirty="0"/>
              <a:t> Tutorials” to it. When the loop executes 2nd time, before creating a fresh object, it will check whether this “</a:t>
            </a:r>
            <a:r>
              <a:rPr lang="en-US" dirty="0" err="1"/>
              <a:t>DotNet</a:t>
            </a:r>
            <a:r>
              <a:rPr lang="en-US" dirty="0"/>
              <a:t> Tutorials” value is already there in the memory, if yes then it simply uses that memory location else it will create a new memory location. This is nothing but C# string interning.</a:t>
            </a:r>
          </a:p>
        </p:txBody>
      </p:sp>
    </p:spTree>
    <p:extLst>
      <p:ext uri="{BB962C8B-B14F-4D97-AF65-F5344CB8AC3E}">
        <p14:creationId xmlns:p14="http://schemas.microsoft.com/office/powerpoint/2010/main" val="9479272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2CBADF-CD6B-79DB-A26C-74EB67AEC539}"/>
              </a:ext>
            </a:extLst>
          </p:cNvPr>
          <p:cNvSpPr>
            <a:spLocks noGrp="1"/>
          </p:cNvSpPr>
          <p:nvPr>
            <p:ph type="title"/>
          </p:nvPr>
        </p:nvSpPr>
        <p:spPr/>
        <p:txBody>
          <a:bodyPr/>
          <a:lstStyle/>
          <a:p>
            <a:r>
              <a:rPr lang="en-US" dirty="0"/>
              <a:t>String Methods</a:t>
            </a:r>
          </a:p>
        </p:txBody>
      </p:sp>
      <p:pic>
        <p:nvPicPr>
          <p:cNvPr id="7" name="Picture 6">
            <a:extLst>
              <a:ext uri="{FF2B5EF4-FFF2-40B4-BE49-F238E27FC236}">
                <a16:creationId xmlns:a16="http://schemas.microsoft.com/office/drawing/2014/main" id="{E3AAB3AE-6CAA-2570-CEC7-91F40C44E663}"/>
              </a:ext>
            </a:extLst>
          </p:cNvPr>
          <p:cNvPicPr>
            <a:picLocks noChangeAspect="1"/>
          </p:cNvPicPr>
          <p:nvPr/>
        </p:nvPicPr>
        <p:blipFill>
          <a:blip r:embed="rId2"/>
          <a:stretch>
            <a:fillRect/>
          </a:stretch>
        </p:blipFill>
        <p:spPr>
          <a:xfrm>
            <a:off x="1288055" y="2101803"/>
            <a:ext cx="9167654" cy="4519052"/>
          </a:xfrm>
          <a:prstGeom prst="rect">
            <a:avLst/>
          </a:prstGeom>
        </p:spPr>
      </p:pic>
    </p:spTree>
    <p:extLst>
      <p:ext uri="{BB962C8B-B14F-4D97-AF65-F5344CB8AC3E}">
        <p14:creationId xmlns:p14="http://schemas.microsoft.com/office/powerpoint/2010/main" val="28916477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78F340F-8DAE-9CB9-4338-47B9D0F52915}"/>
              </a:ext>
            </a:extLst>
          </p:cNvPr>
          <p:cNvPicPr>
            <a:picLocks noChangeAspect="1"/>
          </p:cNvPicPr>
          <p:nvPr/>
        </p:nvPicPr>
        <p:blipFill>
          <a:blip r:embed="rId2"/>
          <a:stretch>
            <a:fillRect/>
          </a:stretch>
        </p:blipFill>
        <p:spPr>
          <a:xfrm>
            <a:off x="1318772" y="1881536"/>
            <a:ext cx="8855207" cy="3596952"/>
          </a:xfrm>
          <a:prstGeom prst="rect">
            <a:avLst/>
          </a:prstGeom>
        </p:spPr>
      </p:pic>
    </p:spTree>
    <p:extLst>
      <p:ext uri="{BB962C8B-B14F-4D97-AF65-F5344CB8AC3E}">
        <p14:creationId xmlns:p14="http://schemas.microsoft.com/office/powerpoint/2010/main" val="416228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A530592-3A24-6CF6-DD8F-9AFB77B3A604}"/>
              </a:ext>
            </a:extLst>
          </p:cNvPr>
          <p:cNvPicPr>
            <a:picLocks noChangeAspect="1"/>
          </p:cNvPicPr>
          <p:nvPr/>
        </p:nvPicPr>
        <p:blipFill>
          <a:blip r:embed="rId2"/>
          <a:stretch>
            <a:fillRect/>
          </a:stretch>
        </p:blipFill>
        <p:spPr>
          <a:xfrm>
            <a:off x="972255" y="1741440"/>
            <a:ext cx="9602032" cy="4092295"/>
          </a:xfrm>
          <a:prstGeom prst="rect">
            <a:avLst/>
          </a:prstGeom>
        </p:spPr>
      </p:pic>
    </p:spTree>
    <p:extLst>
      <p:ext uri="{BB962C8B-B14F-4D97-AF65-F5344CB8AC3E}">
        <p14:creationId xmlns:p14="http://schemas.microsoft.com/office/powerpoint/2010/main" val="41654336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5B5AA06-31C3-53B9-CFBF-1D8DB61B409C}"/>
              </a:ext>
            </a:extLst>
          </p:cNvPr>
          <p:cNvPicPr>
            <a:picLocks noChangeAspect="1"/>
          </p:cNvPicPr>
          <p:nvPr/>
        </p:nvPicPr>
        <p:blipFill>
          <a:blip r:embed="rId2"/>
          <a:stretch>
            <a:fillRect/>
          </a:stretch>
        </p:blipFill>
        <p:spPr>
          <a:xfrm>
            <a:off x="2407988" y="2436304"/>
            <a:ext cx="7725055" cy="2557037"/>
          </a:xfrm>
          <a:prstGeom prst="rect">
            <a:avLst/>
          </a:prstGeom>
        </p:spPr>
      </p:pic>
    </p:spTree>
    <p:extLst>
      <p:ext uri="{BB962C8B-B14F-4D97-AF65-F5344CB8AC3E}">
        <p14:creationId xmlns:p14="http://schemas.microsoft.com/office/powerpoint/2010/main" val="28757221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721DC-1D3B-7303-164E-6E5AC278C65B}"/>
              </a:ext>
            </a:extLst>
          </p:cNvPr>
          <p:cNvSpPr>
            <a:spLocks noGrp="1"/>
          </p:cNvSpPr>
          <p:nvPr>
            <p:ph type="title"/>
          </p:nvPr>
        </p:nvSpPr>
        <p:spPr/>
        <p:txBody>
          <a:bodyPr/>
          <a:lstStyle/>
          <a:p>
            <a:r>
              <a:rPr lang="en-US" dirty="0"/>
              <a:t>What is  as string</a:t>
            </a:r>
          </a:p>
        </p:txBody>
      </p:sp>
      <p:sp>
        <p:nvSpPr>
          <p:cNvPr id="3" name="Text Placeholder 2">
            <a:extLst>
              <a:ext uri="{FF2B5EF4-FFF2-40B4-BE49-F238E27FC236}">
                <a16:creationId xmlns:a16="http://schemas.microsoft.com/office/drawing/2014/main" id="{DB5E6E80-3660-7979-B26E-F6D780A4B916}"/>
              </a:ext>
            </a:extLst>
          </p:cNvPr>
          <p:cNvSpPr>
            <a:spLocks noGrp="1"/>
          </p:cNvSpPr>
          <p:nvPr>
            <p:ph type="body" idx="1"/>
          </p:nvPr>
        </p:nvSpPr>
        <p:spPr>
          <a:xfrm>
            <a:off x="609600" y="1803633"/>
            <a:ext cx="10497424" cy="4378567"/>
          </a:xfrm>
        </p:spPr>
        <p:txBody>
          <a:bodyPr/>
          <a:lstStyle/>
          <a:p>
            <a:r>
              <a:rPr lang="en-US" dirty="0"/>
              <a:t>The string class defined in the .NET base class library represents text as a series of Unicode characters. The string class provides methods and properties to work with strings</a:t>
            </a:r>
          </a:p>
          <a:p>
            <a:r>
              <a:rPr lang="en-US" dirty="0"/>
              <a:t>As string is a sequence of characters</a:t>
            </a:r>
          </a:p>
        </p:txBody>
      </p:sp>
    </p:spTree>
    <p:extLst>
      <p:ext uri="{BB962C8B-B14F-4D97-AF65-F5344CB8AC3E}">
        <p14:creationId xmlns:p14="http://schemas.microsoft.com/office/powerpoint/2010/main" val="38627813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178CB79-8BE2-5EF2-0B0D-E29B041D2BA6}"/>
              </a:ext>
            </a:extLst>
          </p:cNvPr>
          <p:cNvPicPr>
            <a:picLocks noChangeAspect="1"/>
          </p:cNvPicPr>
          <p:nvPr/>
        </p:nvPicPr>
        <p:blipFill>
          <a:blip r:embed="rId2"/>
          <a:stretch>
            <a:fillRect/>
          </a:stretch>
        </p:blipFill>
        <p:spPr>
          <a:xfrm>
            <a:off x="1664586" y="1497162"/>
            <a:ext cx="8862828" cy="3863675"/>
          </a:xfrm>
          <a:prstGeom prst="rect">
            <a:avLst/>
          </a:prstGeom>
        </p:spPr>
      </p:pic>
    </p:spTree>
    <p:extLst>
      <p:ext uri="{BB962C8B-B14F-4D97-AF65-F5344CB8AC3E}">
        <p14:creationId xmlns:p14="http://schemas.microsoft.com/office/powerpoint/2010/main" val="25458443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119BCE4-798E-90E4-29E0-5EB80B07CB2B}"/>
              </a:ext>
            </a:extLst>
          </p:cNvPr>
          <p:cNvPicPr>
            <a:picLocks noChangeAspect="1"/>
          </p:cNvPicPr>
          <p:nvPr/>
        </p:nvPicPr>
        <p:blipFill>
          <a:blip r:embed="rId2"/>
          <a:stretch>
            <a:fillRect/>
          </a:stretch>
        </p:blipFill>
        <p:spPr>
          <a:xfrm>
            <a:off x="2777907" y="1822646"/>
            <a:ext cx="5883150" cy="2370025"/>
          </a:xfrm>
          <a:prstGeom prst="rect">
            <a:avLst/>
          </a:prstGeom>
        </p:spPr>
      </p:pic>
    </p:spTree>
    <p:extLst>
      <p:ext uri="{BB962C8B-B14F-4D97-AF65-F5344CB8AC3E}">
        <p14:creationId xmlns:p14="http://schemas.microsoft.com/office/powerpoint/2010/main" val="36057365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42485C7-1A7E-58FD-25C1-FED04DD314B5}"/>
              </a:ext>
            </a:extLst>
          </p:cNvPr>
          <p:cNvPicPr>
            <a:picLocks noChangeAspect="1"/>
          </p:cNvPicPr>
          <p:nvPr/>
        </p:nvPicPr>
        <p:blipFill>
          <a:blip r:embed="rId2"/>
          <a:stretch>
            <a:fillRect/>
          </a:stretch>
        </p:blipFill>
        <p:spPr>
          <a:xfrm>
            <a:off x="1935119" y="1588610"/>
            <a:ext cx="8321761" cy="3680779"/>
          </a:xfrm>
          <a:prstGeom prst="rect">
            <a:avLst/>
          </a:prstGeom>
        </p:spPr>
      </p:pic>
    </p:spTree>
    <p:extLst>
      <p:ext uri="{BB962C8B-B14F-4D97-AF65-F5344CB8AC3E}">
        <p14:creationId xmlns:p14="http://schemas.microsoft.com/office/powerpoint/2010/main" val="20277148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0CC4821-CDC1-1CE9-8637-CE01297D8035}"/>
              </a:ext>
            </a:extLst>
          </p:cNvPr>
          <p:cNvPicPr>
            <a:picLocks noChangeAspect="1"/>
          </p:cNvPicPr>
          <p:nvPr/>
        </p:nvPicPr>
        <p:blipFill>
          <a:blip r:embed="rId2"/>
          <a:stretch>
            <a:fillRect/>
          </a:stretch>
        </p:blipFill>
        <p:spPr>
          <a:xfrm>
            <a:off x="1834732" y="-42039"/>
            <a:ext cx="7327197" cy="3394840"/>
          </a:xfrm>
          <a:prstGeom prst="rect">
            <a:avLst/>
          </a:prstGeom>
        </p:spPr>
      </p:pic>
      <p:pic>
        <p:nvPicPr>
          <p:cNvPr id="7" name="Picture 6">
            <a:extLst>
              <a:ext uri="{FF2B5EF4-FFF2-40B4-BE49-F238E27FC236}">
                <a16:creationId xmlns:a16="http://schemas.microsoft.com/office/drawing/2014/main" id="{6AC903B5-4245-D324-0FCB-14DC501A64E9}"/>
              </a:ext>
            </a:extLst>
          </p:cNvPr>
          <p:cNvPicPr>
            <a:picLocks noChangeAspect="1"/>
          </p:cNvPicPr>
          <p:nvPr/>
        </p:nvPicPr>
        <p:blipFill rotWithShape="1">
          <a:blip r:embed="rId3"/>
          <a:srcRect l="4642" t="29490" r="7764" b="1735"/>
          <a:stretch/>
        </p:blipFill>
        <p:spPr>
          <a:xfrm>
            <a:off x="1604681" y="3711388"/>
            <a:ext cx="8050307" cy="3003178"/>
          </a:xfrm>
          <a:prstGeom prst="rect">
            <a:avLst/>
          </a:prstGeom>
        </p:spPr>
      </p:pic>
    </p:spTree>
    <p:extLst>
      <p:ext uri="{BB962C8B-B14F-4D97-AF65-F5344CB8AC3E}">
        <p14:creationId xmlns:p14="http://schemas.microsoft.com/office/powerpoint/2010/main" val="31241932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C449B-AB7D-0D6C-4E71-E34FD6652EF6}"/>
              </a:ext>
            </a:extLst>
          </p:cNvPr>
          <p:cNvSpPr>
            <a:spLocks noGrp="1"/>
          </p:cNvSpPr>
          <p:nvPr>
            <p:ph type="title"/>
          </p:nvPr>
        </p:nvSpPr>
        <p:spPr/>
        <p:txBody>
          <a:bodyPr/>
          <a:lstStyle/>
          <a:p>
            <a:r>
              <a:rPr lang="en-US" dirty="0"/>
              <a:t>String Builder</a:t>
            </a:r>
          </a:p>
        </p:txBody>
      </p:sp>
      <p:sp>
        <p:nvSpPr>
          <p:cNvPr id="3" name="Text Placeholder 2">
            <a:extLst>
              <a:ext uri="{FF2B5EF4-FFF2-40B4-BE49-F238E27FC236}">
                <a16:creationId xmlns:a16="http://schemas.microsoft.com/office/drawing/2014/main" id="{F581EBD4-69C9-BC12-47B9-1EB61F3A5AE2}"/>
              </a:ext>
            </a:extLst>
          </p:cNvPr>
          <p:cNvSpPr>
            <a:spLocks noGrp="1"/>
          </p:cNvSpPr>
          <p:nvPr>
            <p:ph type="body" idx="1"/>
          </p:nvPr>
        </p:nvSpPr>
        <p:spPr>
          <a:xfrm>
            <a:off x="609599" y="1846729"/>
            <a:ext cx="10730753" cy="4335471"/>
          </a:xfrm>
        </p:spPr>
        <p:txBody>
          <a:bodyPr/>
          <a:lstStyle/>
          <a:p>
            <a:r>
              <a:rPr lang="en-US" dirty="0"/>
              <a:t>Defined in </a:t>
            </a:r>
            <a:r>
              <a:rPr lang="en-US" dirty="0" err="1"/>
              <a:t>System.Text</a:t>
            </a:r>
            <a:endParaRPr lang="en-US" dirty="0"/>
          </a:p>
          <a:p>
            <a:r>
              <a:rPr lang="en-US" dirty="0"/>
              <a:t>It’s a Mutable string</a:t>
            </a:r>
          </a:p>
          <a:p>
            <a:r>
              <a:rPr lang="en-US" dirty="0"/>
              <a:t>Easy and fast to create and manipulate strings</a:t>
            </a:r>
          </a:p>
          <a:p>
            <a:r>
              <a:rPr lang="en-US" dirty="0"/>
              <a:t>Not optimized for searching </a:t>
            </a:r>
          </a:p>
        </p:txBody>
      </p:sp>
      <p:pic>
        <p:nvPicPr>
          <p:cNvPr id="5" name="Picture 4">
            <a:extLst>
              <a:ext uri="{FF2B5EF4-FFF2-40B4-BE49-F238E27FC236}">
                <a16:creationId xmlns:a16="http://schemas.microsoft.com/office/drawing/2014/main" id="{102943FC-09C8-5D3B-33FD-8C9E268F4679}"/>
              </a:ext>
            </a:extLst>
          </p:cNvPr>
          <p:cNvPicPr>
            <a:picLocks noChangeAspect="1"/>
          </p:cNvPicPr>
          <p:nvPr/>
        </p:nvPicPr>
        <p:blipFill>
          <a:blip r:embed="rId2"/>
          <a:stretch>
            <a:fillRect/>
          </a:stretch>
        </p:blipFill>
        <p:spPr>
          <a:xfrm>
            <a:off x="2931458" y="3995904"/>
            <a:ext cx="4613525" cy="2687695"/>
          </a:xfrm>
          <a:prstGeom prst="rect">
            <a:avLst/>
          </a:prstGeom>
        </p:spPr>
      </p:pic>
    </p:spTree>
    <p:extLst>
      <p:ext uri="{BB962C8B-B14F-4D97-AF65-F5344CB8AC3E}">
        <p14:creationId xmlns:p14="http://schemas.microsoft.com/office/powerpoint/2010/main" val="29137233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E1924-3826-EB78-52F7-A53B6D5A404F}"/>
              </a:ext>
            </a:extLst>
          </p:cNvPr>
          <p:cNvSpPr>
            <a:spLocks noGrp="1"/>
          </p:cNvSpPr>
          <p:nvPr>
            <p:ph type="title"/>
          </p:nvPr>
        </p:nvSpPr>
        <p:spPr>
          <a:xfrm>
            <a:off x="609600" y="807467"/>
            <a:ext cx="9700470" cy="551550"/>
          </a:xfrm>
        </p:spPr>
        <p:txBody>
          <a:bodyPr/>
          <a:lstStyle/>
          <a:p>
            <a:r>
              <a:rPr lang="en-US" dirty="0"/>
              <a:t>Empty String</a:t>
            </a:r>
          </a:p>
        </p:txBody>
      </p:sp>
      <p:sp>
        <p:nvSpPr>
          <p:cNvPr id="3" name="Text Placeholder 2">
            <a:extLst>
              <a:ext uri="{FF2B5EF4-FFF2-40B4-BE49-F238E27FC236}">
                <a16:creationId xmlns:a16="http://schemas.microsoft.com/office/drawing/2014/main" id="{7D73D91A-FDA8-9543-9831-0D443535D861}"/>
              </a:ext>
            </a:extLst>
          </p:cNvPr>
          <p:cNvSpPr>
            <a:spLocks noGrp="1"/>
          </p:cNvSpPr>
          <p:nvPr>
            <p:ph type="body" idx="1"/>
          </p:nvPr>
        </p:nvSpPr>
        <p:spPr>
          <a:xfrm>
            <a:off x="609600" y="1451295"/>
            <a:ext cx="10681982" cy="4730905"/>
          </a:xfrm>
        </p:spPr>
        <p:txBody>
          <a:bodyPr/>
          <a:lstStyle/>
          <a:p>
            <a:r>
              <a:rPr lang="en-US" dirty="0"/>
              <a:t>An empty string is a valid instance of a </a:t>
            </a:r>
            <a:r>
              <a:rPr lang="en-US" dirty="0" err="1"/>
              <a:t>System.String</a:t>
            </a:r>
            <a:r>
              <a:rPr lang="en-US" dirty="0"/>
              <a:t> object that contains zero characters. There are two ways to create an empty string. We can either use the </a:t>
            </a:r>
            <a:r>
              <a:rPr lang="en-US" dirty="0" err="1"/>
              <a:t>string.Empty</a:t>
            </a:r>
            <a:r>
              <a:rPr lang="en-US" dirty="0"/>
              <a:t> property or we can simply assign a text value with no text in it. The following code snippet creates two empty strings. </a:t>
            </a:r>
          </a:p>
          <a:p>
            <a:r>
              <a:rPr lang="en-US" dirty="0"/>
              <a:t>The following code snippet creates two empty strings. </a:t>
            </a:r>
          </a:p>
        </p:txBody>
      </p:sp>
      <p:pic>
        <p:nvPicPr>
          <p:cNvPr id="5" name="Picture 4">
            <a:extLst>
              <a:ext uri="{FF2B5EF4-FFF2-40B4-BE49-F238E27FC236}">
                <a16:creationId xmlns:a16="http://schemas.microsoft.com/office/drawing/2014/main" id="{DA0F9313-3B49-89CF-71C6-1AAF3695774A}"/>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25000"/>
                    </a14:imgEffect>
                    <a14:imgEffect>
                      <a14:brightnessContrast bright="-20000" contrast="40000"/>
                    </a14:imgEffect>
                  </a14:imgLayer>
                </a14:imgProps>
              </a:ext>
            </a:extLst>
          </a:blip>
          <a:stretch>
            <a:fillRect/>
          </a:stretch>
        </p:blipFill>
        <p:spPr>
          <a:xfrm>
            <a:off x="1641970" y="4279128"/>
            <a:ext cx="3315923" cy="866775"/>
          </a:xfrm>
          <a:prstGeom prst="rect">
            <a:avLst/>
          </a:prstGeom>
        </p:spPr>
      </p:pic>
    </p:spTree>
    <p:extLst>
      <p:ext uri="{BB962C8B-B14F-4D97-AF65-F5344CB8AC3E}">
        <p14:creationId xmlns:p14="http://schemas.microsoft.com/office/powerpoint/2010/main" val="37087628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007492-7815-545A-10B4-493A8EE400E7}"/>
              </a:ext>
            </a:extLst>
          </p:cNvPr>
          <p:cNvSpPr>
            <a:spLocks noGrp="1"/>
          </p:cNvSpPr>
          <p:nvPr>
            <p:ph type="title"/>
          </p:nvPr>
        </p:nvSpPr>
        <p:spPr/>
        <p:txBody>
          <a:bodyPr/>
          <a:lstStyle/>
          <a:p>
            <a:r>
              <a:rPr lang="en-US" dirty="0"/>
              <a:t>How to define strings</a:t>
            </a:r>
          </a:p>
        </p:txBody>
      </p:sp>
      <p:sp>
        <p:nvSpPr>
          <p:cNvPr id="3" name="Text Placeholder 2">
            <a:extLst>
              <a:ext uri="{FF2B5EF4-FFF2-40B4-BE49-F238E27FC236}">
                <a16:creationId xmlns:a16="http://schemas.microsoft.com/office/drawing/2014/main" id="{D2708CDD-D151-A0FB-0BE5-BFDB872F1C3A}"/>
              </a:ext>
            </a:extLst>
          </p:cNvPr>
          <p:cNvSpPr>
            <a:spLocks noGrp="1"/>
          </p:cNvSpPr>
          <p:nvPr>
            <p:ph type="body" idx="1"/>
          </p:nvPr>
        </p:nvSpPr>
        <p:spPr>
          <a:xfrm>
            <a:off x="609599" y="1845578"/>
            <a:ext cx="9188741" cy="4336622"/>
          </a:xfrm>
        </p:spPr>
        <p:txBody>
          <a:bodyPr/>
          <a:lstStyle/>
          <a:p>
            <a:r>
              <a:rPr lang="en-US" dirty="0"/>
              <a:t>Quoted string Literal</a:t>
            </a:r>
          </a:p>
          <a:p>
            <a:r>
              <a:rPr lang="en-US" dirty="0"/>
              <a:t>Verbatim string literal</a:t>
            </a:r>
          </a:p>
          <a:p>
            <a:r>
              <a:rPr lang="en-US" dirty="0"/>
              <a:t>Raw string literal</a:t>
            </a:r>
          </a:p>
          <a:p>
            <a:r>
              <a:rPr lang="en-US" dirty="0"/>
              <a:t>String interpolation</a:t>
            </a:r>
          </a:p>
          <a:p>
            <a:r>
              <a:rPr lang="en-US" dirty="0"/>
              <a:t>Verbatim string interpolation</a:t>
            </a:r>
          </a:p>
          <a:p>
            <a:r>
              <a:rPr lang="en-US" dirty="0"/>
              <a:t>Raw string interpolation</a:t>
            </a:r>
          </a:p>
          <a:p>
            <a:r>
              <a:rPr lang="en-US" dirty="0"/>
              <a:t>Raw string interpolation -JSON</a:t>
            </a:r>
          </a:p>
        </p:txBody>
      </p:sp>
    </p:spTree>
    <p:extLst>
      <p:ext uri="{BB962C8B-B14F-4D97-AF65-F5344CB8AC3E}">
        <p14:creationId xmlns:p14="http://schemas.microsoft.com/office/powerpoint/2010/main" val="12908289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50560-D326-777C-591A-7550809C2BC2}"/>
              </a:ext>
            </a:extLst>
          </p:cNvPr>
          <p:cNvSpPr>
            <a:spLocks noGrp="1"/>
          </p:cNvSpPr>
          <p:nvPr>
            <p:ph type="title"/>
          </p:nvPr>
        </p:nvSpPr>
        <p:spPr>
          <a:xfrm>
            <a:off x="609599" y="807467"/>
            <a:ext cx="9557857" cy="912276"/>
          </a:xfrm>
        </p:spPr>
        <p:txBody>
          <a:bodyPr/>
          <a:lstStyle/>
          <a:p>
            <a:r>
              <a:rPr lang="en-US" dirty="0"/>
              <a:t>Quoted string Literal</a:t>
            </a:r>
            <a:br>
              <a:rPr lang="en-US" dirty="0"/>
            </a:br>
            <a:endParaRPr lang="en-US" dirty="0"/>
          </a:p>
        </p:txBody>
      </p:sp>
      <p:sp>
        <p:nvSpPr>
          <p:cNvPr id="3" name="Text Placeholder 2">
            <a:extLst>
              <a:ext uri="{FF2B5EF4-FFF2-40B4-BE49-F238E27FC236}">
                <a16:creationId xmlns:a16="http://schemas.microsoft.com/office/drawing/2014/main" id="{46320F57-78A5-3E9D-0001-489F12B27E3D}"/>
              </a:ext>
            </a:extLst>
          </p:cNvPr>
          <p:cNvSpPr>
            <a:spLocks noGrp="1"/>
          </p:cNvSpPr>
          <p:nvPr>
            <p:ph type="body" idx="1"/>
          </p:nvPr>
        </p:nvSpPr>
        <p:spPr>
          <a:xfrm>
            <a:off x="685101" y="1719743"/>
            <a:ext cx="10463868" cy="4579903"/>
          </a:xfrm>
        </p:spPr>
        <p:txBody>
          <a:bodyPr/>
          <a:lstStyle/>
          <a:p>
            <a:pPr marL="152396" indent="0">
              <a:buNone/>
            </a:pPr>
            <a:r>
              <a:rPr lang="en-US" dirty="0"/>
              <a:t>This is the first way of displaying strings . Here we use double quotes and escape characters to escape any special character.</a:t>
            </a:r>
          </a:p>
          <a:p>
            <a:pPr marL="152396" indent="0">
              <a:buNone/>
            </a:pPr>
            <a:r>
              <a:rPr lang="en-US" dirty="0"/>
              <a:t>Best for lines with no escape characters</a:t>
            </a:r>
          </a:p>
          <a:p>
            <a:pPr marL="152396" indent="0">
              <a:buNone/>
            </a:pPr>
            <a:endParaRPr lang="en-US" dirty="0"/>
          </a:p>
          <a:p>
            <a:pPr marL="152396" indent="0">
              <a:buNone/>
            </a:pPr>
            <a:endParaRPr lang="en-US" dirty="0"/>
          </a:p>
        </p:txBody>
      </p:sp>
      <p:pic>
        <p:nvPicPr>
          <p:cNvPr id="7" name="Picture 6">
            <a:extLst>
              <a:ext uri="{FF2B5EF4-FFF2-40B4-BE49-F238E27FC236}">
                <a16:creationId xmlns:a16="http://schemas.microsoft.com/office/drawing/2014/main" id="{7CEEB96D-07B4-D5C4-2764-F88101564D72}"/>
              </a:ext>
            </a:extLst>
          </p:cNvPr>
          <p:cNvPicPr>
            <a:picLocks noChangeAspect="1"/>
          </p:cNvPicPr>
          <p:nvPr/>
        </p:nvPicPr>
        <p:blipFill rotWithShape="1">
          <a:blip r:embed="rId2">
            <a:extLst>
              <a:ext uri="{BEBA8EAE-BF5A-486C-A8C5-ECC9F3942E4B}">
                <a14:imgProps xmlns:a14="http://schemas.microsoft.com/office/drawing/2010/main">
                  <a14:imgLayer r:embed="rId3">
                    <a14:imgEffect>
                      <a14:sharpenSoften amount="25000"/>
                    </a14:imgEffect>
                    <a14:imgEffect>
                      <a14:brightnessContrast bright="-20000" contrast="40000"/>
                    </a14:imgEffect>
                  </a14:imgLayer>
                </a14:imgProps>
              </a:ext>
            </a:extLst>
          </a:blip>
          <a:srcRect t="6198"/>
          <a:stretch/>
        </p:blipFill>
        <p:spPr>
          <a:xfrm>
            <a:off x="1565267" y="3919633"/>
            <a:ext cx="5562600" cy="839860"/>
          </a:xfrm>
          <a:prstGeom prst="rect">
            <a:avLst/>
          </a:prstGeom>
        </p:spPr>
      </p:pic>
    </p:spTree>
    <p:extLst>
      <p:ext uri="{BB962C8B-B14F-4D97-AF65-F5344CB8AC3E}">
        <p14:creationId xmlns:p14="http://schemas.microsoft.com/office/powerpoint/2010/main" val="3425725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115AF-94E8-9E9A-9120-3A597247D5A0}"/>
              </a:ext>
            </a:extLst>
          </p:cNvPr>
          <p:cNvSpPr>
            <a:spLocks noGrp="1"/>
          </p:cNvSpPr>
          <p:nvPr>
            <p:ph type="title"/>
          </p:nvPr>
        </p:nvSpPr>
        <p:spPr/>
        <p:txBody>
          <a:bodyPr/>
          <a:lstStyle/>
          <a:p>
            <a:r>
              <a:rPr lang="en-US" dirty="0"/>
              <a:t>Verbatim string literal</a:t>
            </a:r>
            <a:br>
              <a:rPr lang="en-US" dirty="0"/>
            </a:br>
            <a:endParaRPr lang="en-US" dirty="0"/>
          </a:p>
        </p:txBody>
      </p:sp>
      <p:sp>
        <p:nvSpPr>
          <p:cNvPr id="3" name="Text Placeholder 2">
            <a:extLst>
              <a:ext uri="{FF2B5EF4-FFF2-40B4-BE49-F238E27FC236}">
                <a16:creationId xmlns:a16="http://schemas.microsoft.com/office/drawing/2014/main" id="{4A5619DC-2708-5E45-CAE0-7864F44E499C}"/>
              </a:ext>
            </a:extLst>
          </p:cNvPr>
          <p:cNvSpPr>
            <a:spLocks noGrp="1"/>
          </p:cNvSpPr>
          <p:nvPr>
            <p:ph type="body" idx="1"/>
          </p:nvPr>
        </p:nvSpPr>
        <p:spPr>
          <a:xfrm>
            <a:off x="609599" y="1661020"/>
            <a:ext cx="10757483" cy="4521180"/>
          </a:xfrm>
        </p:spPr>
        <p:txBody>
          <a:bodyPr/>
          <a:lstStyle/>
          <a:p>
            <a:r>
              <a:rPr lang="en-US" dirty="0"/>
              <a:t>Verbatim means as it is , it’s a way of displaying strings as they are.</a:t>
            </a:r>
          </a:p>
          <a:p>
            <a:r>
              <a:rPr lang="en-US" dirty="0"/>
              <a:t>It’s a works well for multi-line  strings.</a:t>
            </a:r>
          </a:p>
          <a:p>
            <a:r>
              <a:rPr lang="en-US" dirty="0"/>
              <a:t>For quotation marks you need to use double quotation marks instead of escape characters.</a:t>
            </a:r>
          </a:p>
          <a:p>
            <a:r>
              <a:rPr lang="en-US" dirty="0"/>
              <a:t>For JSON Data this will look messy</a:t>
            </a:r>
          </a:p>
          <a:p>
            <a:r>
              <a:rPr lang="en-US" dirty="0"/>
              <a:t>Indentation is also a Problem </a:t>
            </a:r>
          </a:p>
          <a:p>
            <a:endParaRPr lang="en-US" dirty="0"/>
          </a:p>
          <a:p>
            <a:endParaRPr lang="en-US" dirty="0"/>
          </a:p>
        </p:txBody>
      </p:sp>
      <p:pic>
        <p:nvPicPr>
          <p:cNvPr id="5" name="Picture 4">
            <a:extLst>
              <a:ext uri="{FF2B5EF4-FFF2-40B4-BE49-F238E27FC236}">
                <a16:creationId xmlns:a16="http://schemas.microsoft.com/office/drawing/2014/main" id="{14FA14B8-E886-6B7A-DB4F-1D7348E7E5A2}"/>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25000"/>
                    </a14:imgEffect>
                    <a14:imgEffect>
                      <a14:brightnessContrast bright="-20000" contrast="40000"/>
                    </a14:imgEffect>
                  </a14:imgLayer>
                </a14:imgProps>
              </a:ext>
            </a:extLst>
          </a:blip>
          <a:stretch>
            <a:fillRect/>
          </a:stretch>
        </p:blipFill>
        <p:spPr>
          <a:xfrm>
            <a:off x="1521941" y="4606934"/>
            <a:ext cx="5381625" cy="1304925"/>
          </a:xfrm>
          <a:prstGeom prst="rect">
            <a:avLst/>
          </a:prstGeom>
        </p:spPr>
      </p:pic>
    </p:spTree>
    <p:extLst>
      <p:ext uri="{BB962C8B-B14F-4D97-AF65-F5344CB8AC3E}">
        <p14:creationId xmlns:p14="http://schemas.microsoft.com/office/powerpoint/2010/main" val="8326061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A6851-1D86-8912-B73F-DB3BFC8D4175}"/>
              </a:ext>
            </a:extLst>
          </p:cNvPr>
          <p:cNvSpPr>
            <a:spLocks noGrp="1"/>
          </p:cNvSpPr>
          <p:nvPr>
            <p:ph type="title"/>
          </p:nvPr>
        </p:nvSpPr>
        <p:spPr>
          <a:xfrm>
            <a:off x="609600" y="316135"/>
            <a:ext cx="7905226" cy="719329"/>
          </a:xfrm>
        </p:spPr>
        <p:txBody>
          <a:bodyPr/>
          <a:lstStyle/>
          <a:p>
            <a:r>
              <a:rPr lang="en-US" dirty="0"/>
              <a:t>Raw string literal</a:t>
            </a:r>
            <a:br>
              <a:rPr lang="en-US" dirty="0"/>
            </a:br>
            <a:endParaRPr lang="en-US" dirty="0"/>
          </a:p>
        </p:txBody>
      </p:sp>
      <p:sp>
        <p:nvSpPr>
          <p:cNvPr id="3" name="Text Placeholder 2">
            <a:extLst>
              <a:ext uri="{FF2B5EF4-FFF2-40B4-BE49-F238E27FC236}">
                <a16:creationId xmlns:a16="http://schemas.microsoft.com/office/drawing/2014/main" id="{DFA1881A-D86D-A794-F708-F48EB5689E12}"/>
              </a:ext>
            </a:extLst>
          </p:cNvPr>
          <p:cNvSpPr>
            <a:spLocks noGrp="1"/>
          </p:cNvSpPr>
          <p:nvPr>
            <p:ph type="body" idx="1"/>
          </p:nvPr>
        </p:nvSpPr>
        <p:spPr>
          <a:xfrm>
            <a:off x="609600" y="939567"/>
            <a:ext cx="10472257" cy="5242633"/>
          </a:xfrm>
        </p:spPr>
        <p:txBody>
          <a:bodyPr/>
          <a:lstStyle/>
          <a:p>
            <a:r>
              <a:rPr lang="en-US" dirty="0"/>
              <a:t>These are available in C# 11</a:t>
            </a:r>
          </a:p>
          <a:p>
            <a:r>
              <a:rPr lang="en-US" dirty="0"/>
              <a:t>They start and end with at least three quotes </a:t>
            </a:r>
          </a:p>
          <a:p>
            <a:r>
              <a:rPr lang="en-US" dirty="0"/>
              <a:t>For single lines the opening and closing quotes should be on the same line</a:t>
            </a:r>
          </a:p>
          <a:p>
            <a:r>
              <a:rPr lang="en-US" dirty="0"/>
              <a:t>They allow whitespaces, special characters , new lines and embedded quotes.</a:t>
            </a:r>
          </a:p>
          <a:p>
            <a:r>
              <a:rPr lang="en-US" dirty="0"/>
              <a:t>Text must not outdent from the closing quotes.</a:t>
            </a:r>
          </a:p>
        </p:txBody>
      </p:sp>
      <p:pic>
        <p:nvPicPr>
          <p:cNvPr id="5" name="Picture 4">
            <a:extLst>
              <a:ext uri="{FF2B5EF4-FFF2-40B4-BE49-F238E27FC236}">
                <a16:creationId xmlns:a16="http://schemas.microsoft.com/office/drawing/2014/main" id="{A3709832-7EBA-6F86-BA61-513B197921EE}"/>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25000"/>
                    </a14:imgEffect>
                    <a14:imgEffect>
                      <a14:brightnessContrast contrast="40000"/>
                    </a14:imgEffect>
                  </a14:imgLayer>
                </a14:imgProps>
              </a:ext>
            </a:extLst>
          </a:blip>
          <a:stretch>
            <a:fillRect/>
          </a:stretch>
        </p:blipFill>
        <p:spPr>
          <a:xfrm>
            <a:off x="791842" y="4969970"/>
            <a:ext cx="4853949" cy="778835"/>
          </a:xfrm>
          <a:prstGeom prst="rect">
            <a:avLst/>
          </a:prstGeom>
        </p:spPr>
      </p:pic>
      <p:pic>
        <p:nvPicPr>
          <p:cNvPr id="7" name="Picture 6">
            <a:extLst>
              <a:ext uri="{FF2B5EF4-FFF2-40B4-BE49-F238E27FC236}">
                <a16:creationId xmlns:a16="http://schemas.microsoft.com/office/drawing/2014/main" id="{F0D77C34-0750-B850-6442-968236C897A7}"/>
              </a:ext>
            </a:extLst>
          </p:cNvPr>
          <p:cNvPicPr>
            <a:picLocks noChangeAspect="1"/>
          </p:cNvPicPr>
          <p:nvPr/>
        </p:nvPicPr>
        <p:blipFill>
          <a:blip r:embed="rId4">
            <a:extLst>
              <a:ext uri="{BEBA8EAE-BF5A-486C-A8C5-ECC9F3942E4B}">
                <a14:imgProps xmlns:a14="http://schemas.microsoft.com/office/drawing/2010/main">
                  <a14:imgLayer r:embed="rId5">
                    <a14:imgEffect>
                      <a14:sharpenSoften amount="25000"/>
                    </a14:imgEffect>
                    <a14:imgEffect>
                      <a14:brightnessContrast bright="-20000" contrast="40000"/>
                    </a14:imgEffect>
                  </a14:imgLayer>
                </a14:imgProps>
              </a:ext>
            </a:extLst>
          </a:blip>
          <a:stretch>
            <a:fillRect/>
          </a:stretch>
        </p:blipFill>
        <p:spPr>
          <a:xfrm>
            <a:off x="6406349" y="4420075"/>
            <a:ext cx="4857750" cy="1762125"/>
          </a:xfrm>
          <a:prstGeom prst="rect">
            <a:avLst/>
          </a:prstGeom>
        </p:spPr>
      </p:pic>
    </p:spTree>
    <p:extLst>
      <p:ext uri="{BB962C8B-B14F-4D97-AF65-F5344CB8AC3E}">
        <p14:creationId xmlns:p14="http://schemas.microsoft.com/office/powerpoint/2010/main" val="18925047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DBC96C-F531-D221-DF23-5075F6BB6A5C}"/>
              </a:ext>
            </a:extLst>
          </p:cNvPr>
          <p:cNvSpPr>
            <a:spLocks noGrp="1"/>
          </p:cNvSpPr>
          <p:nvPr>
            <p:ph type="title"/>
          </p:nvPr>
        </p:nvSpPr>
        <p:spPr>
          <a:xfrm>
            <a:off x="609600" y="807467"/>
            <a:ext cx="9583024" cy="744496"/>
          </a:xfrm>
        </p:spPr>
        <p:txBody>
          <a:bodyPr/>
          <a:lstStyle/>
          <a:p>
            <a:r>
              <a:rPr lang="en-US" dirty="0"/>
              <a:t>String interpolation</a:t>
            </a:r>
            <a:br>
              <a:rPr lang="en-US" dirty="0"/>
            </a:br>
            <a:endParaRPr lang="en-US" dirty="0"/>
          </a:p>
        </p:txBody>
      </p:sp>
      <p:sp>
        <p:nvSpPr>
          <p:cNvPr id="3" name="Text Placeholder 2">
            <a:extLst>
              <a:ext uri="{FF2B5EF4-FFF2-40B4-BE49-F238E27FC236}">
                <a16:creationId xmlns:a16="http://schemas.microsoft.com/office/drawing/2014/main" id="{A43C28DA-9632-A877-DC1C-33DDD140605E}"/>
              </a:ext>
            </a:extLst>
          </p:cNvPr>
          <p:cNvSpPr>
            <a:spLocks noGrp="1"/>
          </p:cNvSpPr>
          <p:nvPr>
            <p:ph type="body" idx="1"/>
          </p:nvPr>
        </p:nvSpPr>
        <p:spPr>
          <a:xfrm>
            <a:off x="609600" y="1551963"/>
            <a:ext cx="10824594" cy="4630237"/>
          </a:xfrm>
        </p:spPr>
        <p:txBody>
          <a:bodyPr/>
          <a:lstStyle/>
          <a:p>
            <a:r>
              <a:rPr lang="en-US" dirty="0"/>
              <a:t>String interpolations allows embedding variables or any valid C# expression in a string literal.</a:t>
            </a:r>
          </a:p>
          <a:p>
            <a:pPr marL="152396" indent="0">
              <a:buNone/>
            </a:pPr>
            <a:endParaRPr lang="en-US" dirty="0"/>
          </a:p>
          <a:p>
            <a:pPr marL="152396" indent="0">
              <a:buNone/>
            </a:pPr>
            <a:endParaRPr lang="en-US" dirty="0"/>
          </a:p>
        </p:txBody>
      </p:sp>
      <p:pic>
        <p:nvPicPr>
          <p:cNvPr id="5" name="Picture 4">
            <a:extLst>
              <a:ext uri="{FF2B5EF4-FFF2-40B4-BE49-F238E27FC236}">
                <a16:creationId xmlns:a16="http://schemas.microsoft.com/office/drawing/2014/main" id="{C7EE83C7-D915-E624-6766-5A83FE02AE34}"/>
              </a:ext>
            </a:extLst>
          </p:cNvPr>
          <p:cNvPicPr>
            <a:picLocks noChangeAspect="1"/>
          </p:cNvPicPr>
          <p:nvPr/>
        </p:nvPicPr>
        <p:blipFill rotWithShape="1">
          <a:blip r:embed="rId2">
            <a:extLst>
              <a:ext uri="{BEBA8EAE-BF5A-486C-A8C5-ECC9F3942E4B}">
                <a14:imgProps xmlns:a14="http://schemas.microsoft.com/office/drawing/2010/main">
                  <a14:imgLayer r:embed="rId3">
                    <a14:imgEffect>
                      <a14:sharpenSoften amount="25000"/>
                    </a14:imgEffect>
                    <a14:imgEffect>
                      <a14:brightnessContrast contrast="40000"/>
                    </a14:imgEffect>
                  </a14:imgLayer>
                </a14:imgProps>
              </a:ext>
            </a:extLst>
          </a:blip>
          <a:srcRect l="2485"/>
          <a:stretch/>
        </p:blipFill>
        <p:spPr>
          <a:xfrm>
            <a:off x="1115735" y="2700337"/>
            <a:ext cx="5331466" cy="1457325"/>
          </a:xfrm>
          <a:prstGeom prst="rect">
            <a:avLst/>
          </a:prstGeom>
        </p:spPr>
      </p:pic>
    </p:spTree>
    <p:extLst>
      <p:ext uri="{BB962C8B-B14F-4D97-AF65-F5344CB8AC3E}">
        <p14:creationId xmlns:p14="http://schemas.microsoft.com/office/powerpoint/2010/main" val="38641166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B6BDDC-3FD3-DAFF-13EF-A3740EB13182}"/>
              </a:ext>
            </a:extLst>
          </p:cNvPr>
          <p:cNvSpPr>
            <a:spLocks noGrp="1"/>
          </p:cNvSpPr>
          <p:nvPr>
            <p:ph type="title"/>
          </p:nvPr>
        </p:nvSpPr>
        <p:spPr>
          <a:xfrm>
            <a:off x="609599" y="807467"/>
            <a:ext cx="9507523" cy="929054"/>
          </a:xfrm>
        </p:spPr>
        <p:txBody>
          <a:bodyPr/>
          <a:lstStyle/>
          <a:p>
            <a:r>
              <a:rPr lang="en-US" dirty="0"/>
              <a:t>Verbatim string interpolation</a:t>
            </a:r>
            <a:br>
              <a:rPr lang="en-US" dirty="0"/>
            </a:br>
            <a:endParaRPr lang="en-US" dirty="0"/>
          </a:p>
        </p:txBody>
      </p:sp>
      <p:pic>
        <p:nvPicPr>
          <p:cNvPr id="5" name="Picture 4">
            <a:extLst>
              <a:ext uri="{FF2B5EF4-FFF2-40B4-BE49-F238E27FC236}">
                <a16:creationId xmlns:a16="http://schemas.microsoft.com/office/drawing/2014/main" id="{319A683D-F6B5-7BFE-6886-488AA9D30157}"/>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25000"/>
                    </a14:imgEffect>
                    <a14:imgEffect>
                      <a14:brightnessContrast bright="-20000" contrast="20000"/>
                    </a14:imgEffect>
                  </a14:imgLayer>
                </a14:imgProps>
              </a:ext>
            </a:extLst>
          </a:blip>
          <a:stretch>
            <a:fillRect/>
          </a:stretch>
        </p:blipFill>
        <p:spPr>
          <a:xfrm>
            <a:off x="1403758" y="3036815"/>
            <a:ext cx="5686425" cy="1466850"/>
          </a:xfrm>
          <a:prstGeom prst="rect">
            <a:avLst/>
          </a:prstGeom>
        </p:spPr>
      </p:pic>
    </p:spTree>
    <p:extLst>
      <p:ext uri="{BB962C8B-B14F-4D97-AF65-F5344CB8AC3E}">
        <p14:creationId xmlns:p14="http://schemas.microsoft.com/office/powerpoint/2010/main" val="16852240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igrationWizIdVersion xmlns="b2463319-f063-494d-be28-0864aafcbfaf" xsi:nil="true"/>
    <MigrationWizIdPermissions xmlns="b2463319-f063-494d-be28-0864aafcbfaf" xsi:nil="true"/>
    <_activity xmlns="b2463319-f063-494d-be28-0864aafcbfaf" xsi:nil="true"/>
    <MigrationWizId xmlns="b2463319-f063-494d-be28-0864aafcbfa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6A3FE9166DFFCA4F828C9562480FADF8" ma:contentTypeVersion="17" ma:contentTypeDescription="Create a new document." ma:contentTypeScope="" ma:versionID="99b97478d634bcb6731d6423c0aa6266">
  <xsd:schema xmlns:xsd="http://www.w3.org/2001/XMLSchema" xmlns:xs="http://www.w3.org/2001/XMLSchema" xmlns:p="http://schemas.microsoft.com/office/2006/metadata/properties" xmlns:ns3="b2463319-f063-494d-be28-0864aafcbfaf" xmlns:ns4="cb70dd5e-aeba-4303-895e-0ae485ba4d8f" targetNamespace="http://schemas.microsoft.com/office/2006/metadata/properties" ma:root="true" ma:fieldsID="145e044a657221f1d5675606702a2248" ns3:_="" ns4:_="">
    <xsd:import namespace="b2463319-f063-494d-be28-0864aafcbfaf"/>
    <xsd:import namespace="cb70dd5e-aeba-4303-895e-0ae485ba4d8f"/>
    <xsd:element name="properties">
      <xsd:complexType>
        <xsd:sequence>
          <xsd:element name="documentManagement">
            <xsd:complexType>
              <xsd:all>
                <xsd:element ref="ns3:MigrationWizId" minOccurs="0"/>
                <xsd:element ref="ns3:MigrationWizIdPermissions" minOccurs="0"/>
                <xsd:element ref="ns3:MigrationWizIdVersion" minOccurs="0"/>
                <xsd:element ref="ns3:MediaServiceMetadata" minOccurs="0"/>
                <xsd:element ref="ns3:MediaServiceFastMetadata" minOccurs="0"/>
                <xsd:element ref="ns3:MediaServiceDateTaken" minOccurs="0"/>
                <xsd:element ref="ns3:MediaServiceAutoTags" minOccurs="0"/>
                <xsd:element ref="ns3:MediaLengthInSeconds" minOccurs="0"/>
                <xsd:element ref="ns3:MediaServiceAutoKeyPoints" minOccurs="0"/>
                <xsd:element ref="ns3:MediaServiceKeyPoints" minOccurs="0"/>
                <xsd:element ref="ns4:SharedWithUsers" minOccurs="0"/>
                <xsd:element ref="ns4:SharedWithDetails" minOccurs="0"/>
                <xsd:element ref="ns4:SharingHintHash" minOccurs="0"/>
                <xsd:element ref="ns3:MediaServiceOCR" minOccurs="0"/>
                <xsd:element ref="ns3:MediaServiceGenerationTime" minOccurs="0"/>
                <xsd:element ref="ns3:MediaServiceEventHashCode"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2463319-f063-494d-be28-0864aafcbfaf" elementFormDefault="qualified">
    <xsd:import namespace="http://schemas.microsoft.com/office/2006/documentManagement/types"/>
    <xsd:import namespace="http://schemas.microsoft.com/office/infopath/2007/PartnerControls"/>
    <xsd:element name="MigrationWizId" ma:index="8" nillable="true" ma:displayName="MigrationWizId" ma:internalName="MigrationWizId">
      <xsd:simpleType>
        <xsd:restriction base="dms:Text"/>
      </xsd:simpleType>
    </xsd:element>
    <xsd:element name="MigrationWizIdPermissions" ma:index="9" nillable="true" ma:displayName="MigrationWizIdPermissions" ma:internalName="MigrationWizIdPermissions">
      <xsd:simpleType>
        <xsd:restriction base="dms:Text"/>
      </xsd:simpleType>
    </xsd:element>
    <xsd:element name="MigrationWizIdVersion" ma:index="10" nillable="true" ma:displayName="MigrationWizIdVersion" ma:internalName="MigrationWizIdVersion">
      <xsd:simpleType>
        <xsd:restriction base="dms:Text"/>
      </xsd:simpleType>
    </xsd:element>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DateTaken" ma:index="13" nillable="true" ma:displayName="MediaServiceDateTaken" ma:hidden="true" ma:internalName="MediaServiceDateTaken" ma:readOnly="true">
      <xsd:simpleType>
        <xsd:restriction base="dms:Text"/>
      </xsd:simpleType>
    </xsd:element>
    <xsd:element name="MediaServiceAutoTags" ma:index="14" nillable="true" ma:displayName="Tags" ma:internalName="MediaServiceAutoTags"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ServiceOCR" ma:index="21" nillable="true" ma:displayName="Extracted Text" ma:internalName="MediaServiceOCR" ma:readOnly="true">
      <xsd:simpleType>
        <xsd:restriction base="dms:Note">
          <xsd:maxLength value="255"/>
        </xsd:restriction>
      </xsd:simpleType>
    </xsd:element>
    <xsd:element name="MediaServiceGenerationTime" ma:index="22" nillable="true" ma:displayName="MediaServiceGenerationTime" ma:hidden="true" ma:internalName="MediaServiceGenerationTime" ma:readOnly="true">
      <xsd:simpleType>
        <xsd:restriction base="dms:Text"/>
      </xsd:simpleType>
    </xsd:element>
    <xsd:element name="MediaServiceEventHashCode" ma:index="23" nillable="true" ma:displayName="MediaServiceEventHashCode" ma:hidden="true" ma:internalName="MediaServiceEventHashCode" ma:readOnly="true">
      <xsd:simpleType>
        <xsd:restriction base="dms:Text"/>
      </xsd:simpleType>
    </xsd:element>
    <xsd:element name="_activity" ma:index="24"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b70dd5e-aeba-4303-895e-0ae485ba4d8f"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element name="SharingHintHash" ma:index="20"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70061EC-5254-4D25-8394-7B74220CF5C7}">
  <ds:schemaRefs>
    <ds:schemaRef ds:uri="http://purl.org/dc/elements/1.1/"/>
    <ds:schemaRef ds:uri="cb70dd5e-aeba-4303-895e-0ae485ba4d8f"/>
    <ds:schemaRef ds:uri="http://www.w3.org/XML/1998/namespace"/>
    <ds:schemaRef ds:uri="http://purl.org/dc/terms/"/>
    <ds:schemaRef ds:uri="http://schemas.microsoft.com/office/infopath/2007/PartnerControls"/>
    <ds:schemaRef ds:uri="http://schemas.microsoft.com/office/2006/documentManagement/types"/>
    <ds:schemaRef ds:uri="http://purl.org/dc/dcmitype/"/>
    <ds:schemaRef ds:uri="http://schemas.openxmlformats.org/package/2006/metadata/core-properties"/>
    <ds:schemaRef ds:uri="b2463319-f063-494d-be28-0864aafcbfaf"/>
    <ds:schemaRef ds:uri="http://schemas.microsoft.com/office/2006/metadata/properties"/>
  </ds:schemaRefs>
</ds:datastoreItem>
</file>

<file path=customXml/itemProps2.xml><?xml version="1.0" encoding="utf-8"?>
<ds:datastoreItem xmlns:ds="http://schemas.openxmlformats.org/officeDocument/2006/customXml" ds:itemID="{F2D1B207-7E90-4BC8-88B3-623192989837}">
  <ds:schemaRefs>
    <ds:schemaRef ds:uri="http://schemas.microsoft.com/sharepoint/v3/contenttype/forms"/>
  </ds:schemaRefs>
</ds:datastoreItem>
</file>

<file path=customXml/itemProps3.xml><?xml version="1.0" encoding="utf-8"?>
<ds:datastoreItem xmlns:ds="http://schemas.openxmlformats.org/officeDocument/2006/customXml" ds:itemID="{05ECCD74-A79B-43A2-8409-8A88CAE9BAF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2463319-f063-494d-be28-0864aafcbfaf"/>
    <ds:schemaRef ds:uri="cb70dd5e-aeba-4303-895e-0ae485ba4d8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288</TotalTime>
  <Words>692</Words>
  <Application>Microsoft Office PowerPoint</Application>
  <PresentationFormat>Widescreen</PresentationFormat>
  <Paragraphs>62</Paragraphs>
  <Slides>24</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Calibri Light</vt:lpstr>
      <vt:lpstr>Times New Roman</vt:lpstr>
      <vt:lpstr>Office Theme</vt:lpstr>
      <vt:lpstr>STRINGS</vt:lpstr>
      <vt:lpstr>What is  as string</vt:lpstr>
      <vt:lpstr>Empty String</vt:lpstr>
      <vt:lpstr>How to define strings</vt:lpstr>
      <vt:lpstr>Quoted string Literal </vt:lpstr>
      <vt:lpstr>Verbatim string literal </vt:lpstr>
      <vt:lpstr>Raw string literal </vt:lpstr>
      <vt:lpstr>String interpolation </vt:lpstr>
      <vt:lpstr>Verbatim string interpolation </vt:lpstr>
      <vt:lpstr>Raw string interpolation </vt:lpstr>
      <vt:lpstr>Raw string interpolation -JSON </vt:lpstr>
      <vt:lpstr>String Data type </vt:lpstr>
      <vt:lpstr>String are immutable</vt:lpstr>
      <vt:lpstr>PowerPoint Presentation</vt:lpstr>
      <vt:lpstr>String Intern in C#: </vt:lpstr>
      <vt:lpstr>String Methods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String Builder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STRINGS</dc:title>
  <dc:creator>Jonathan Ndambuki</dc:creator>
  <cp:lastModifiedBy>Jonathan Ndambuki</cp:lastModifiedBy>
  <cp:revision>6</cp:revision>
  <dcterms:created xsi:type="dcterms:W3CDTF">2023-05-13T13:30:00Z</dcterms:created>
  <dcterms:modified xsi:type="dcterms:W3CDTF">2023-08-08T02:29:26Z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0x0101006A3FE9166DFFCA4F828C9562480FADF8</vt:lpwstr>
  </property>
</Properties>
</file>