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7" r:id="rId5"/>
    <p:sldId id="354" r:id="rId6"/>
    <p:sldId id="355" r:id="rId7"/>
    <p:sldId id="356" r:id="rId8"/>
    <p:sldId id="3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C2DC6-7524-455E-A717-42536CBB0537}" type="datetimeFigureOut">
              <a:rPr lang="en-US" smtClean="0"/>
              <a:t>7/15/2023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B510A7-0CDC-4334-9D5A-A7E3FD1D7995}" type="slidenum">
              <a:rPr lang="en-US" smtClean="0"/>
              <a:t>‹#›</a:t>
            </a:fld>
            <a:endParaRPr lang="en-US"/>
          </a:p>
        </p:txBody>
      </p:sp>
    </p:spTree>
    <p:extLst>
      <p:ext uri="{BB962C8B-B14F-4D97-AF65-F5344CB8AC3E}">
        <p14:creationId xmlns:p14="http://schemas.microsoft.com/office/powerpoint/2010/main" val="294215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7289-59BD-5902-85ED-A19BB401FB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550EBB-69BE-16F7-3769-6A43DA8F1E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29C993-3742-6A9B-4C2C-5CACD240AD92}"/>
              </a:ext>
            </a:extLst>
          </p:cNvPr>
          <p:cNvSpPr>
            <a:spLocks noGrp="1"/>
          </p:cNvSpPr>
          <p:nvPr>
            <p:ph type="dt" sz="half" idx="10"/>
          </p:nvPr>
        </p:nvSpPr>
        <p:spPr/>
        <p:txBody>
          <a:bodyPr/>
          <a:lstStyle/>
          <a:p>
            <a:fld id="{0AAE74A8-09DC-46D7-9EBA-162302379374}" type="datetimeFigureOut">
              <a:rPr lang="en-US" smtClean="0"/>
              <a:t>7/15/2023</a:t>
            </a:fld>
            <a:endParaRPr lang="en-US"/>
          </a:p>
        </p:txBody>
      </p:sp>
      <p:sp>
        <p:nvSpPr>
          <p:cNvPr id="5" name="Footer Placeholder 4">
            <a:extLst>
              <a:ext uri="{FF2B5EF4-FFF2-40B4-BE49-F238E27FC236}">
                <a16:creationId xmlns:a16="http://schemas.microsoft.com/office/drawing/2014/main" id="{7C1A98B6-D3DD-4372-3CA8-A59A64015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59B8F-F189-C6FE-A47B-2F54FCAB7D8C}"/>
              </a:ext>
            </a:extLst>
          </p:cNvPr>
          <p:cNvSpPr>
            <a:spLocks noGrp="1"/>
          </p:cNvSpPr>
          <p:nvPr>
            <p:ph type="sldNum" sz="quarter" idx="12"/>
          </p:nvPr>
        </p:nvSpPr>
        <p:spPr/>
        <p:txBody>
          <a:bodyPr/>
          <a:lstStyle/>
          <a:p>
            <a:fld id="{2A7A8AF2-02AD-45D9-B364-F8488C451BB2}" type="slidenum">
              <a:rPr lang="en-US" smtClean="0"/>
              <a:t>‹#›</a:t>
            </a:fld>
            <a:endParaRPr lang="en-US"/>
          </a:p>
        </p:txBody>
      </p:sp>
    </p:spTree>
    <p:extLst>
      <p:ext uri="{BB962C8B-B14F-4D97-AF65-F5344CB8AC3E}">
        <p14:creationId xmlns:p14="http://schemas.microsoft.com/office/powerpoint/2010/main" val="1673531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DA2F-0900-E6DD-294E-0247A3F48D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90178A-2059-8440-84AC-70F9BE94BF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5A10C-02D5-E09F-16B9-6D92726F2D0D}"/>
              </a:ext>
            </a:extLst>
          </p:cNvPr>
          <p:cNvSpPr>
            <a:spLocks noGrp="1"/>
          </p:cNvSpPr>
          <p:nvPr>
            <p:ph type="dt" sz="half" idx="10"/>
          </p:nvPr>
        </p:nvSpPr>
        <p:spPr/>
        <p:txBody>
          <a:bodyPr/>
          <a:lstStyle/>
          <a:p>
            <a:fld id="{0AAE74A8-09DC-46D7-9EBA-162302379374}" type="datetimeFigureOut">
              <a:rPr lang="en-US" smtClean="0"/>
              <a:t>7/15/2023</a:t>
            </a:fld>
            <a:endParaRPr lang="en-US"/>
          </a:p>
        </p:txBody>
      </p:sp>
      <p:sp>
        <p:nvSpPr>
          <p:cNvPr id="5" name="Footer Placeholder 4">
            <a:extLst>
              <a:ext uri="{FF2B5EF4-FFF2-40B4-BE49-F238E27FC236}">
                <a16:creationId xmlns:a16="http://schemas.microsoft.com/office/drawing/2014/main" id="{AD2C77A4-99E5-C902-299C-D5470AD3A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CFAF6-4CAF-B201-39C1-1ECB19989BBC}"/>
              </a:ext>
            </a:extLst>
          </p:cNvPr>
          <p:cNvSpPr>
            <a:spLocks noGrp="1"/>
          </p:cNvSpPr>
          <p:nvPr>
            <p:ph type="sldNum" sz="quarter" idx="12"/>
          </p:nvPr>
        </p:nvSpPr>
        <p:spPr/>
        <p:txBody>
          <a:bodyPr/>
          <a:lstStyle/>
          <a:p>
            <a:fld id="{2A7A8AF2-02AD-45D9-B364-F8488C451BB2}" type="slidenum">
              <a:rPr lang="en-US" smtClean="0"/>
              <a:t>‹#›</a:t>
            </a:fld>
            <a:endParaRPr lang="en-US"/>
          </a:p>
        </p:txBody>
      </p:sp>
    </p:spTree>
    <p:extLst>
      <p:ext uri="{BB962C8B-B14F-4D97-AF65-F5344CB8AC3E}">
        <p14:creationId xmlns:p14="http://schemas.microsoft.com/office/powerpoint/2010/main" val="73836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D115CE-7CC3-0043-7CC1-9B826D79F6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C8EC63-01FB-5429-C767-1767DA44B2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CAEE0-1E27-841E-04DB-8625CC12AE58}"/>
              </a:ext>
            </a:extLst>
          </p:cNvPr>
          <p:cNvSpPr>
            <a:spLocks noGrp="1"/>
          </p:cNvSpPr>
          <p:nvPr>
            <p:ph type="dt" sz="half" idx="10"/>
          </p:nvPr>
        </p:nvSpPr>
        <p:spPr/>
        <p:txBody>
          <a:bodyPr/>
          <a:lstStyle/>
          <a:p>
            <a:fld id="{0AAE74A8-09DC-46D7-9EBA-162302379374}" type="datetimeFigureOut">
              <a:rPr lang="en-US" smtClean="0"/>
              <a:t>7/15/2023</a:t>
            </a:fld>
            <a:endParaRPr lang="en-US"/>
          </a:p>
        </p:txBody>
      </p:sp>
      <p:sp>
        <p:nvSpPr>
          <p:cNvPr id="5" name="Footer Placeholder 4">
            <a:extLst>
              <a:ext uri="{FF2B5EF4-FFF2-40B4-BE49-F238E27FC236}">
                <a16:creationId xmlns:a16="http://schemas.microsoft.com/office/drawing/2014/main" id="{8F406E00-7E1D-3FAE-BBDB-950714AB1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FABEF-485D-C1B6-BF31-BA23FAE4DEC8}"/>
              </a:ext>
            </a:extLst>
          </p:cNvPr>
          <p:cNvSpPr>
            <a:spLocks noGrp="1"/>
          </p:cNvSpPr>
          <p:nvPr>
            <p:ph type="sldNum" sz="quarter" idx="12"/>
          </p:nvPr>
        </p:nvSpPr>
        <p:spPr/>
        <p:txBody>
          <a:bodyPr/>
          <a:lstStyle/>
          <a:p>
            <a:fld id="{2A7A8AF2-02AD-45D9-B364-F8488C451BB2}" type="slidenum">
              <a:rPr lang="en-US" smtClean="0"/>
              <a:t>‹#›</a:t>
            </a:fld>
            <a:endParaRPr lang="en-US"/>
          </a:p>
        </p:txBody>
      </p:sp>
    </p:spTree>
    <p:extLst>
      <p:ext uri="{BB962C8B-B14F-4D97-AF65-F5344CB8AC3E}">
        <p14:creationId xmlns:p14="http://schemas.microsoft.com/office/powerpoint/2010/main" val="2143333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73583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0983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3B10-3F2F-52D9-4823-423818841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A75DC-872C-7739-41E2-42D529025E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D748D-0BEA-A0C9-B8B7-25B8E1194867}"/>
              </a:ext>
            </a:extLst>
          </p:cNvPr>
          <p:cNvSpPr>
            <a:spLocks noGrp="1"/>
          </p:cNvSpPr>
          <p:nvPr>
            <p:ph type="dt" sz="half" idx="10"/>
          </p:nvPr>
        </p:nvSpPr>
        <p:spPr/>
        <p:txBody>
          <a:bodyPr/>
          <a:lstStyle/>
          <a:p>
            <a:fld id="{0AAE74A8-09DC-46D7-9EBA-162302379374}" type="datetimeFigureOut">
              <a:rPr lang="en-US" smtClean="0"/>
              <a:t>7/15/2023</a:t>
            </a:fld>
            <a:endParaRPr lang="en-US"/>
          </a:p>
        </p:txBody>
      </p:sp>
      <p:sp>
        <p:nvSpPr>
          <p:cNvPr id="5" name="Footer Placeholder 4">
            <a:extLst>
              <a:ext uri="{FF2B5EF4-FFF2-40B4-BE49-F238E27FC236}">
                <a16:creationId xmlns:a16="http://schemas.microsoft.com/office/drawing/2014/main" id="{440532BD-C8B8-DD90-13A4-30CF3C96B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592CE-387F-39E9-B982-59798F915D33}"/>
              </a:ext>
            </a:extLst>
          </p:cNvPr>
          <p:cNvSpPr>
            <a:spLocks noGrp="1"/>
          </p:cNvSpPr>
          <p:nvPr>
            <p:ph type="sldNum" sz="quarter" idx="12"/>
          </p:nvPr>
        </p:nvSpPr>
        <p:spPr/>
        <p:txBody>
          <a:bodyPr/>
          <a:lstStyle/>
          <a:p>
            <a:fld id="{2A7A8AF2-02AD-45D9-B364-F8488C451BB2}" type="slidenum">
              <a:rPr lang="en-US" smtClean="0"/>
              <a:t>‹#›</a:t>
            </a:fld>
            <a:endParaRPr lang="en-US"/>
          </a:p>
        </p:txBody>
      </p:sp>
    </p:spTree>
    <p:extLst>
      <p:ext uri="{BB962C8B-B14F-4D97-AF65-F5344CB8AC3E}">
        <p14:creationId xmlns:p14="http://schemas.microsoft.com/office/powerpoint/2010/main" val="274891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8FA6-E786-D98A-841E-4CE45A27B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2AE883-7164-61D8-A624-1D6230BA6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753441-7BC4-B2D1-2108-A2DE24864827}"/>
              </a:ext>
            </a:extLst>
          </p:cNvPr>
          <p:cNvSpPr>
            <a:spLocks noGrp="1"/>
          </p:cNvSpPr>
          <p:nvPr>
            <p:ph type="dt" sz="half" idx="10"/>
          </p:nvPr>
        </p:nvSpPr>
        <p:spPr/>
        <p:txBody>
          <a:bodyPr/>
          <a:lstStyle/>
          <a:p>
            <a:fld id="{0AAE74A8-09DC-46D7-9EBA-162302379374}" type="datetimeFigureOut">
              <a:rPr lang="en-US" smtClean="0"/>
              <a:t>7/15/2023</a:t>
            </a:fld>
            <a:endParaRPr lang="en-US"/>
          </a:p>
        </p:txBody>
      </p:sp>
      <p:sp>
        <p:nvSpPr>
          <p:cNvPr id="5" name="Footer Placeholder 4">
            <a:extLst>
              <a:ext uri="{FF2B5EF4-FFF2-40B4-BE49-F238E27FC236}">
                <a16:creationId xmlns:a16="http://schemas.microsoft.com/office/drawing/2014/main" id="{6B481D1D-29BA-540D-7A7F-3A3C09178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3B5F3-C7C9-DF58-9B85-ED7153974771}"/>
              </a:ext>
            </a:extLst>
          </p:cNvPr>
          <p:cNvSpPr>
            <a:spLocks noGrp="1"/>
          </p:cNvSpPr>
          <p:nvPr>
            <p:ph type="sldNum" sz="quarter" idx="12"/>
          </p:nvPr>
        </p:nvSpPr>
        <p:spPr/>
        <p:txBody>
          <a:bodyPr/>
          <a:lstStyle/>
          <a:p>
            <a:fld id="{2A7A8AF2-02AD-45D9-B364-F8488C451BB2}" type="slidenum">
              <a:rPr lang="en-US" smtClean="0"/>
              <a:t>‹#›</a:t>
            </a:fld>
            <a:endParaRPr lang="en-US"/>
          </a:p>
        </p:txBody>
      </p:sp>
    </p:spTree>
    <p:extLst>
      <p:ext uri="{BB962C8B-B14F-4D97-AF65-F5344CB8AC3E}">
        <p14:creationId xmlns:p14="http://schemas.microsoft.com/office/powerpoint/2010/main" val="2471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07B8-3BBA-F4D6-88B8-201E2AF422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824801-65B0-B83A-CBFC-422DBF38DC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A70B58-E394-4C61-322A-2DCEFB4A08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F6FAAB-EE80-EDAF-A6FA-3ED860AD8FCB}"/>
              </a:ext>
            </a:extLst>
          </p:cNvPr>
          <p:cNvSpPr>
            <a:spLocks noGrp="1"/>
          </p:cNvSpPr>
          <p:nvPr>
            <p:ph type="dt" sz="half" idx="10"/>
          </p:nvPr>
        </p:nvSpPr>
        <p:spPr/>
        <p:txBody>
          <a:bodyPr/>
          <a:lstStyle/>
          <a:p>
            <a:fld id="{0AAE74A8-09DC-46D7-9EBA-162302379374}" type="datetimeFigureOut">
              <a:rPr lang="en-US" smtClean="0"/>
              <a:t>7/15/2023</a:t>
            </a:fld>
            <a:endParaRPr lang="en-US"/>
          </a:p>
        </p:txBody>
      </p:sp>
      <p:sp>
        <p:nvSpPr>
          <p:cNvPr id="6" name="Footer Placeholder 5">
            <a:extLst>
              <a:ext uri="{FF2B5EF4-FFF2-40B4-BE49-F238E27FC236}">
                <a16:creationId xmlns:a16="http://schemas.microsoft.com/office/drawing/2014/main" id="{4BA1094E-3D56-C6EE-CF4F-C1C7437C1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C6788-0703-53FE-72C1-F7D67D301115}"/>
              </a:ext>
            </a:extLst>
          </p:cNvPr>
          <p:cNvSpPr>
            <a:spLocks noGrp="1"/>
          </p:cNvSpPr>
          <p:nvPr>
            <p:ph type="sldNum" sz="quarter" idx="12"/>
          </p:nvPr>
        </p:nvSpPr>
        <p:spPr/>
        <p:txBody>
          <a:bodyPr/>
          <a:lstStyle/>
          <a:p>
            <a:fld id="{2A7A8AF2-02AD-45D9-B364-F8488C451BB2}" type="slidenum">
              <a:rPr lang="en-US" smtClean="0"/>
              <a:t>‹#›</a:t>
            </a:fld>
            <a:endParaRPr lang="en-US"/>
          </a:p>
        </p:txBody>
      </p:sp>
    </p:spTree>
    <p:extLst>
      <p:ext uri="{BB962C8B-B14F-4D97-AF65-F5344CB8AC3E}">
        <p14:creationId xmlns:p14="http://schemas.microsoft.com/office/powerpoint/2010/main" val="81008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92DD-BF1C-003D-AB9E-98D3A95407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CFA490-D828-3296-ADA5-F506F992AB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AC0961-F6DA-84E8-E725-54D24DF6B9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14E20C-9A99-0256-EA15-A019201AA9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FC556D-D376-86FB-9AAE-F5E8E2C82E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32493-69A0-1F03-4BB9-D2893FD4BD4D}"/>
              </a:ext>
            </a:extLst>
          </p:cNvPr>
          <p:cNvSpPr>
            <a:spLocks noGrp="1"/>
          </p:cNvSpPr>
          <p:nvPr>
            <p:ph type="dt" sz="half" idx="10"/>
          </p:nvPr>
        </p:nvSpPr>
        <p:spPr/>
        <p:txBody>
          <a:bodyPr/>
          <a:lstStyle/>
          <a:p>
            <a:fld id="{0AAE74A8-09DC-46D7-9EBA-162302379374}" type="datetimeFigureOut">
              <a:rPr lang="en-US" smtClean="0"/>
              <a:t>7/15/2023</a:t>
            </a:fld>
            <a:endParaRPr lang="en-US"/>
          </a:p>
        </p:txBody>
      </p:sp>
      <p:sp>
        <p:nvSpPr>
          <p:cNvPr id="8" name="Footer Placeholder 7">
            <a:extLst>
              <a:ext uri="{FF2B5EF4-FFF2-40B4-BE49-F238E27FC236}">
                <a16:creationId xmlns:a16="http://schemas.microsoft.com/office/drawing/2014/main" id="{BE402F22-A120-F317-7C88-343BA3B032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6EBF36-5718-FF09-2CFE-759D1C850215}"/>
              </a:ext>
            </a:extLst>
          </p:cNvPr>
          <p:cNvSpPr>
            <a:spLocks noGrp="1"/>
          </p:cNvSpPr>
          <p:nvPr>
            <p:ph type="sldNum" sz="quarter" idx="12"/>
          </p:nvPr>
        </p:nvSpPr>
        <p:spPr/>
        <p:txBody>
          <a:bodyPr/>
          <a:lstStyle/>
          <a:p>
            <a:fld id="{2A7A8AF2-02AD-45D9-B364-F8488C451BB2}" type="slidenum">
              <a:rPr lang="en-US" smtClean="0"/>
              <a:t>‹#›</a:t>
            </a:fld>
            <a:endParaRPr lang="en-US"/>
          </a:p>
        </p:txBody>
      </p:sp>
    </p:spTree>
    <p:extLst>
      <p:ext uri="{BB962C8B-B14F-4D97-AF65-F5344CB8AC3E}">
        <p14:creationId xmlns:p14="http://schemas.microsoft.com/office/powerpoint/2010/main" val="52232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8950-0042-DBFA-A984-87CA70A67C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BC00BE-074F-982F-9CBE-41FD136E49BC}"/>
              </a:ext>
            </a:extLst>
          </p:cNvPr>
          <p:cNvSpPr>
            <a:spLocks noGrp="1"/>
          </p:cNvSpPr>
          <p:nvPr>
            <p:ph type="dt" sz="half" idx="10"/>
          </p:nvPr>
        </p:nvSpPr>
        <p:spPr/>
        <p:txBody>
          <a:bodyPr/>
          <a:lstStyle/>
          <a:p>
            <a:fld id="{0AAE74A8-09DC-46D7-9EBA-162302379374}" type="datetimeFigureOut">
              <a:rPr lang="en-US" smtClean="0"/>
              <a:t>7/15/2023</a:t>
            </a:fld>
            <a:endParaRPr lang="en-US"/>
          </a:p>
        </p:txBody>
      </p:sp>
      <p:sp>
        <p:nvSpPr>
          <p:cNvPr id="4" name="Footer Placeholder 3">
            <a:extLst>
              <a:ext uri="{FF2B5EF4-FFF2-40B4-BE49-F238E27FC236}">
                <a16:creationId xmlns:a16="http://schemas.microsoft.com/office/drawing/2014/main" id="{5BE90264-3F12-1C17-1F78-4B412B0A74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E8729A-EAAD-6500-955A-A7FC9F496CEA}"/>
              </a:ext>
            </a:extLst>
          </p:cNvPr>
          <p:cNvSpPr>
            <a:spLocks noGrp="1"/>
          </p:cNvSpPr>
          <p:nvPr>
            <p:ph type="sldNum" sz="quarter" idx="12"/>
          </p:nvPr>
        </p:nvSpPr>
        <p:spPr/>
        <p:txBody>
          <a:bodyPr/>
          <a:lstStyle/>
          <a:p>
            <a:fld id="{2A7A8AF2-02AD-45D9-B364-F8488C451BB2}" type="slidenum">
              <a:rPr lang="en-US" smtClean="0"/>
              <a:t>‹#›</a:t>
            </a:fld>
            <a:endParaRPr lang="en-US"/>
          </a:p>
        </p:txBody>
      </p:sp>
    </p:spTree>
    <p:extLst>
      <p:ext uri="{BB962C8B-B14F-4D97-AF65-F5344CB8AC3E}">
        <p14:creationId xmlns:p14="http://schemas.microsoft.com/office/powerpoint/2010/main" val="1513014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321AB-4B91-A79E-424C-EAFDE705D83E}"/>
              </a:ext>
            </a:extLst>
          </p:cNvPr>
          <p:cNvSpPr>
            <a:spLocks noGrp="1"/>
          </p:cNvSpPr>
          <p:nvPr>
            <p:ph type="dt" sz="half" idx="10"/>
          </p:nvPr>
        </p:nvSpPr>
        <p:spPr/>
        <p:txBody>
          <a:bodyPr/>
          <a:lstStyle/>
          <a:p>
            <a:fld id="{0AAE74A8-09DC-46D7-9EBA-162302379374}" type="datetimeFigureOut">
              <a:rPr lang="en-US" smtClean="0"/>
              <a:t>7/15/2023</a:t>
            </a:fld>
            <a:endParaRPr lang="en-US"/>
          </a:p>
        </p:txBody>
      </p:sp>
      <p:sp>
        <p:nvSpPr>
          <p:cNvPr id="3" name="Footer Placeholder 2">
            <a:extLst>
              <a:ext uri="{FF2B5EF4-FFF2-40B4-BE49-F238E27FC236}">
                <a16:creationId xmlns:a16="http://schemas.microsoft.com/office/drawing/2014/main" id="{E383AA08-76BC-9C3A-9507-5011D9607A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116F9-C045-280A-D757-97B741280A3C}"/>
              </a:ext>
            </a:extLst>
          </p:cNvPr>
          <p:cNvSpPr>
            <a:spLocks noGrp="1"/>
          </p:cNvSpPr>
          <p:nvPr>
            <p:ph type="sldNum" sz="quarter" idx="12"/>
          </p:nvPr>
        </p:nvSpPr>
        <p:spPr/>
        <p:txBody>
          <a:bodyPr/>
          <a:lstStyle/>
          <a:p>
            <a:fld id="{2A7A8AF2-02AD-45D9-B364-F8488C451BB2}" type="slidenum">
              <a:rPr lang="en-US" smtClean="0"/>
              <a:t>‹#›</a:t>
            </a:fld>
            <a:endParaRPr lang="en-US"/>
          </a:p>
        </p:txBody>
      </p:sp>
    </p:spTree>
    <p:extLst>
      <p:ext uri="{BB962C8B-B14F-4D97-AF65-F5344CB8AC3E}">
        <p14:creationId xmlns:p14="http://schemas.microsoft.com/office/powerpoint/2010/main" val="70322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8886-388D-58E5-63C3-FB8767700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1C6E86-BACC-FE11-06B5-C0AEA92BB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3A0057-65BC-2454-DC88-2B8B25167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280CD-1465-7A61-477D-E2E30DF576C1}"/>
              </a:ext>
            </a:extLst>
          </p:cNvPr>
          <p:cNvSpPr>
            <a:spLocks noGrp="1"/>
          </p:cNvSpPr>
          <p:nvPr>
            <p:ph type="dt" sz="half" idx="10"/>
          </p:nvPr>
        </p:nvSpPr>
        <p:spPr/>
        <p:txBody>
          <a:bodyPr/>
          <a:lstStyle/>
          <a:p>
            <a:fld id="{0AAE74A8-09DC-46D7-9EBA-162302379374}" type="datetimeFigureOut">
              <a:rPr lang="en-US" smtClean="0"/>
              <a:t>7/15/2023</a:t>
            </a:fld>
            <a:endParaRPr lang="en-US"/>
          </a:p>
        </p:txBody>
      </p:sp>
      <p:sp>
        <p:nvSpPr>
          <p:cNvPr id="6" name="Footer Placeholder 5">
            <a:extLst>
              <a:ext uri="{FF2B5EF4-FFF2-40B4-BE49-F238E27FC236}">
                <a16:creationId xmlns:a16="http://schemas.microsoft.com/office/drawing/2014/main" id="{AC67CBA3-E60E-8E7F-DE5E-28D02646A8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504DD0-BBE3-6486-3E19-74020EDF1F0F}"/>
              </a:ext>
            </a:extLst>
          </p:cNvPr>
          <p:cNvSpPr>
            <a:spLocks noGrp="1"/>
          </p:cNvSpPr>
          <p:nvPr>
            <p:ph type="sldNum" sz="quarter" idx="12"/>
          </p:nvPr>
        </p:nvSpPr>
        <p:spPr/>
        <p:txBody>
          <a:bodyPr/>
          <a:lstStyle/>
          <a:p>
            <a:fld id="{2A7A8AF2-02AD-45D9-B364-F8488C451BB2}" type="slidenum">
              <a:rPr lang="en-US" smtClean="0"/>
              <a:t>‹#›</a:t>
            </a:fld>
            <a:endParaRPr lang="en-US"/>
          </a:p>
        </p:txBody>
      </p:sp>
    </p:spTree>
    <p:extLst>
      <p:ext uri="{BB962C8B-B14F-4D97-AF65-F5344CB8AC3E}">
        <p14:creationId xmlns:p14="http://schemas.microsoft.com/office/powerpoint/2010/main" val="3826881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DB8A-C3B8-748F-BB50-8DB2D35A1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66ABBF-2DD7-37B6-6BED-A42403125A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6C0615-6527-7C51-A450-0B754BCFF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E8090-621F-DC03-62E8-A73E03B49960}"/>
              </a:ext>
            </a:extLst>
          </p:cNvPr>
          <p:cNvSpPr>
            <a:spLocks noGrp="1"/>
          </p:cNvSpPr>
          <p:nvPr>
            <p:ph type="dt" sz="half" idx="10"/>
          </p:nvPr>
        </p:nvSpPr>
        <p:spPr/>
        <p:txBody>
          <a:bodyPr/>
          <a:lstStyle/>
          <a:p>
            <a:fld id="{0AAE74A8-09DC-46D7-9EBA-162302379374}" type="datetimeFigureOut">
              <a:rPr lang="en-US" smtClean="0"/>
              <a:t>7/15/2023</a:t>
            </a:fld>
            <a:endParaRPr lang="en-US"/>
          </a:p>
        </p:txBody>
      </p:sp>
      <p:sp>
        <p:nvSpPr>
          <p:cNvPr id="6" name="Footer Placeholder 5">
            <a:extLst>
              <a:ext uri="{FF2B5EF4-FFF2-40B4-BE49-F238E27FC236}">
                <a16:creationId xmlns:a16="http://schemas.microsoft.com/office/drawing/2014/main" id="{4F2815EB-B7DB-2A0B-3019-6DCA0449D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0AF15-5EF9-C0C8-D468-5BCB6DCECB03}"/>
              </a:ext>
            </a:extLst>
          </p:cNvPr>
          <p:cNvSpPr>
            <a:spLocks noGrp="1"/>
          </p:cNvSpPr>
          <p:nvPr>
            <p:ph type="sldNum" sz="quarter" idx="12"/>
          </p:nvPr>
        </p:nvSpPr>
        <p:spPr/>
        <p:txBody>
          <a:bodyPr/>
          <a:lstStyle/>
          <a:p>
            <a:fld id="{2A7A8AF2-02AD-45D9-B364-F8488C451BB2}" type="slidenum">
              <a:rPr lang="en-US" smtClean="0"/>
              <a:t>‹#›</a:t>
            </a:fld>
            <a:endParaRPr lang="en-US"/>
          </a:p>
        </p:txBody>
      </p:sp>
    </p:spTree>
    <p:extLst>
      <p:ext uri="{BB962C8B-B14F-4D97-AF65-F5344CB8AC3E}">
        <p14:creationId xmlns:p14="http://schemas.microsoft.com/office/powerpoint/2010/main" val="413908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5FD6D-B9CB-9288-57EB-FF70F08E31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44757F-BC45-8FC5-28AA-AE6268171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C12436-2B62-7A70-2BDC-E833F44A51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E74A8-09DC-46D7-9EBA-162302379374}" type="datetimeFigureOut">
              <a:rPr lang="en-US" smtClean="0"/>
              <a:t>7/15/2023</a:t>
            </a:fld>
            <a:endParaRPr lang="en-US"/>
          </a:p>
        </p:txBody>
      </p:sp>
      <p:sp>
        <p:nvSpPr>
          <p:cNvPr id="5" name="Footer Placeholder 4">
            <a:extLst>
              <a:ext uri="{FF2B5EF4-FFF2-40B4-BE49-F238E27FC236}">
                <a16:creationId xmlns:a16="http://schemas.microsoft.com/office/drawing/2014/main" id="{110BAA51-8D04-4997-B7BF-8EE2D73B6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883258-5E1E-DD47-88B0-B9D381ECE6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A8AF2-02AD-45D9-B364-F8488C451BB2}" type="slidenum">
              <a:rPr lang="en-US" smtClean="0"/>
              <a:t>‹#›</a:t>
            </a:fld>
            <a:endParaRPr lang="en-US"/>
          </a:p>
        </p:txBody>
      </p:sp>
    </p:spTree>
    <p:extLst>
      <p:ext uri="{BB962C8B-B14F-4D97-AF65-F5344CB8AC3E}">
        <p14:creationId xmlns:p14="http://schemas.microsoft.com/office/powerpoint/2010/main" val="492853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06849" y="1510688"/>
            <a:ext cx="7051956" cy="3800241"/>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Data-Binding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B7CD-B2A2-92A1-97F4-BC11715668BD}"/>
              </a:ext>
            </a:extLst>
          </p:cNvPr>
          <p:cNvSpPr>
            <a:spLocks noGrp="1"/>
          </p:cNvSpPr>
          <p:nvPr>
            <p:ph type="title"/>
          </p:nvPr>
        </p:nvSpPr>
        <p:spPr>
          <a:xfrm>
            <a:off x="896470" y="251655"/>
            <a:ext cx="7521200" cy="1443600"/>
          </a:xfrm>
        </p:spPr>
        <p:txBody>
          <a:bodyPr/>
          <a:lstStyle/>
          <a:p>
            <a:r>
              <a:rPr lang="en-US" dirty="0"/>
              <a:t>What is Data Binding </a:t>
            </a:r>
          </a:p>
        </p:txBody>
      </p:sp>
      <p:sp>
        <p:nvSpPr>
          <p:cNvPr id="3" name="Text Placeholder 2">
            <a:extLst>
              <a:ext uri="{FF2B5EF4-FFF2-40B4-BE49-F238E27FC236}">
                <a16:creationId xmlns:a16="http://schemas.microsoft.com/office/drawing/2014/main" id="{6AAC7992-FC54-B07F-4BAC-1A84A0B9C8FF}"/>
              </a:ext>
            </a:extLst>
          </p:cNvPr>
          <p:cNvSpPr>
            <a:spLocks noGrp="1"/>
          </p:cNvSpPr>
          <p:nvPr>
            <p:ph type="body" idx="1"/>
          </p:nvPr>
        </p:nvSpPr>
        <p:spPr>
          <a:xfrm>
            <a:off x="717176" y="1416423"/>
            <a:ext cx="10833847" cy="4150659"/>
          </a:xfrm>
        </p:spPr>
        <p:txBody>
          <a:bodyPr/>
          <a:lstStyle/>
          <a:p>
            <a:pPr marL="152396" indent="0">
              <a:buNone/>
            </a:pPr>
            <a:r>
              <a:rPr lang="en-US" dirty="0"/>
              <a:t>Data binding is one of the most powerful features of software development technologies. Data binding is the connection bridge between View and the business logic (View Model) of the application. The following are the ways of doing data banding with </a:t>
            </a:r>
            <a:r>
              <a:rPr lang="en-US" dirty="0" err="1"/>
              <a:t>Blazor</a:t>
            </a:r>
            <a:r>
              <a:rPr lang="en-US" dirty="0"/>
              <a:t>.</a:t>
            </a:r>
          </a:p>
          <a:p>
            <a:pPr>
              <a:buFont typeface="Wingdings" panose="05000000000000000000" pitchFamily="2" charset="2"/>
              <a:buChar char="v"/>
            </a:pPr>
            <a:r>
              <a:rPr lang="en-US" dirty="0"/>
              <a:t>One-way Data Binding</a:t>
            </a:r>
          </a:p>
          <a:p>
            <a:pPr>
              <a:buFont typeface="Wingdings" panose="05000000000000000000" pitchFamily="2" charset="2"/>
              <a:buChar char="v"/>
            </a:pPr>
            <a:r>
              <a:rPr lang="en-US" dirty="0"/>
              <a:t>Two-way Data Binding</a:t>
            </a:r>
          </a:p>
          <a:p>
            <a:pPr>
              <a:buFont typeface="Wingdings" panose="05000000000000000000" pitchFamily="2" charset="2"/>
              <a:buChar char="v"/>
            </a:pPr>
            <a:r>
              <a:rPr lang="en-US" dirty="0"/>
              <a:t>Event Binding</a:t>
            </a:r>
          </a:p>
        </p:txBody>
      </p:sp>
    </p:spTree>
    <p:extLst>
      <p:ext uri="{BB962C8B-B14F-4D97-AF65-F5344CB8AC3E}">
        <p14:creationId xmlns:p14="http://schemas.microsoft.com/office/powerpoint/2010/main" val="91233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B7CD-B2A2-92A1-97F4-BC11715668BD}"/>
              </a:ext>
            </a:extLst>
          </p:cNvPr>
          <p:cNvSpPr>
            <a:spLocks noGrp="1"/>
          </p:cNvSpPr>
          <p:nvPr>
            <p:ph type="title"/>
          </p:nvPr>
        </p:nvSpPr>
        <p:spPr>
          <a:xfrm>
            <a:off x="609599" y="170973"/>
            <a:ext cx="8034867" cy="682666"/>
          </a:xfrm>
        </p:spPr>
        <p:txBody>
          <a:bodyPr/>
          <a:lstStyle/>
          <a:p>
            <a:r>
              <a:rPr lang="en-US" dirty="0"/>
              <a:t>One –Way Data Binding </a:t>
            </a:r>
          </a:p>
        </p:txBody>
      </p:sp>
      <p:sp>
        <p:nvSpPr>
          <p:cNvPr id="3" name="Text Placeholder 2">
            <a:extLst>
              <a:ext uri="{FF2B5EF4-FFF2-40B4-BE49-F238E27FC236}">
                <a16:creationId xmlns:a16="http://schemas.microsoft.com/office/drawing/2014/main" id="{6AAC7992-FC54-B07F-4BAC-1A84A0B9C8FF}"/>
              </a:ext>
            </a:extLst>
          </p:cNvPr>
          <p:cNvSpPr>
            <a:spLocks noGrp="1"/>
          </p:cNvSpPr>
          <p:nvPr>
            <p:ph type="body" idx="1"/>
          </p:nvPr>
        </p:nvSpPr>
        <p:spPr>
          <a:xfrm>
            <a:off x="609600" y="853639"/>
            <a:ext cx="11304494" cy="5833388"/>
          </a:xfrm>
        </p:spPr>
        <p:txBody>
          <a:bodyPr/>
          <a:lstStyle/>
          <a:p>
            <a:r>
              <a:rPr lang="en-US" dirty="0"/>
              <a:t>In one-way binding, we need to pass property or variable name along with @, i.e., @Title (here Title is either the property or variable)</a:t>
            </a:r>
          </a:p>
          <a:p>
            <a:r>
              <a:rPr lang="en-US" dirty="0"/>
              <a:t>One-way data binding is also known as an interpolation in other frameworks, such as Angular. It is very similar to Razor and also it will be quite straightforward.</a:t>
            </a:r>
          </a:p>
        </p:txBody>
      </p:sp>
      <p:pic>
        <p:nvPicPr>
          <p:cNvPr id="7" name="Picture 6">
            <a:extLst>
              <a:ext uri="{FF2B5EF4-FFF2-40B4-BE49-F238E27FC236}">
                <a16:creationId xmlns:a16="http://schemas.microsoft.com/office/drawing/2014/main" id="{6BAF56E7-97D8-CE4B-AB1E-BD71C26EFA97}"/>
              </a:ext>
            </a:extLst>
          </p:cNvPr>
          <p:cNvPicPr>
            <a:picLocks noChangeAspect="1"/>
          </p:cNvPicPr>
          <p:nvPr/>
        </p:nvPicPr>
        <p:blipFill rotWithShape="1">
          <a:blip r:embed="rId2"/>
          <a:srcRect r="30671"/>
          <a:stretch/>
        </p:blipFill>
        <p:spPr>
          <a:xfrm>
            <a:off x="1269463" y="3802384"/>
            <a:ext cx="4405196" cy="2057687"/>
          </a:xfrm>
          <a:prstGeom prst="rect">
            <a:avLst/>
          </a:prstGeom>
        </p:spPr>
      </p:pic>
      <p:pic>
        <p:nvPicPr>
          <p:cNvPr id="9" name="Picture 8">
            <a:extLst>
              <a:ext uri="{FF2B5EF4-FFF2-40B4-BE49-F238E27FC236}">
                <a16:creationId xmlns:a16="http://schemas.microsoft.com/office/drawing/2014/main" id="{D9BB1C64-83AA-1404-221D-1065F7FCF9C1}"/>
              </a:ext>
            </a:extLst>
          </p:cNvPr>
          <p:cNvPicPr>
            <a:picLocks noChangeAspect="1"/>
          </p:cNvPicPr>
          <p:nvPr/>
        </p:nvPicPr>
        <p:blipFill rotWithShape="1">
          <a:blip r:embed="rId3"/>
          <a:srcRect t="3852"/>
          <a:stretch/>
        </p:blipFill>
        <p:spPr>
          <a:xfrm>
            <a:off x="6185300" y="4048102"/>
            <a:ext cx="4505954" cy="1566249"/>
          </a:xfrm>
          <a:prstGeom prst="rect">
            <a:avLst/>
          </a:prstGeom>
        </p:spPr>
      </p:pic>
    </p:spTree>
    <p:extLst>
      <p:ext uri="{BB962C8B-B14F-4D97-AF65-F5344CB8AC3E}">
        <p14:creationId xmlns:p14="http://schemas.microsoft.com/office/powerpoint/2010/main" val="168991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EF72-C933-2F6F-3081-979D2A46B2E7}"/>
              </a:ext>
            </a:extLst>
          </p:cNvPr>
          <p:cNvSpPr>
            <a:spLocks noGrp="1"/>
          </p:cNvSpPr>
          <p:nvPr>
            <p:ph type="title"/>
          </p:nvPr>
        </p:nvSpPr>
        <p:spPr>
          <a:xfrm>
            <a:off x="735105" y="108220"/>
            <a:ext cx="7637929" cy="725498"/>
          </a:xfrm>
        </p:spPr>
        <p:txBody>
          <a:bodyPr/>
          <a:lstStyle/>
          <a:p>
            <a:r>
              <a:rPr lang="en-US" dirty="0"/>
              <a:t>Two-way Data Binding</a:t>
            </a:r>
            <a:br>
              <a:rPr lang="en-US" dirty="0"/>
            </a:br>
            <a:endParaRPr lang="en-US" dirty="0"/>
          </a:p>
        </p:txBody>
      </p:sp>
      <p:sp>
        <p:nvSpPr>
          <p:cNvPr id="3" name="Text Placeholder 2">
            <a:extLst>
              <a:ext uri="{FF2B5EF4-FFF2-40B4-BE49-F238E27FC236}">
                <a16:creationId xmlns:a16="http://schemas.microsoft.com/office/drawing/2014/main" id="{BC720344-A474-2A71-3FC8-B057CCB01FE9}"/>
              </a:ext>
            </a:extLst>
          </p:cNvPr>
          <p:cNvSpPr>
            <a:spLocks noGrp="1"/>
          </p:cNvSpPr>
          <p:nvPr>
            <p:ph type="body" idx="1"/>
          </p:nvPr>
        </p:nvSpPr>
        <p:spPr>
          <a:xfrm>
            <a:off x="573742" y="636494"/>
            <a:ext cx="11008658" cy="5545707"/>
          </a:xfrm>
        </p:spPr>
        <p:txBody>
          <a:bodyPr/>
          <a:lstStyle/>
          <a:p>
            <a:pPr marL="152396" indent="0">
              <a:buNone/>
            </a:pPr>
            <a:r>
              <a:rPr lang="en-US" sz="2400" dirty="0"/>
              <a:t>Two-way data binding can be achieved by using the "bind" attribute. The current version of </a:t>
            </a:r>
            <a:r>
              <a:rPr lang="en-US" sz="2400" dirty="0" err="1"/>
              <a:t>Blazor</a:t>
            </a:r>
            <a:r>
              <a:rPr lang="en-US" sz="2400" dirty="0"/>
              <a:t> supports the following types for two-way binding.</a:t>
            </a:r>
          </a:p>
          <a:p>
            <a:r>
              <a:rPr lang="en-US" sz="2400" dirty="0"/>
              <a:t>string</a:t>
            </a:r>
          </a:p>
          <a:p>
            <a:r>
              <a:rPr lang="en-US" sz="2400" dirty="0"/>
              <a:t>int</a:t>
            </a:r>
          </a:p>
          <a:p>
            <a:r>
              <a:rPr lang="en-US" sz="2400" dirty="0" err="1"/>
              <a:t>DateTime</a:t>
            </a:r>
            <a:endParaRPr lang="en-US" sz="2400" dirty="0"/>
          </a:p>
          <a:p>
            <a:r>
              <a:rPr lang="en-US" sz="2400" dirty="0"/>
              <a:t>Enum</a:t>
            </a:r>
          </a:p>
          <a:p>
            <a:r>
              <a:rPr lang="en-US" sz="2400" dirty="0"/>
              <a:t>bool</a:t>
            </a:r>
          </a:p>
        </p:txBody>
      </p:sp>
      <p:pic>
        <p:nvPicPr>
          <p:cNvPr id="7" name="Picture 6">
            <a:extLst>
              <a:ext uri="{FF2B5EF4-FFF2-40B4-BE49-F238E27FC236}">
                <a16:creationId xmlns:a16="http://schemas.microsoft.com/office/drawing/2014/main" id="{4C263765-5823-AD30-738C-5F1C02C015E7}"/>
              </a:ext>
            </a:extLst>
          </p:cNvPr>
          <p:cNvPicPr>
            <a:picLocks noChangeAspect="1"/>
          </p:cNvPicPr>
          <p:nvPr/>
        </p:nvPicPr>
        <p:blipFill rotWithShape="1">
          <a:blip r:embed="rId2"/>
          <a:srcRect r="10402"/>
          <a:stretch/>
        </p:blipFill>
        <p:spPr>
          <a:xfrm>
            <a:off x="229180" y="3521755"/>
            <a:ext cx="7485530" cy="2924583"/>
          </a:xfrm>
          <a:prstGeom prst="rect">
            <a:avLst/>
          </a:prstGeom>
        </p:spPr>
      </p:pic>
      <p:pic>
        <p:nvPicPr>
          <p:cNvPr id="9" name="Picture 8">
            <a:extLst>
              <a:ext uri="{FF2B5EF4-FFF2-40B4-BE49-F238E27FC236}">
                <a16:creationId xmlns:a16="http://schemas.microsoft.com/office/drawing/2014/main" id="{F548587B-2066-EFF8-4ED8-ACC0CBE085CA}"/>
              </a:ext>
            </a:extLst>
          </p:cNvPr>
          <p:cNvPicPr>
            <a:picLocks noChangeAspect="1"/>
          </p:cNvPicPr>
          <p:nvPr/>
        </p:nvPicPr>
        <p:blipFill>
          <a:blip r:embed="rId3"/>
          <a:stretch>
            <a:fillRect/>
          </a:stretch>
        </p:blipFill>
        <p:spPr>
          <a:xfrm>
            <a:off x="7750568" y="2918045"/>
            <a:ext cx="3867690" cy="1571844"/>
          </a:xfrm>
          <a:prstGeom prst="rect">
            <a:avLst/>
          </a:prstGeom>
        </p:spPr>
      </p:pic>
      <p:pic>
        <p:nvPicPr>
          <p:cNvPr id="11" name="Picture 10">
            <a:extLst>
              <a:ext uri="{FF2B5EF4-FFF2-40B4-BE49-F238E27FC236}">
                <a16:creationId xmlns:a16="http://schemas.microsoft.com/office/drawing/2014/main" id="{5C874DB5-196A-191A-1496-45A4EF7D6038}"/>
              </a:ext>
            </a:extLst>
          </p:cNvPr>
          <p:cNvPicPr>
            <a:picLocks noChangeAspect="1"/>
          </p:cNvPicPr>
          <p:nvPr/>
        </p:nvPicPr>
        <p:blipFill>
          <a:blip r:embed="rId4"/>
          <a:stretch>
            <a:fillRect/>
          </a:stretch>
        </p:blipFill>
        <p:spPr>
          <a:xfrm>
            <a:off x="7979200" y="5119578"/>
            <a:ext cx="3639058" cy="1590897"/>
          </a:xfrm>
          <a:prstGeom prst="rect">
            <a:avLst/>
          </a:prstGeom>
        </p:spPr>
      </p:pic>
    </p:spTree>
    <p:extLst>
      <p:ext uri="{BB962C8B-B14F-4D97-AF65-F5344CB8AC3E}">
        <p14:creationId xmlns:p14="http://schemas.microsoft.com/office/powerpoint/2010/main" val="64975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ED5E-307B-BF4C-8EE6-F0FB2FB9C5F5}"/>
              </a:ext>
            </a:extLst>
          </p:cNvPr>
          <p:cNvSpPr>
            <a:spLocks noGrp="1"/>
          </p:cNvSpPr>
          <p:nvPr>
            <p:ph type="title"/>
          </p:nvPr>
        </p:nvSpPr>
        <p:spPr>
          <a:xfrm>
            <a:off x="681316" y="72361"/>
            <a:ext cx="8113059" cy="761357"/>
          </a:xfrm>
        </p:spPr>
        <p:txBody>
          <a:bodyPr/>
          <a:lstStyle/>
          <a:p>
            <a:r>
              <a:rPr lang="en-US" dirty="0"/>
              <a:t>Event Binding</a:t>
            </a:r>
            <a:br>
              <a:rPr lang="en-US" dirty="0"/>
            </a:br>
            <a:endParaRPr lang="en-US" dirty="0"/>
          </a:p>
        </p:txBody>
      </p:sp>
      <p:sp>
        <p:nvSpPr>
          <p:cNvPr id="3" name="Text Placeholder 2">
            <a:extLst>
              <a:ext uri="{FF2B5EF4-FFF2-40B4-BE49-F238E27FC236}">
                <a16:creationId xmlns:a16="http://schemas.microsoft.com/office/drawing/2014/main" id="{2986F45E-0FB0-15E4-4AA3-2E5890389660}"/>
              </a:ext>
            </a:extLst>
          </p:cNvPr>
          <p:cNvSpPr>
            <a:spLocks noGrp="1"/>
          </p:cNvSpPr>
          <p:nvPr>
            <p:ph type="body" idx="1"/>
          </p:nvPr>
        </p:nvSpPr>
        <p:spPr>
          <a:xfrm>
            <a:off x="251013" y="681317"/>
            <a:ext cx="11609294" cy="5952565"/>
          </a:xfrm>
        </p:spPr>
        <p:txBody>
          <a:bodyPr/>
          <a:lstStyle/>
          <a:p>
            <a:r>
              <a:rPr lang="en-US" dirty="0"/>
              <a:t>Event binding is done by using function name along with @ i.e. @ButtonClicked (here </a:t>
            </a:r>
            <a:r>
              <a:rPr lang="en-US" dirty="0" err="1"/>
              <a:t>ButtonClicked</a:t>
            </a:r>
            <a:r>
              <a:rPr lang="en-US" dirty="0"/>
              <a:t> is function name).</a:t>
            </a:r>
          </a:p>
        </p:txBody>
      </p:sp>
      <p:pic>
        <p:nvPicPr>
          <p:cNvPr id="5" name="Picture 4">
            <a:extLst>
              <a:ext uri="{FF2B5EF4-FFF2-40B4-BE49-F238E27FC236}">
                <a16:creationId xmlns:a16="http://schemas.microsoft.com/office/drawing/2014/main" id="{2E710C64-C933-4077-1A37-A355811A717D}"/>
              </a:ext>
            </a:extLst>
          </p:cNvPr>
          <p:cNvPicPr>
            <a:picLocks noChangeAspect="1"/>
          </p:cNvPicPr>
          <p:nvPr/>
        </p:nvPicPr>
        <p:blipFill>
          <a:blip r:embed="rId2"/>
          <a:stretch>
            <a:fillRect/>
          </a:stretch>
        </p:blipFill>
        <p:spPr>
          <a:xfrm>
            <a:off x="1189491" y="2457314"/>
            <a:ext cx="4201111" cy="1943371"/>
          </a:xfrm>
          <a:prstGeom prst="rect">
            <a:avLst/>
          </a:prstGeom>
        </p:spPr>
      </p:pic>
      <p:pic>
        <p:nvPicPr>
          <p:cNvPr id="7" name="Picture 6">
            <a:extLst>
              <a:ext uri="{FF2B5EF4-FFF2-40B4-BE49-F238E27FC236}">
                <a16:creationId xmlns:a16="http://schemas.microsoft.com/office/drawing/2014/main" id="{26EB2221-DA59-D904-76A8-742D37370504}"/>
              </a:ext>
            </a:extLst>
          </p:cNvPr>
          <p:cNvPicPr>
            <a:picLocks noChangeAspect="1"/>
          </p:cNvPicPr>
          <p:nvPr/>
        </p:nvPicPr>
        <p:blipFill rotWithShape="1">
          <a:blip r:embed="rId3"/>
          <a:srcRect t="23185" r="21325" b="43691"/>
          <a:stretch/>
        </p:blipFill>
        <p:spPr>
          <a:xfrm>
            <a:off x="6019881" y="3209364"/>
            <a:ext cx="2182826" cy="376517"/>
          </a:xfrm>
          <a:prstGeom prst="rect">
            <a:avLst/>
          </a:prstGeom>
        </p:spPr>
      </p:pic>
    </p:spTree>
    <p:extLst>
      <p:ext uri="{BB962C8B-B14F-4D97-AF65-F5344CB8AC3E}">
        <p14:creationId xmlns:p14="http://schemas.microsoft.com/office/powerpoint/2010/main" val="42378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7" ma:contentTypeDescription="Create a new document." ma:contentTypeScope="" ma:versionID="99b97478d634bcb6731d6423c0aa6266">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45e044a657221f1d5675606702a2248"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93A96C-28C9-4D0F-802B-B5EA3B267A7F}">
  <ds:schemaRefs>
    <ds:schemaRef ds:uri="http://schemas.microsoft.com/sharepoint/v3/contenttype/forms"/>
  </ds:schemaRefs>
</ds:datastoreItem>
</file>

<file path=customXml/itemProps2.xml><?xml version="1.0" encoding="utf-8"?>
<ds:datastoreItem xmlns:ds="http://schemas.openxmlformats.org/officeDocument/2006/customXml" ds:itemID="{276B1D32-5D94-4956-85F7-BBBCE14447A5}">
  <ds:schemaRefs>
    <ds:schemaRef ds:uri="http://www.w3.org/XML/1998/namespace"/>
    <ds:schemaRef ds:uri="cb70dd5e-aeba-4303-895e-0ae485ba4d8f"/>
    <ds:schemaRef ds:uri="http://schemas.microsoft.com/office/2006/metadata/properties"/>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b2463319-f063-494d-be28-0864aafcbfaf"/>
    <ds:schemaRef ds:uri="http://purl.org/dc/dcmitype/"/>
  </ds:schemaRefs>
</ds:datastoreItem>
</file>

<file path=customXml/itemProps3.xml><?xml version="1.0" encoding="utf-8"?>
<ds:datastoreItem xmlns:ds="http://schemas.openxmlformats.org/officeDocument/2006/customXml" ds:itemID="{ED167992-4E90-4393-A275-0F05AB62DB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748</TotalTime>
  <Words>189</Words>
  <Application>Microsoft Office PowerPoint</Application>
  <PresentationFormat>Widescreen</PresentationFormat>
  <Paragraphs>18</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Data-Binding</vt:lpstr>
      <vt:lpstr>What is Data Binding </vt:lpstr>
      <vt:lpstr>One –Way Data Binding </vt:lpstr>
      <vt:lpstr>Two-way Data Binding </vt:lpstr>
      <vt:lpstr>Event Binding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Data-Binding</dc:title>
  <dc:creator>Jonathan Ndambuki</dc:creator>
  <cp:lastModifiedBy>Jonathan Ndambuki</cp:lastModifiedBy>
  <cp:revision>2</cp:revision>
  <dcterms:created xsi:type="dcterms:W3CDTF">2023-07-11T09:01:16Z</dcterms:created>
  <dcterms:modified xsi:type="dcterms:W3CDTF">2023-07-15T08:01:02Z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