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346" r:id="rId3"/>
    <p:sldId id="347" r:id="rId4"/>
    <p:sldId id="34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1CAA7A-92E5-49FA-B2B7-ACFF80E7825E}" type="datetimeFigureOut">
              <a:rPr lang="en-US" smtClean="0"/>
              <a:t>6/23/2023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1F46F-8E90-4D99-932D-DF9869D33854}" type="slidenum">
              <a:rPr lang="en-US" smtClean="0"/>
              <a:t>‹#›</a:t>
            </a:fld>
            <a:endParaRPr lang="en-US"/>
          </a:p>
        </p:txBody>
      </p:sp>
    </p:spTree>
    <p:extLst>
      <p:ext uri="{BB962C8B-B14F-4D97-AF65-F5344CB8AC3E}">
        <p14:creationId xmlns:p14="http://schemas.microsoft.com/office/powerpoint/2010/main" val="326360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CB7C-205B-73C0-D7E2-4C26154C3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1E69DE-0E0B-B367-85F8-AC535334B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35A864-40AB-C908-95F4-32AC21B8C85A}"/>
              </a:ext>
            </a:extLst>
          </p:cNvPr>
          <p:cNvSpPr>
            <a:spLocks noGrp="1"/>
          </p:cNvSpPr>
          <p:nvPr>
            <p:ph type="dt" sz="half" idx="10"/>
          </p:nvPr>
        </p:nvSpPr>
        <p:spPr/>
        <p:txBody>
          <a:bodyPr/>
          <a:lstStyle/>
          <a:p>
            <a:fld id="{38C40ABC-C92C-4B12-9A4E-6D551A3E876E}" type="datetimeFigureOut">
              <a:rPr lang="en-US" smtClean="0"/>
              <a:t>6/23/2023</a:t>
            </a:fld>
            <a:endParaRPr lang="en-US"/>
          </a:p>
        </p:txBody>
      </p:sp>
      <p:sp>
        <p:nvSpPr>
          <p:cNvPr id="5" name="Footer Placeholder 4">
            <a:extLst>
              <a:ext uri="{FF2B5EF4-FFF2-40B4-BE49-F238E27FC236}">
                <a16:creationId xmlns:a16="http://schemas.microsoft.com/office/drawing/2014/main" id="{951DD335-D5D6-4130-DFF0-D944411DF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D52A8-0C4D-060C-3D80-49F2756E7ECD}"/>
              </a:ext>
            </a:extLst>
          </p:cNvPr>
          <p:cNvSpPr>
            <a:spLocks noGrp="1"/>
          </p:cNvSpPr>
          <p:nvPr>
            <p:ph type="sldNum" sz="quarter" idx="12"/>
          </p:nvPr>
        </p:nvSpPr>
        <p:spPr/>
        <p:txBody>
          <a:bodyPr/>
          <a:lstStyle/>
          <a:p>
            <a:fld id="{C3A1397B-6B11-4C8A-985E-64F07CF5FB8C}" type="slidenum">
              <a:rPr lang="en-US" smtClean="0"/>
              <a:t>‹#›</a:t>
            </a:fld>
            <a:endParaRPr lang="en-US"/>
          </a:p>
        </p:txBody>
      </p:sp>
    </p:spTree>
    <p:extLst>
      <p:ext uri="{BB962C8B-B14F-4D97-AF65-F5344CB8AC3E}">
        <p14:creationId xmlns:p14="http://schemas.microsoft.com/office/powerpoint/2010/main" val="158477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DD6E-C7F9-4226-7864-26720B7C93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0A6EB0-5631-EED9-0EFC-E9468EDC72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787A1-0376-8866-36CB-928B37154A74}"/>
              </a:ext>
            </a:extLst>
          </p:cNvPr>
          <p:cNvSpPr>
            <a:spLocks noGrp="1"/>
          </p:cNvSpPr>
          <p:nvPr>
            <p:ph type="dt" sz="half" idx="10"/>
          </p:nvPr>
        </p:nvSpPr>
        <p:spPr/>
        <p:txBody>
          <a:bodyPr/>
          <a:lstStyle/>
          <a:p>
            <a:fld id="{38C40ABC-C92C-4B12-9A4E-6D551A3E876E}" type="datetimeFigureOut">
              <a:rPr lang="en-US" smtClean="0"/>
              <a:t>6/23/2023</a:t>
            </a:fld>
            <a:endParaRPr lang="en-US"/>
          </a:p>
        </p:txBody>
      </p:sp>
      <p:sp>
        <p:nvSpPr>
          <p:cNvPr id="5" name="Footer Placeholder 4">
            <a:extLst>
              <a:ext uri="{FF2B5EF4-FFF2-40B4-BE49-F238E27FC236}">
                <a16:creationId xmlns:a16="http://schemas.microsoft.com/office/drawing/2014/main" id="{B20818E5-1D96-931A-134D-94CCFFBF4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436DA-6B72-18C4-E080-FD2D4BAFEC3C}"/>
              </a:ext>
            </a:extLst>
          </p:cNvPr>
          <p:cNvSpPr>
            <a:spLocks noGrp="1"/>
          </p:cNvSpPr>
          <p:nvPr>
            <p:ph type="sldNum" sz="quarter" idx="12"/>
          </p:nvPr>
        </p:nvSpPr>
        <p:spPr/>
        <p:txBody>
          <a:bodyPr/>
          <a:lstStyle/>
          <a:p>
            <a:fld id="{C3A1397B-6B11-4C8A-985E-64F07CF5FB8C}" type="slidenum">
              <a:rPr lang="en-US" smtClean="0"/>
              <a:t>‹#›</a:t>
            </a:fld>
            <a:endParaRPr lang="en-US"/>
          </a:p>
        </p:txBody>
      </p:sp>
    </p:spTree>
    <p:extLst>
      <p:ext uri="{BB962C8B-B14F-4D97-AF65-F5344CB8AC3E}">
        <p14:creationId xmlns:p14="http://schemas.microsoft.com/office/powerpoint/2010/main" val="316247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3A8D60-5E75-DB59-E150-8BA7916E79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45E747-2B12-C14F-C658-6061AD30D1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D70A63-A600-BB02-4506-AE2FE9401DA1}"/>
              </a:ext>
            </a:extLst>
          </p:cNvPr>
          <p:cNvSpPr>
            <a:spLocks noGrp="1"/>
          </p:cNvSpPr>
          <p:nvPr>
            <p:ph type="dt" sz="half" idx="10"/>
          </p:nvPr>
        </p:nvSpPr>
        <p:spPr/>
        <p:txBody>
          <a:bodyPr/>
          <a:lstStyle/>
          <a:p>
            <a:fld id="{38C40ABC-C92C-4B12-9A4E-6D551A3E876E}" type="datetimeFigureOut">
              <a:rPr lang="en-US" smtClean="0"/>
              <a:t>6/23/2023</a:t>
            </a:fld>
            <a:endParaRPr lang="en-US"/>
          </a:p>
        </p:txBody>
      </p:sp>
      <p:sp>
        <p:nvSpPr>
          <p:cNvPr id="5" name="Footer Placeholder 4">
            <a:extLst>
              <a:ext uri="{FF2B5EF4-FFF2-40B4-BE49-F238E27FC236}">
                <a16:creationId xmlns:a16="http://schemas.microsoft.com/office/drawing/2014/main" id="{B02C5E59-6468-82D3-7FAE-57A96FB8E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636C9-2009-BC83-F2D8-149032E77392}"/>
              </a:ext>
            </a:extLst>
          </p:cNvPr>
          <p:cNvSpPr>
            <a:spLocks noGrp="1"/>
          </p:cNvSpPr>
          <p:nvPr>
            <p:ph type="sldNum" sz="quarter" idx="12"/>
          </p:nvPr>
        </p:nvSpPr>
        <p:spPr/>
        <p:txBody>
          <a:bodyPr/>
          <a:lstStyle/>
          <a:p>
            <a:fld id="{C3A1397B-6B11-4C8A-985E-64F07CF5FB8C}" type="slidenum">
              <a:rPr lang="en-US" smtClean="0"/>
              <a:t>‹#›</a:t>
            </a:fld>
            <a:endParaRPr lang="en-US"/>
          </a:p>
        </p:txBody>
      </p:sp>
    </p:spTree>
    <p:extLst>
      <p:ext uri="{BB962C8B-B14F-4D97-AF65-F5344CB8AC3E}">
        <p14:creationId xmlns:p14="http://schemas.microsoft.com/office/powerpoint/2010/main" val="1996854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97714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9679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B48B-C0A4-3FD9-6E54-82941DA05C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E3A0C9-016A-B97F-4FF2-D2B43C72A8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6661B-7403-9C95-B8E4-3FDA0880B3B1}"/>
              </a:ext>
            </a:extLst>
          </p:cNvPr>
          <p:cNvSpPr>
            <a:spLocks noGrp="1"/>
          </p:cNvSpPr>
          <p:nvPr>
            <p:ph type="dt" sz="half" idx="10"/>
          </p:nvPr>
        </p:nvSpPr>
        <p:spPr/>
        <p:txBody>
          <a:bodyPr/>
          <a:lstStyle/>
          <a:p>
            <a:fld id="{38C40ABC-C92C-4B12-9A4E-6D551A3E876E}" type="datetimeFigureOut">
              <a:rPr lang="en-US" smtClean="0"/>
              <a:t>6/23/2023</a:t>
            </a:fld>
            <a:endParaRPr lang="en-US"/>
          </a:p>
        </p:txBody>
      </p:sp>
      <p:sp>
        <p:nvSpPr>
          <p:cNvPr id="5" name="Footer Placeholder 4">
            <a:extLst>
              <a:ext uri="{FF2B5EF4-FFF2-40B4-BE49-F238E27FC236}">
                <a16:creationId xmlns:a16="http://schemas.microsoft.com/office/drawing/2014/main" id="{026D9537-E4A7-04DE-8350-2A859E4BD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F223B-4979-6597-BA68-EEBBA41AD3D6}"/>
              </a:ext>
            </a:extLst>
          </p:cNvPr>
          <p:cNvSpPr>
            <a:spLocks noGrp="1"/>
          </p:cNvSpPr>
          <p:nvPr>
            <p:ph type="sldNum" sz="quarter" idx="12"/>
          </p:nvPr>
        </p:nvSpPr>
        <p:spPr/>
        <p:txBody>
          <a:bodyPr/>
          <a:lstStyle/>
          <a:p>
            <a:fld id="{C3A1397B-6B11-4C8A-985E-64F07CF5FB8C}" type="slidenum">
              <a:rPr lang="en-US" smtClean="0"/>
              <a:t>‹#›</a:t>
            </a:fld>
            <a:endParaRPr lang="en-US"/>
          </a:p>
        </p:txBody>
      </p:sp>
    </p:spTree>
    <p:extLst>
      <p:ext uri="{BB962C8B-B14F-4D97-AF65-F5344CB8AC3E}">
        <p14:creationId xmlns:p14="http://schemas.microsoft.com/office/powerpoint/2010/main" val="1477839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18C7-A20D-8066-44B0-2986187E1D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DFF8E-EA77-65C7-CD50-7C0917A454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CC771E-7C35-0927-CBE6-AEB8CE72D526}"/>
              </a:ext>
            </a:extLst>
          </p:cNvPr>
          <p:cNvSpPr>
            <a:spLocks noGrp="1"/>
          </p:cNvSpPr>
          <p:nvPr>
            <p:ph type="dt" sz="half" idx="10"/>
          </p:nvPr>
        </p:nvSpPr>
        <p:spPr/>
        <p:txBody>
          <a:bodyPr/>
          <a:lstStyle/>
          <a:p>
            <a:fld id="{38C40ABC-C92C-4B12-9A4E-6D551A3E876E}" type="datetimeFigureOut">
              <a:rPr lang="en-US" smtClean="0"/>
              <a:t>6/23/2023</a:t>
            </a:fld>
            <a:endParaRPr lang="en-US"/>
          </a:p>
        </p:txBody>
      </p:sp>
      <p:sp>
        <p:nvSpPr>
          <p:cNvPr id="5" name="Footer Placeholder 4">
            <a:extLst>
              <a:ext uri="{FF2B5EF4-FFF2-40B4-BE49-F238E27FC236}">
                <a16:creationId xmlns:a16="http://schemas.microsoft.com/office/drawing/2014/main" id="{5426B677-1326-A904-7ABF-FA87AE18F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077EB-2D41-C941-0E59-70076393BE13}"/>
              </a:ext>
            </a:extLst>
          </p:cNvPr>
          <p:cNvSpPr>
            <a:spLocks noGrp="1"/>
          </p:cNvSpPr>
          <p:nvPr>
            <p:ph type="sldNum" sz="quarter" idx="12"/>
          </p:nvPr>
        </p:nvSpPr>
        <p:spPr/>
        <p:txBody>
          <a:bodyPr/>
          <a:lstStyle/>
          <a:p>
            <a:fld id="{C3A1397B-6B11-4C8A-985E-64F07CF5FB8C}" type="slidenum">
              <a:rPr lang="en-US" smtClean="0"/>
              <a:t>‹#›</a:t>
            </a:fld>
            <a:endParaRPr lang="en-US"/>
          </a:p>
        </p:txBody>
      </p:sp>
    </p:spTree>
    <p:extLst>
      <p:ext uri="{BB962C8B-B14F-4D97-AF65-F5344CB8AC3E}">
        <p14:creationId xmlns:p14="http://schemas.microsoft.com/office/powerpoint/2010/main" val="14836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48A58-7B4D-7CFD-9C6C-AEC44881D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6F2D79-38B8-460B-D6C1-4F042386C0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F25D54-5EAB-90E6-37D6-7E7A231BDA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8DEAB-5C74-6E9A-1078-F6C0D4AE2840}"/>
              </a:ext>
            </a:extLst>
          </p:cNvPr>
          <p:cNvSpPr>
            <a:spLocks noGrp="1"/>
          </p:cNvSpPr>
          <p:nvPr>
            <p:ph type="dt" sz="half" idx="10"/>
          </p:nvPr>
        </p:nvSpPr>
        <p:spPr/>
        <p:txBody>
          <a:bodyPr/>
          <a:lstStyle/>
          <a:p>
            <a:fld id="{38C40ABC-C92C-4B12-9A4E-6D551A3E876E}" type="datetimeFigureOut">
              <a:rPr lang="en-US" smtClean="0"/>
              <a:t>6/23/2023</a:t>
            </a:fld>
            <a:endParaRPr lang="en-US"/>
          </a:p>
        </p:txBody>
      </p:sp>
      <p:sp>
        <p:nvSpPr>
          <p:cNvPr id="6" name="Footer Placeholder 5">
            <a:extLst>
              <a:ext uri="{FF2B5EF4-FFF2-40B4-BE49-F238E27FC236}">
                <a16:creationId xmlns:a16="http://schemas.microsoft.com/office/drawing/2014/main" id="{00FE3EC4-35A2-1266-21A0-1556121E0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A7403-EAE2-DFFF-57AF-1A5907A87EBB}"/>
              </a:ext>
            </a:extLst>
          </p:cNvPr>
          <p:cNvSpPr>
            <a:spLocks noGrp="1"/>
          </p:cNvSpPr>
          <p:nvPr>
            <p:ph type="sldNum" sz="quarter" idx="12"/>
          </p:nvPr>
        </p:nvSpPr>
        <p:spPr/>
        <p:txBody>
          <a:bodyPr/>
          <a:lstStyle/>
          <a:p>
            <a:fld id="{C3A1397B-6B11-4C8A-985E-64F07CF5FB8C}" type="slidenum">
              <a:rPr lang="en-US" smtClean="0"/>
              <a:t>‹#›</a:t>
            </a:fld>
            <a:endParaRPr lang="en-US"/>
          </a:p>
        </p:txBody>
      </p:sp>
    </p:spTree>
    <p:extLst>
      <p:ext uri="{BB962C8B-B14F-4D97-AF65-F5344CB8AC3E}">
        <p14:creationId xmlns:p14="http://schemas.microsoft.com/office/powerpoint/2010/main" val="391484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6344-847C-8617-FD81-97AF6AB01F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EFC682-5350-38F0-77BE-F084A4B330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D6E2E9-5D86-AD6A-95AC-219F5AF475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DB49CF-8D70-1FE1-B5F7-B88F2DF18C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2B2F85-92B7-155F-C657-55A64F1FDC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EF6C87-5FBA-190A-55E7-2B8A3C29B8BF}"/>
              </a:ext>
            </a:extLst>
          </p:cNvPr>
          <p:cNvSpPr>
            <a:spLocks noGrp="1"/>
          </p:cNvSpPr>
          <p:nvPr>
            <p:ph type="dt" sz="half" idx="10"/>
          </p:nvPr>
        </p:nvSpPr>
        <p:spPr/>
        <p:txBody>
          <a:bodyPr/>
          <a:lstStyle/>
          <a:p>
            <a:fld id="{38C40ABC-C92C-4B12-9A4E-6D551A3E876E}" type="datetimeFigureOut">
              <a:rPr lang="en-US" smtClean="0"/>
              <a:t>6/23/2023</a:t>
            </a:fld>
            <a:endParaRPr lang="en-US"/>
          </a:p>
        </p:txBody>
      </p:sp>
      <p:sp>
        <p:nvSpPr>
          <p:cNvPr id="8" name="Footer Placeholder 7">
            <a:extLst>
              <a:ext uri="{FF2B5EF4-FFF2-40B4-BE49-F238E27FC236}">
                <a16:creationId xmlns:a16="http://schemas.microsoft.com/office/drawing/2014/main" id="{CCB38841-7BB3-C160-F3D5-4E5623727F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8527D0-AE5C-3A0E-65A9-EE3E5DE05EE0}"/>
              </a:ext>
            </a:extLst>
          </p:cNvPr>
          <p:cNvSpPr>
            <a:spLocks noGrp="1"/>
          </p:cNvSpPr>
          <p:nvPr>
            <p:ph type="sldNum" sz="quarter" idx="12"/>
          </p:nvPr>
        </p:nvSpPr>
        <p:spPr/>
        <p:txBody>
          <a:bodyPr/>
          <a:lstStyle/>
          <a:p>
            <a:fld id="{C3A1397B-6B11-4C8A-985E-64F07CF5FB8C}" type="slidenum">
              <a:rPr lang="en-US" smtClean="0"/>
              <a:t>‹#›</a:t>
            </a:fld>
            <a:endParaRPr lang="en-US"/>
          </a:p>
        </p:txBody>
      </p:sp>
    </p:spTree>
    <p:extLst>
      <p:ext uri="{BB962C8B-B14F-4D97-AF65-F5344CB8AC3E}">
        <p14:creationId xmlns:p14="http://schemas.microsoft.com/office/powerpoint/2010/main" val="361509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C395-D9E5-9513-E801-97125047E9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6508D3-F2FC-DFC1-D9A2-758ADDD132DE}"/>
              </a:ext>
            </a:extLst>
          </p:cNvPr>
          <p:cNvSpPr>
            <a:spLocks noGrp="1"/>
          </p:cNvSpPr>
          <p:nvPr>
            <p:ph type="dt" sz="half" idx="10"/>
          </p:nvPr>
        </p:nvSpPr>
        <p:spPr/>
        <p:txBody>
          <a:bodyPr/>
          <a:lstStyle/>
          <a:p>
            <a:fld id="{38C40ABC-C92C-4B12-9A4E-6D551A3E876E}" type="datetimeFigureOut">
              <a:rPr lang="en-US" smtClean="0"/>
              <a:t>6/23/2023</a:t>
            </a:fld>
            <a:endParaRPr lang="en-US"/>
          </a:p>
        </p:txBody>
      </p:sp>
      <p:sp>
        <p:nvSpPr>
          <p:cNvPr id="4" name="Footer Placeholder 3">
            <a:extLst>
              <a:ext uri="{FF2B5EF4-FFF2-40B4-BE49-F238E27FC236}">
                <a16:creationId xmlns:a16="http://schemas.microsoft.com/office/drawing/2014/main" id="{EE04DE2D-687A-6D09-250E-12E27493A8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C792BD-87DD-C564-DE7C-9252498A17B1}"/>
              </a:ext>
            </a:extLst>
          </p:cNvPr>
          <p:cNvSpPr>
            <a:spLocks noGrp="1"/>
          </p:cNvSpPr>
          <p:nvPr>
            <p:ph type="sldNum" sz="quarter" idx="12"/>
          </p:nvPr>
        </p:nvSpPr>
        <p:spPr/>
        <p:txBody>
          <a:bodyPr/>
          <a:lstStyle/>
          <a:p>
            <a:fld id="{C3A1397B-6B11-4C8A-985E-64F07CF5FB8C}" type="slidenum">
              <a:rPr lang="en-US" smtClean="0"/>
              <a:t>‹#›</a:t>
            </a:fld>
            <a:endParaRPr lang="en-US"/>
          </a:p>
        </p:txBody>
      </p:sp>
    </p:spTree>
    <p:extLst>
      <p:ext uri="{BB962C8B-B14F-4D97-AF65-F5344CB8AC3E}">
        <p14:creationId xmlns:p14="http://schemas.microsoft.com/office/powerpoint/2010/main" val="346015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7F83AD-0F58-83D0-DCDF-9A1AE69135FA}"/>
              </a:ext>
            </a:extLst>
          </p:cNvPr>
          <p:cNvSpPr>
            <a:spLocks noGrp="1"/>
          </p:cNvSpPr>
          <p:nvPr>
            <p:ph type="dt" sz="half" idx="10"/>
          </p:nvPr>
        </p:nvSpPr>
        <p:spPr/>
        <p:txBody>
          <a:bodyPr/>
          <a:lstStyle/>
          <a:p>
            <a:fld id="{38C40ABC-C92C-4B12-9A4E-6D551A3E876E}" type="datetimeFigureOut">
              <a:rPr lang="en-US" smtClean="0"/>
              <a:t>6/23/2023</a:t>
            </a:fld>
            <a:endParaRPr lang="en-US"/>
          </a:p>
        </p:txBody>
      </p:sp>
      <p:sp>
        <p:nvSpPr>
          <p:cNvPr id="3" name="Footer Placeholder 2">
            <a:extLst>
              <a:ext uri="{FF2B5EF4-FFF2-40B4-BE49-F238E27FC236}">
                <a16:creationId xmlns:a16="http://schemas.microsoft.com/office/drawing/2014/main" id="{13E338B0-E9A6-86B4-25D9-E58B45A57D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E3D0F0-3F3F-3FD0-27EA-0FB931FFC7B5}"/>
              </a:ext>
            </a:extLst>
          </p:cNvPr>
          <p:cNvSpPr>
            <a:spLocks noGrp="1"/>
          </p:cNvSpPr>
          <p:nvPr>
            <p:ph type="sldNum" sz="quarter" idx="12"/>
          </p:nvPr>
        </p:nvSpPr>
        <p:spPr/>
        <p:txBody>
          <a:bodyPr/>
          <a:lstStyle/>
          <a:p>
            <a:fld id="{C3A1397B-6B11-4C8A-985E-64F07CF5FB8C}" type="slidenum">
              <a:rPr lang="en-US" smtClean="0"/>
              <a:t>‹#›</a:t>
            </a:fld>
            <a:endParaRPr lang="en-US"/>
          </a:p>
        </p:txBody>
      </p:sp>
    </p:spTree>
    <p:extLst>
      <p:ext uri="{BB962C8B-B14F-4D97-AF65-F5344CB8AC3E}">
        <p14:creationId xmlns:p14="http://schemas.microsoft.com/office/powerpoint/2010/main" val="3797239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441-1601-3FA8-921B-010E6E76F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5D2379-5DDB-3250-4D4F-B89A2D659D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5AE36C-7A83-CC80-45E6-DC33C4E20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B22F9-779C-6AF2-02B7-5DB9029EF2CB}"/>
              </a:ext>
            </a:extLst>
          </p:cNvPr>
          <p:cNvSpPr>
            <a:spLocks noGrp="1"/>
          </p:cNvSpPr>
          <p:nvPr>
            <p:ph type="dt" sz="half" idx="10"/>
          </p:nvPr>
        </p:nvSpPr>
        <p:spPr/>
        <p:txBody>
          <a:bodyPr/>
          <a:lstStyle/>
          <a:p>
            <a:fld id="{38C40ABC-C92C-4B12-9A4E-6D551A3E876E}" type="datetimeFigureOut">
              <a:rPr lang="en-US" smtClean="0"/>
              <a:t>6/23/2023</a:t>
            </a:fld>
            <a:endParaRPr lang="en-US"/>
          </a:p>
        </p:txBody>
      </p:sp>
      <p:sp>
        <p:nvSpPr>
          <p:cNvPr id="6" name="Footer Placeholder 5">
            <a:extLst>
              <a:ext uri="{FF2B5EF4-FFF2-40B4-BE49-F238E27FC236}">
                <a16:creationId xmlns:a16="http://schemas.microsoft.com/office/drawing/2014/main" id="{E5B1D6F0-3623-AA6A-84F7-7E398ACCA3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AB371C-A7FD-F95F-CA3B-C2DCE22D2A56}"/>
              </a:ext>
            </a:extLst>
          </p:cNvPr>
          <p:cNvSpPr>
            <a:spLocks noGrp="1"/>
          </p:cNvSpPr>
          <p:nvPr>
            <p:ph type="sldNum" sz="quarter" idx="12"/>
          </p:nvPr>
        </p:nvSpPr>
        <p:spPr/>
        <p:txBody>
          <a:bodyPr/>
          <a:lstStyle/>
          <a:p>
            <a:fld id="{C3A1397B-6B11-4C8A-985E-64F07CF5FB8C}" type="slidenum">
              <a:rPr lang="en-US" smtClean="0"/>
              <a:t>‹#›</a:t>
            </a:fld>
            <a:endParaRPr lang="en-US"/>
          </a:p>
        </p:txBody>
      </p:sp>
    </p:spTree>
    <p:extLst>
      <p:ext uri="{BB962C8B-B14F-4D97-AF65-F5344CB8AC3E}">
        <p14:creationId xmlns:p14="http://schemas.microsoft.com/office/powerpoint/2010/main" val="2349523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4DED-0071-3783-5A17-4ABBD4EC29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A7FFDF-3CB3-C4B6-3E52-928C3EE27A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607346-A91F-6938-5D2B-5C640B0BA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2E92F3-01CA-9046-FA54-21E832D0B62A}"/>
              </a:ext>
            </a:extLst>
          </p:cNvPr>
          <p:cNvSpPr>
            <a:spLocks noGrp="1"/>
          </p:cNvSpPr>
          <p:nvPr>
            <p:ph type="dt" sz="half" idx="10"/>
          </p:nvPr>
        </p:nvSpPr>
        <p:spPr/>
        <p:txBody>
          <a:bodyPr/>
          <a:lstStyle/>
          <a:p>
            <a:fld id="{38C40ABC-C92C-4B12-9A4E-6D551A3E876E}" type="datetimeFigureOut">
              <a:rPr lang="en-US" smtClean="0"/>
              <a:t>6/23/2023</a:t>
            </a:fld>
            <a:endParaRPr lang="en-US"/>
          </a:p>
        </p:txBody>
      </p:sp>
      <p:sp>
        <p:nvSpPr>
          <p:cNvPr id="6" name="Footer Placeholder 5">
            <a:extLst>
              <a:ext uri="{FF2B5EF4-FFF2-40B4-BE49-F238E27FC236}">
                <a16:creationId xmlns:a16="http://schemas.microsoft.com/office/drawing/2014/main" id="{1349BF41-880E-0AB7-280A-961DC44EE3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A010E-1D5F-9813-7CFA-D884FF2CE8D2}"/>
              </a:ext>
            </a:extLst>
          </p:cNvPr>
          <p:cNvSpPr>
            <a:spLocks noGrp="1"/>
          </p:cNvSpPr>
          <p:nvPr>
            <p:ph type="sldNum" sz="quarter" idx="12"/>
          </p:nvPr>
        </p:nvSpPr>
        <p:spPr/>
        <p:txBody>
          <a:bodyPr/>
          <a:lstStyle/>
          <a:p>
            <a:fld id="{C3A1397B-6B11-4C8A-985E-64F07CF5FB8C}" type="slidenum">
              <a:rPr lang="en-US" smtClean="0"/>
              <a:t>‹#›</a:t>
            </a:fld>
            <a:endParaRPr lang="en-US"/>
          </a:p>
        </p:txBody>
      </p:sp>
    </p:spTree>
    <p:extLst>
      <p:ext uri="{BB962C8B-B14F-4D97-AF65-F5344CB8AC3E}">
        <p14:creationId xmlns:p14="http://schemas.microsoft.com/office/powerpoint/2010/main" val="249229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B9C3EE-15ED-29C7-DCA4-BC36687902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56FE7A-92EC-BB1C-047A-9D88BEB410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41B9A6-7F34-25FF-1125-CBADFC2346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40ABC-C92C-4B12-9A4E-6D551A3E876E}" type="datetimeFigureOut">
              <a:rPr lang="en-US" smtClean="0"/>
              <a:t>6/23/2023</a:t>
            </a:fld>
            <a:endParaRPr lang="en-US"/>
          </a:p>
        </p:txBody>
      </p:sp>
      <p:sp>
        <p:nvSpPr>
          <p:cNvPr id="5" name="Footer Placeholder 4">
            <a:extLst>
              <a:ext uri="{FF2B5EF4-FFF2-40B4-BE49-F238E27FC236}">
                <a16:creationId xmlns:a16="http://schemas.microsoft.com/office/drawing/2014/main" id="{621B31CC-7BF5-4270-2545-83A48A2C6E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CF78FD-53DA-1889-DFD0-0FECB53DF5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A1397B-6B11-4C8A-985E-64F07CF5FB8C}" type="slidenum">
              <a:rPr lang="en-US" smtClean="0"/>
              <a:t>‹#›</a:t>
            </a:fld>
            <a:endParaRPr lang="en-US"/>
          </a:p>
        </p:txBody>
      </p:sp>
    </p:spTree>
    <p:extLst>
      <p:ext uri="{BB962C8B-B14F-4D97-AF65-F5344CB8AC3E}">
        <p14:creationId xmlns:p14="http://schemas.microsoft.com/office/powerpoint/2010/main" val="3442737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641025" y="1435252"/>
            <a:ext cx="7071174" cy="4002968"/>
          </a:xfrm>
          <a:prstGeom prst="rect">
            <a:avLst/>
          </a:prstGeom>
        </p:spPr>
        <p:txBody>
          <a:bodyPr spcFirstLastPara="1" vert="horz" wrap="square" lIns="0" tIns="0" rIns="0" bIns="0" rtlCol="0" anchor="ctr" anchorCtr="0">
            <a:noAutofit/>
          </a:bodyPr>
          <a:lstStyle/>
          <a:p>
            <a:pPr algn="ctr"/>
            <a:r>
              <a:rPr lang="en-US" b="1" dirty="0">
                <a:latin typeface="Times New Roman" panose="02020603050405020304" pitchFamily="18" charset="0"/>
                <a:cs typeface="Times New Roman" panose="02020603050405020304" pitchFamily="18" charset="0"/>
              </a:rPr>
              <a:t>ADVANTAGES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AND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DISADVANTAGES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OF</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NON-GENERIC COLLECTION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571500" y="739867"/>
            <a:ext cx="10291233" cy="767200"/>
          </a:xfrm>
        </p:spPr>
        <p:txBody>
          <a:bodyPr/>
          <a:lstStyle/>
          <a:p>
            <a:r>
              <a:rPr lang="en-US" b="1" dirty="0">
                <a:latin typeface="Times New Roman" panose="02020603050405020304" pitchFamily="18" charset="0"/>
                <a:cs typeface="Times New Roman" panose="02020603050405020304" pitchFamily="18" charset="0"/>
              </a:rPr>
              <a:t>Advantages of Non-Generic Collections</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474133" y="1718732"/>
            <a:ext cx="11214101" cy="3623735"/>
          </a:xfrm>
        </p:spPr>
        <p:txBody>
          <a:bodyPr/>
          <a:lstStyle/>
          <a:p>
            <a:r>
              <a:rPr lang="en-US" dirty="0"/>
              <a:t>The non-generic collection classes such as ArrayList, Stack, Queue, SortedList, and </a:t>
            </a:r>
            <a:r>
              <a:rPr lang="en-US" dirty="0" err="1"/>
              <a:t>Hashtable</a:t>
            </a:r>
            <a:r>
              <a:rPr lang="en-US" dirty="0"/>
              <a:t>, etc. provide several useful methods to add and remove items to the collection as well as they also provide some methods using which we can add or remove items from the middle of a collection and this is the other benefits which we get in non-generic collection classes in C# which we cannot get in arrays. Now, let us proceed and try to understand the disadvantages of Non-Generic Collection Classes in C#</a:t>
            </a:r>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6360-B507-5FD0-602E-FEF002526E58}"/>
              </a:ext>
            </a:extLst>
          </p:cNvPr>
          <p:cNvSpPr>
            <a:spLocks noGrp="1"/>
          </p:cNvSpPr>
          <p:nvPr>
            <p:ph type="title"/>
          </p:nvPr>
        </p:nvSpPr>
        <p:spPr>
          <a:xfrm>
            <a:off x="431801" y="274067"/>
            <a:ext cx="10524066" cy="758866"/>
          </a:xfrm>
        </p:spPr>
        <p:txBody>
          <a:bodyPr/>
          <a:lstStyle/>
          <a:p>
            <a:r>
              <a:rPr lang="en-US" b="1" dirty="0"/>
              <a:t>Disadvantages of Non Generic Collections</a:t>
            </a:r>
          </a:p>
        </p:txBody>
      </p:sp>
      <p:sp>
        <p:nvSpPr>
          <p:cNvPr id="3" name="Text Placeholder 2">
            <a:extLst>
              <a:ext uri="{FF2B5EF4-FFF2-40B4-BE49-F238E27FC236}">
                <a16:creationId xmlns:a16="http://schemas.microsoft.com/office/drawing/2014/main" id="{5B84945B-6297-25E3-DAD1-00F7E2F9C6B8}"/>
              </a:ext>
            </a:extLst>
          </p:cNvPr>
          <p:cNvSpPr>
            <a:spLocks noGrp="1"/>
          </p:cNvSpPr>
          <p:nvPr>
            <p:ph type="body" idx="1"/>
          </p:nvPr>
        </p:nvSpPr>
        <p:spPr>
          <a:xfrm>
            <a:off x="431801" y="1134533"/>
            <a:ext cx="11235266" cy="5047667"/>
          </a:xfrm>
        </p:spPr>
        <p:txBody>
          <a:bodyPr/>
          <a:lstStyle/>
          <a:p>
            <a:r>
              <a:rPr lang="en-US" sz="2000" dirty="0"/>
              <a:t>The Non-Generic Collection Classes such as ArrayList, Stack, Queue, </a:t>
            </a:r>
            <a:r>
              <a:rPr lang="en-US" sz="2000" dirty="0" err="1"/>
              <a:t>Hashtable</a:t>
            </a:r>
            <a:r>
              <a:rPr lang="en-US" sz="2000" dirty="0"/>
              <a:t>, SortedList, </a:t>
            </a:r>
            <a:r>
              <a:rPr lang="en-US" sz="2000" dirty="0" err="1"/>
              <a:t>etc</a:t>
            </a:r>
            <a:r>
              <a:rPr lang="en-US" sz="2000" dirty="0"/>
              <a:t> operate on the object data type. As they operate on object data type hence they are loosely typed. Loosely typed means you can store any type of value in the collection. Because of this loosely typed nature, we may get runtime errors.</a:t>
            </a:r>
          </a:p>
          <a:p>
            <a:r>
              <a:rPr lang="en-US" sz="2000" dirty="0"/>
              <a:t>The Collection Classes belong to </a:t>
            </a:r>
            <a:r>
              <a:rPr lang="en-US" sz="2000" dirty="0" err="1"/>
              <a:t>System.Collections</a:t>
            </a:r>
            <a:r>
              <a:rPr lang="en-US" sz="2000" dirty="0"/>
              <a:t> namespace operates on the object data type. The object data type in C# is a reference data type. So the value that we store in the collection is converted to reference type. So in our example, the values 100 and 200 are boxed and converted into the reference type. In our example, we just stored two values. Consider a scenario where we need to store 1000 integer values. Then all 1000 integers need to be boxed, meaning they are converted into reference types and then stored in the collection.</a:t>
            </a:r>
          </a:p>
          <a:p>
            <a:r>
              <a:rPr lang="en-US" sz="2000" dirty="0"/>
              <a:t>Similarly, when we want to retrieve the items from the collection, then again we need to convert the object type back to the integer type meaning performing an unboxing. So this unnecessary boxing and unboxing happen behind the scenes every time we add and retrieve value types to the collection. So if you are operating on a large collection of value types then it may degrade the performance of your application. So, always try to avoid boxing and unboxing while developing your real-time application.</a:t>
            </a:r>
          </a:p>
        </p:txBody>
      </p:sp>
    </p:spTree>
    <p:extLst>
      <p:ext uri="{BB962C8B-B14F-4D97-AF65-F5344CB8AC3E}">
        <p14:creationId xmlns:p14="http://schemas.microsoft.com/office/powerpoint/2010/main" val="198766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22E6-E65E-A567-5258-1C2A42261C35}"/>
              </a:ext>
            </a:extLst>
          </p:cNvPr>
          <p:cNvSpPr>
            <a:spLocks noGrp="1"/>
          </p:cNvSpPr>
          <p:nvPr>
            <p:ph type="title"/>
          </p:nvPr>
        </p:nvSpPr>
        <p:spPr>
          <a:xfrm>
            <a:off x="609600" y="618067"/>
            <a:ext cx="10676467" cy="787400"/>
          </a:xfrm>
        </p:spPr>
        <p:txBody>
          <a:bodyPr/>
          <a:lstStyle/>
          <a:p>
            <a:r>
              <a:rPr lang="en-US" b="1" dirty="0"/>
              <a:t>Problems with Non-Generic Collection Classes </a:t>
            </a:r>
            <a:br>
              <a:rPr lang="en-US" dirty="0"/>
            </a:br>
            <a:endParaRPr lang="en-US" dirty="0"/>
          </a:p>
        </p:txBody>
      </p:sp>
      <p:sp>
        <p:nvSpPr>
          <p:cNvPr id="3" name="Text Placeholder 2">
            <a:extLst>
              <a:ext uri="{FF2B5EF4-FFF2-40B4-BE49-F238E27FC236}">
                <a16:creationId xmlns:a16="http://schemas.microsoft.com/office/drawing/2014/main" id="{B3A9BD35-B836-9BA0-36D5-0A9D0EBD852D}"/>
              </a:ext>
            </a:extLst>
          </p:cNvPr>
          <p:cNvSpPr>
            <a:spLocks noGrp="1"/>
          </p:cNvSpPr>
          <p:nvPr>
            <p:ph type="body" idx="1"/>
          </p:nvPr>
        </p:nvSpPr>
        <p:spPr>
          <a:xfrm>
            <a:off x="770468" y="1532466"/>
            <a:ext cx="11421532" cy="5113867"/>
          </a:xfrm>
        </p:spPr>
        <p:txBody>
          <a:bodyPr/>
          <a:lstStyle/>
          <a:p>
            <a:pPr marL="152396" indent="0">
              <a:buNone/>
            </a:pPr>
            <a:endParaRPr lang="en-US" sz="1800" dirty="0"/>
          </a:p>
          <a:p>
            <a:pPr marL="152396" indent="0">
              <a:buNone/>
            </a:pPr>
            <a:r>
              <a:rPr lang="en-US" sz="1800" dirty="0"/>
              <a:t>So, in short, we can say that the Non-Generic Collection Classes in C# are not type-safe as they operate on object data types so they can store any type of value.</a:t>
            </a:r>
          </a:p>
          <a:p>
            <a:pPr marL="152396" indent="0">
              <a:buNone/>
            </a:pPr>
            <a:r>
              <a:rPr lang="en-US" sz="1800" dirty="0"/>
              <a:t>Array is type-safe</a:t>
            </a:r>
          </a:p>
          <a:p>
            <a:pPr marL="152396" indent="0">
              <a:buNone/>
            </a:pPr>
            <a:r>
              <a:rPr lang="en-US" sz="1800" dirty="0"/>
              <a:t>Array List, HashTable, Stack, SortedList, and Queue are not type-safe</a:t>
            </a:r>
          </a:p>
          <a:p>
            <a:pPr marL="152396" indent="0">
              <a:buNone/>
            </a:pPr>
            <a:r>
              <a:rPr lang="en-US" sz="1800" dirty="0"/>
              <a:t>For example, if I want to store n no of integer values</a:t>
            </a:r>
          </a:p>
          <a:p>
            <a:pPr marL="152396" indent="0">
              <a:buNone/>
            </a:pPr>
            <a:r>
              <a:rPr lang="en-US" sz="1800" dirty="0"/>
              <a:t>I cannot go with an array as arrays are fixed in length. In this case, the length is unknown</a:t>
            </a:r>
          </a:p>
          <a:p>
            <a:pPr marL="152396" indent="0">
              <a:buNone/>
            </a:pPr>
            <a:r>
              <a:rPr lang="en-US" sz="1800" dirty="0"/>
              <a:t>I can go with an ArrayList or HashTable but if we go with an ArrayList or HashTable then there is a chance of storing other types of values as they are not type-safe as they operate on the object data type</a:t>
            </a:r>
          </a:p>
          <a:p>
            <a:pPr marL="152396" indent="0">
              <a:buNone/>
            </a:pPr>
            <a:endParaRPr lang="en-US" sz="1800" dirty="0"/>
          </a:p>
          <a:p>
            <a:pPr marL="152396" indent="0">
              <a:buNone/>
            </a:pPr>
            <a:r>
              <a:rPr lang="en-US" sz="1800" b="1" dirty="0"/>
              <a:t>So the solution is Generic Collections </a:t>
            </a:r>
          </a:p>
          <a:p>
            <a:pPr marL="152396" indent="0">
              <a:buNone/>
            </a:pPr>
            <a:r>
              <a:rPr lang="en-US" sz="1800" dirty="0"/>
              <a:t>Array: Type-Safe but Fixed Length</a:t>
            </a:r>
          </a:p>
          <a:p>
            <a:pPr marL="152396" indent="0">
              <a:buNone/>
            </a:pPr>
            <a:r>
              <a:rPr lang="en-US" sz="1800" dirty="0"/>
              <a:t>Collections: Auto Resizing but not Type-Safe</a:t>
            </a:r>
          </a:p>
          <a:p>
            <a:pPr marL="152396" indent="0">
              <a:buNone/>
            </a:pPr>
            <a:r>
              <a:rPr lang="en-US" sz="1800" dirty="0"/>
              <a:t>Generic Collections: Type-Safe and Auto-Resizing</a:t>
            </a:r>
            <a:endParaRPr lang="en-US" dirty="0"/>
          </a:p>
        </p:txBody>
      </p:sp>
    </p:spTree>
    <p:extLst>
      <p:ext uri="{BB962C8B-B14F-4D97-AF65-F5344CB8AC3E}">
        <p14:creationId xmlns:p14="http://schemas.microsoft.com/office/powerpoint/2010/main" val="68802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536</Words>
  <Application>Microsoft Office PowerPoint</Application>
  <PresentationFormat>Widescreen</PresentationFormat>
  <Paragraphs>20</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ADVANTAGES  AND  DISADVANTAGES  OF  NON-GENERIC COLLECTION</vt:lpstr>
      <vt:lpstr>Advantages of Non-Generic Collections</vt:lpstr>
      <vt:lpstr>Disadvantages of Non Generic Collections</vt:lpstr>
      <vt:lpstr>Problems with Non-Generic Collection Classes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ADVANTAGES  AND  DISADVANTAGES  OF  NON-GENERIC COLLECTION</dc:title>
  <dc:creator>Jonathan Ndambuki</dc:creator>
  <cp:lastModifiedBy>Jonathan Ndambuki</cp:lastModifiedBy>
  <cp:revision>2</cp:revision>
  <dcterms:created xsi:type="dcterms:W3CDTF">2023-06-23T06:55:10Z</dcterms:created>
  <dcterms:modified xsi:type="dcterms:W3CDTF">2023-06-23T07:56:36Z</dcterms:modified>
</cp:coreProperties>
</file>