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346" r:id="rId3"/>
    <p:sldId id="347" r:id="rId4"/>
    <p:sldId id="348" r:id="rId5"/>
    <p:sldId id="349" r:id="rId6"/>
    <p:sldId id="350" r:id="rId7"/>
    <p:sldId id="351" r:id="rId8"/>
    <p:sldId id="352" r:id="rId9"/>
    <p:sldId id="353" r:id="rId10"/>
    <p:sldId id="354" r:id="rId11"/>
    <p:sldId id="355" r:id="rId12"/>
    <p:sldId id="356" r:id="rId13"/>
    <p:sldId id="357" r:id="rId14"/>
    <p:sldId id="3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BC3201-0A3F-47D2-B5B1-3ED4CC5C843B}" type="datetimeFigureOut">
              <a:rPr lang="en-US" smtClean="0"/>
              <a:t>6/23/2023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7129CB-F50D-4BDF-A5FD-CE289AF42A5A}" type="slidenum">
              <a:rPr lang="en-US" smtClean="0"/>
              <a:t>‹#›</a:t>
            </a:fld>
            <a:endParaRPr lang="en-US"/>
          </a:p>
        </p:txBody>
      </p:sp>
    </p:spTree>
    <p:extLst>
      <p:ext uri="{BB962C8B-B14F-4D97-AF65-F5344CB8AC3E}">
        <p14:creationId xmlns:p14="http://schemas.microsoft.com/office/powerpoint/2010/main" val="425947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8B75-DB1E-54C4-C76A-EB27233C65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BA4399-FDDE-404F-A80E-811D19D98E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268678-06D8-6D95-32C3-92592B3A63F7}"/>
              </a:ext>
            </a:extLst>
          </p:cNvPr>
          <p:cNvSpPr>
            <a:spLocks noGrp="1"/>
          </p:cNvSpPr>
          <p:nvPr>
            <p:ph type="dt" sz="half" idx="10"/>
          </p:nvPr>
        </p:nvSpPr>
        <p:spPr/>
        <p:txBody>
          <a:bodyPr/>
          <a:lstStyle/>
          <a:p>
            <a:fld id="{19FB9BC2-A6B4-4558-AB4C-411A85BE6088}" type="datetimeFigureOut">
              <a:rPr lang="en-US" smtClean="0"/>
              <a:t>6/23/2023</a:t>
            </a:fld>
            <a:endParaRPr lang="en-US"/>
          </a:p>
        </p:txBody>
      </p:sp>
      <p:sp>
        <p:nvSpPr>
          <p:cNvPr id="5" name="Footer Placeholder 4">
            <a:extLst>
              <a:ext uri="{FF2B5EF4-FFF2-40B4-BE49-F238E27FC236}">
                <a16:creationId xmlns:a16="http://schemas.microsoft.com/office/drawing/2014/main" id="{5F4C97F3-C586-00B2-1369-F0EC15E069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89F40-815E-09FE-C572-299B67886565}"/>
              </a:ext>
            </a:extLst>
          </p:cNvPr>
          <p:cNvSpPr>
            <a:spLocks noGrp="1"/>
          </p:cNvSpPr>
          <p:nvPr>
            <p:ph type="sldNum" sz="quarter" idx="12"/>
          </p:nvPr>
        </p:nvSpPr>
        <p:spPr/>
        <p:txBody>
          <a:bodyPr/>
          <a:lstStyle/>
          <a:p>
            <a:fld id="{B84FB971-3F66-4CBE-8CB2-DC090103FC0B}" type="slidenum">
              <a:rPr lang="en-US" smtClean="0"/>
              <a:t>‹#›</a:t>
            </a:fld>
            <a:endParaRPr lang="en-US"/>
          </a:p>
        </p:txBody>
      </p:sp>
    </p:spTree>
    <p:extLst>
      <p:ext uri="{BB962C8B-B14F-4D97-AF65-F5344CB8AC3E}">
        <p14:creationId xmlns:p14="http://schemas.microsoft.com/office/powerpoint/2010/main" val="3110391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721F-F100-5019-0993-860CA78E8D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099E7B-0564-F2C1-7CF7-45CE04FEF7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CD1B43-2C9D-2408-E78E-8D229AD40EC2}"/>
              </a:ext>
            </a:extLst>
          </p:cNvPr>
          <p:cNvSpPr>
            <a:spLocks noGrp="1"/>
          </p:cNvSpPr>
          <p:nvPr>
            <p:ph type="dt" sz="half" idx="10"/>
          </p:nvPr>
        </p:nvSpPr>
        <p:spPr/>
        <p:txBody>
          <a:bodyPr/>
          <a:lstStyle/>
          <a:p>
            <a:fld id="{19FB9BC2-A6B4-4558-AB4C-411A85BE6088}" type="datetimeFigureOut">
              <a:rPr lang="en-US" smtClean="0"/>
              <a:t>6/23/2023</a:t>
            </a:fld>
            <a:endParaRPr lang="en-US"/>
          </a:p>
        </p:txBody>
      </p:sp>
      <p:sp>
        <p:nvSpPr>
          <p:cNvPr id="5" name="Footer Placeholder 4">
            <a:extLst>
              <a:ext uri="{FF2B5EF4-FFF2-40B4-BE49-F238E27FC236}">
                <a16:creationId xmlns:a16="http://schemas.microsoft.com/office/drawing/2014/main" id="{0D1E0A91-2ADA-21A7-98B2-268B21534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ADF57D-8AFC-3583-3777-EE95E1226198}"/>
              </a:ext>
            </a:extLst>
          </p:cNvPr>
          <p:cNvSpPr>
            <a:spLocks noGrp="1"/>
          </p:cNvSpPr>
          <p:nvPr>
            <p:ph type="sldNum" sz="quarter" idx="12"/>
          </p:nvPr>
        </p:nvSpPr>
        <p:spPr/>
        <p:txBody>
          <a:bodyPr/>
          <a:lstStyle/>
          <a:p>
            <a:fld id="{B84FB971-3F66-4CBE-8CB2-DC090103FC0B}" type="slidenum">
              <a:rPr lang="en-US" smtClean="0"/>
              <a:t>‹#›</a:t>
            </a:fld>
            <a:endParaRPr lang="en-US"/>
          </a:p>
        </p:txBody>
      </p:sp>
    </p:spTree>
    <p:extLst>
      <p:ext uri="{BB962C8B-B14F-4D97-AF65-F5344CB8AC3E}">
        <p14:creationId xmlns:p14="http://schemas.microsoft.com/office/powerpoint/2010/main" val="1907460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9AEFE4-7F3B-D964-6247-25D827C557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D6015F-D717-DEC0-2769-C3884B70BD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2A200E-560E-E079-30D9-CC9E3284A8FF}"/>
              </a:ext>
            </a:extLst>
          </p:cNvPr>
          <p:cNvSpPr>
            <a:spLocks noGrp="1"/>
          </p:cNvSpPr>
          <p:nvPr>
            <p:ph type="dt" sz="half" idx="10"/>
          </p:nvPr>
        </p:nvSpPr>
        <p:spPr/>
        <p:txBody>
          <a:bodyPr/>
          <a:lstStyle/>
          <a:p>
            <a:fld id="{19FB9BC2-A6B4-4558-AB4C-411A85BE6088}" type="datetimeFigureOut">
              <a:rPr lang="en-US" smtClean="0"/>
              <a:t>6/23/2023</a:t>
            </a:fld>
            <a:endParaRPr lang="en-US"/>
          </a:p>
        </p:txBody>
      </p:sp>
      <p:sp>
        <p:nvSpPr>
          <p:cNvPr id="5" name="Footer Placeholder 4">
            <a:extLst>
              <a:ext uri="{FF2B5EF4-FFF2-40B4-BE49-F238E27FC236}">
                <a16:creationId xmlns:a16="http://schemas.microsoft.com/office/drawing/2014/main" id="{C0904771-9945-3238-F82B-B3D3FE0F11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CA5C6-59AD-8D04-76DC-E1756145B27A}"/>
              </a:ext>
            </a:extLst>
          </p:cNvPr>
          <p:cNvSpPr>
            <a:spLocks noGrp="1"/>
          </p:cNvSpPr>
          <p:nvPr>
            <p:ph type="sldNum" sz="quarter" idx="12"/>
          </p:nvPr>
        </p:nvSpPr>
        <p:spPr/>
        <p:txBody>
          <a:bodyPr/>
          <a:lstStyle/>
          <a:p>
            <a:fld id="{B84FB971-3F66-4CBE-8CB2-DC090103FC0B}" type="slidenum">
              <a:rPr lang="en-US" smtClean="0"/>
              <a:t>‹#›</a:t>
            </a:fld>
            <a:endParaRPr lang="en-US"/>
          </a:p>
        </p:txBody>
      </p:sp>
    </p:spTree>
    <p:extLst>
      <p:ext uri="{BB962C8B-B14F-4D97-AF65-F5344CB8AC3E}">
        <p14:creationId xmlns:p14="http://schemas.microsoft.com/office/powerpoint/2010/main" val="3513410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307999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3329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557A1-C044-1167-AEE2-173C4CA56D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4C0849-281A-DA4D-927C-A8F1FAF4CA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389718-6EC7-87F7-A6DB-E74AEF1EE0D8}"/>
              </a:ext>
            </a:extLst>
          </p:cNvPr>
          <p:cNvSpPr>
            <a:spLocks noGrp="1"/>
          </p:cNvSpPr>
          <p:nvPr>
            <p:ph type="dt" sz="half" idx="10"/>
          </p:nvPr>
        </p:nvSpPr>
        <p:spPr/>
        <p:txBody>
          <a:bodyPr/>
          <a:lstStyle/>
          <a:p>
            <a:fld id="{19FB9BC2-A6B4-4558-AB4C-411A85BE6088}" type="datetimeFigureOut">
              <a:rPr lang="en-US" smtClean="0"/>
              <a:t>6/23/2023</a:t>
            </a:fld>
            <a:endParaRPr lang="en-US"/>
          </a:p>
        </p:txBody>
      </p:sp>
      <p:sp>
        <p:nvSpPr>
          <p:cNvPr id="5" name="Footer Placeholder 4">
            <a:extLst>
              <a:ext uri="{FF2B5EF4-FFF2-40B4-BE49-F238E27FC236}">
                <a16:creationId xmlns:a16="http://schemas.microsoft.com/office/drawing/2014/main" id="{B400FC5F-EBC5-0616-E735-0AE1F982C2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EC9F2-1B7B-E6A4-56E7-2A4CCA451001}"/>
              </a:ext>
            </a:extLst>
          </p:cNvPr>
          <p:cNvSpPr>
            <a:spLocks noGrp="1"/>
          </p:cNvSpPr>
          <p:nvPr>
            <p:ph type="sldNum" sz="quarter" idx="12"/>
          </p:nvPr>
        </p:nvSpPr>
        <p:spPr/>
        <p:txBody>
          <a:bodyPr/>
          <a:lstStyle/>
          <a:p>
            <a:fld id="{B84FB971-3F66-4CBE-8CB2-DC090103FC0B}" type="slidenum">
              <a:rPr lang="en-US" smtClean="0"/>
              <a:t>‹#›</a:t>
            </a:fld>
            <a:endParaRPr lang="en-US"/>
          </a:p>
        </p:txBody>
      </p:sp>
    </p:spTree>
    <p:extLst>
      <p:ext uri="{BB962C8B-B14F-4D97-AF65-F5344CB8AC3E}">
        <p14:creationId xmlns:p14="http://schemas.microsoft.com/office/powerpoint/2010/main" val="4089497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B5FB-85A4-8D1C-EF9C-6D48A03DCC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687464-2F2C-8EBC-E638-21C9B8830B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347FBF-C91A-555F-8C9F-9B6B03BB6D21}"/>
              </a:ext>
            </a:extLst>
          </p:cNvPr>
          <p:cNvSpPr>
            <a:spLocks noGrp="1"/>
          </p:cNvSpPr>
          <p:nvPr>
            <p:ph type="dt" sz="half" idx="10"/>
          </p:nvPr>
        </p:nvSpPr>
        <p:spPr/>
        <p:txBody>
          <a:bodyPr/>
          <a:lstStyle/>
          <a:p>
            <a:fld id="{19FB9BC2-A6B4-4558-AB4C-411A85BE6088}" type="datetimeFigureOut">
              <a:rPr lang="en-US" smtClean="0"/>
              <a:t>6/23/2023</a:t>
            </a:fld>
            <a:endParaRPr lang="en-US"/>
          </a:p>
        </p:txBody>
      </p:sp>
      <p:sp>
        <p:nvSpPr>
          <p:cNvPr id="5" name="Footer Placeholder 4">
            <a:extLst>
              <a:ext uri="{FF2B5EF4-FFF2-40B4-BE49-F238E27FC236}">
                <a16:creationId xmlns:a16="http://schemas.microsoft.com/office/drawing/2014/main" id="{8DA4F47F-C8B0-112F-3A71-C8E4D8D4F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4E760-DC89-9450-AFAB-C41959985A81}"/>
              </a:ext>
            </a:extLst>
          </p:cNvPr>
          <p:cNvSpPr>
            <a:spLocks noGrp="1"/>
          </p:cNvSpPr>
          <p:nvPr>
            <p:ph type="sldNum" sz="quarter" idx="12"/>
          </p:nvPr>
        </p:nvSpPr>
        <p:spPr/>
        <p:txBody>
          <a:bodyPr/>
          <a:lstStyle/>
          <a:p>
            <a:fld id="{B84FB971-3F66-4CBE-8CB2-DC090103FC0B}" type="slidenum">
              <a:rPr lang="en-US" smtClean="0"/>
              <a:t>‹#›</a:t>
            </a:fld>
            <a:endParaRPr lang="en-US"/>
          </a:p>
        </p:txBody>
      </p:sp>
    </p:spTree>
    <p:extLst>
      <p:ext uri="{BB962C8B-B14F-4D97-AF65-F5344CB8AC3E}">
        <p14:creationId xmlns:p14="http://schemas.microsoft.com/office/powerpoint/2010/main" val="1787635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DD0D7-B2FA-9A55-CBB5-86B5865B19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7CC96D-E930-1EBB-E20A-51ACCEC291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1E2EEA-5A5E-C805-B07B-42E95020D5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A362C2-6FEF-73A5-1285-97825203A477}"/>
              </a:ext>
            </a:extLst>
          </p:cNvPr>
          <p:cNvSpPr>
            <a:spLocks noGrp="1"/>
          </p:cNvSpPr>
          <p:nvPr>
            <p:ph type="dt" sz="half" idx="10"/>
          </p:nvPr>
        </p:nvSpPr>
        <p:spPr/>
        <p:txBody>
          <a:bodyPr/>
          <a:lstStyle/>
          <a:p>
            <a:fld id="{19FB9BC2-A6B4-4558-AB4C-411A85BE6088}" type="datetimeFigureOut">
              <a:rPr lang="en-US" smtClean="0"/>
              <a:t>6/23/2023</a:t>
            </a:fld>
            <a:endParaRPr lang="en-US"/>
          </a:p>
        </p:txBody>
      </p:sp>
      <p:sp>
        <p:nvSpPr>
          <p:cNvPr id="6" name="Footer Placeholder 5">
            <a:extLst>
              <a:ext uri="{FF2B5EF4-FFF2-40B4-BE49-F238E27FC236}">
                <a16:creationId xmlns:a16="http://schemas.microsoft.com/office/drawing/2014/main" id="{C4972663-F97A-DD58-0232-5DB9634786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519596-55A5-2AD9-EE83-FFA1840280E5}"/>
              </a:ext>
            </a:extLst>
          </p:cNvPr>
          <p:cNvSpPr>
            <a:spLocks noGrp="1"/>
          </p:cNvSpPr>
          <p:nvPr>
            <p:ph type="sldNum" sz="quarter" idx="12"/>
          </p:nvPr>
        </p:nvSpPr>
        <p:spPr/>
        <p:txBody>
          <a:bodyPr/>
          <a:lstStyle/>
          <a:p>
            <a:fld id="{B84FB971-3F66-4CBE-8CB2-DC090103FC0B}" type="slidenum">
              <a:rPr lang="en-US" smtClean="0"/>
              <a:t>‹#›</a:t>
            </a:fld>
            <a:endParaRPr lang="en-US"/>
          </a:p>
        </p:txBody>
      </p:sp>
    </p:spTree>
    <p:extLst>
      <p:ext uri="{BB962C8B-B14F-4D97-AF65-F5344CB8AC3E}">
        <p14:creationId xmlns:p14="http://schemas.microsoft.com/office/powerpoint/2010/main" val="903253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A2382-BF42-5A00-17F3-38A2F0A154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79B497-67B8-CABC-C081-E73FA8C66C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DC62B-0B3C-E7B7-F004-B449E0D701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5B22F4-0C0C-D86C-5949-839AB8A0E1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ABF12D-3503-41D7-90B6-662D2CD173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5266FE-F4BF-5F37-021B-0F7117C2C374}"/>
              </a:ext>
            </a:extLst>
          </p:cNvPr>
          <p:cNvSpPr>
            <a:spLocks noGrp="1"/>
          </p:cNvSpPr>
          <p:nvPr>
            <p:ph type="dt" sz="half" idx="10"/>
          </p:nvPr>
        </p:nvSpPr>
        <p:spPr/>
        <p:txBody>
          <a:bodyPr/>
          <a:lstStyle/>
          <a:p>
            <a:fld id="{19FB9BC2-A6B4-4558-AB4C-411A85BE6088}" type="datetimeFigureOut">
              <a:rPr lang="en-US" smtClean="0"/>
              <a:t>6/23/2023</a:t>
            </a:fld>
            <a:endParaRPr lang="en-US"/>
          </a:p>
        </p:txBody>
      </p:sp>
      <p:sp>
        <p:nvSpPr>
          <p:cNvPr id="8" name="Footer Placeholder 7">
            <a:extLst>
              <a:ext uri="{FF2B5EF4-FFF2-40B4-BE49-F238E27FC236}">
                <a16:creationId xmlns:a16="http://schemas.microsoft.com/office/drawing/2014/main" id="{463C74E6-FC64-8EF5-6B2B-0BC45F2270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B1FB41-57E9-FA59-C0B6-A2552320D56B}"/>
              </a:ext>
            </a:extLst>
          </p:cNvPr>
          <p:cNvSpPr>
            <a:spLocks noGrp="1"/>
          </p:cNvSpPr>
          <p:nvPr>
            <p:ph type="sldNum" sz="quarter" idx="12"/>
          </p:nvPr>
        </p:nvSpPr>
        <p:spPr/>
        <p:txBody>
          <a:bodyPr/>
          <a:lstStyle/>
          <a:p>
            <a:fld id="{B84FB971-3F66-4CBE-8CB2-DC090103FC0B}" type="slidenum">
              <a:rPr lang="en-US" smtClean="0"/>
              <a:t>‹#›</a:t>
            </a:fld>
            <a:endParaRPr lang="en-US"/>
          </a:p>
        </p:txBody>
      </p:sp>
    </p:spTree>
    <p:extLst>
      <p:ext uri="{BB962C8B-B14F-4D97-AF65-F5344CB8AC3E}">
        <p14:creationId xmlns:p14="http://schemas.microsoft.com/office/powerpoint/2010/main" val="2300971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A772-EA9C-D04F-5EC2-7EDA975325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26B064-43D7-116A-C72D-9C42088EAEFE}"/>
              </a:ext>
            </a:extLst>
          </p:cNvPr>
          <p:cNvSpPr>
            <a:spLocks noGrp="1"/>
          </p:cNvSpPr>
          <p:nvPr>
            <p:ph type="dt" sz="half" idx="10"/>
          </p:nvPr>
        </p:nvSpPr>
        <p:spPr/>
        <p:txBody>
          <a:bodyPr/>
          <a:lstStyle/>
          <a:p>
            <a:fld id="{19FB9BC2-A6B4-4558-AB4C-411A85BE6088}" type="datetimeFigureOut">
              <a:rPr lang="en-US" smtClean="0"/>
              <a:t>6/23/2023</a:t>
            </a:fld>
            <a:endParaRPr lang="en-US"/>
          </a:p>
        </p:txBody>
      </p:sp>
      <p:sp>
        <p:nvSpPr>
          <p:cNvPr id="4" name="Footer Placeholder 3">
            <a:extLst>
              <a:ext uri="{FF2B5EF4-FFF2-40B4-BE49-F238E27FC236}">
                <a16:creationId xmlns:a16="http://schemas.microsoft.com/office/drawing/2014/main" id="{6E5D5220-E8EC-802B-4561-4981536F1F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774E49-B49E-7697-52DB-5735A231F780}"/>
              </a:ext>
            </a:extLst>
          </p:cNvPr>
          <p:cNvSpPr>
            <a:spLocks noGrp="1"/>
          </p:cNvSpPr>
          <p:nvPr>
            <p:ph type="sldNum" sz="quarter" idx="12"/>
          </p:nvPr>
        </p:nvSpPr>
        <p:spPr/>
        <p:txBody>
          <a:bodyPr/>
          <a:lstStyle/>
          <a:p>
            <a:fld id="{B84FB971-3F66-4CBE-8CB2-DC090103FC0B}" type="slidenum">
              <a:rPr lang="en-US" smtClean="0"/>
              <a:t>‹#›</a:t>
            </a:fld>
            <a:endParaRPr lang="en-US"/>
          </a:p>
        </p:txBody>
      </p:sp>
    </p:spTree>
    <p:extLst>
      <p:ext uri="{BB962C8B-B14F-4D97-AF65-F5344CB8AC3E}">
        <p14:creationId xmlns:p14="http://schemas.microsoft.com/office/powerpoint/2010/main" val="2582652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46E544-4FE0-9BF9-5A88-91876D1DAB21}"/>
              </a:ext>
            </a:extLst>
          </p:cNvPr>
          <p:cNvSpPr>
            <a:spLocks noGrp="1"/>
          </p:cNvSpPr>
          <p:nvPr>
            <p:ph type="dt" sz="half" idx="10"/>
          </p:nvPr>
        </p:nvSpPr>
        <p:spPr/>
        <p:txBody>
          <a:bodyPr/>
          <a:lstStyle/>
          <a:p>
            <a:fld id="{19FB9BC2-A6B4-4558-AB4C-411A85BE6088}" type="datetimeFigureOut">
              <a:rPr lang="en-US" smtClean="0"/>
              <a:t>6/23/2023</a:t>
            </a:fld>
            <a:endParaRPr lang="en-US"/>
          </a:p>
        </p:txBody>
      </p:sp>
      <p:sp>
        <p:nvSpPr>
          <p:cNvPr id="3" name="Footer Placeholder 2">
            <a:extLst>
              <a:ext uri="{FF2B5EF4-FFF2-40B4-BE49-F238E27FC236}">
                <a16:creationId xmlns:a16="http://schemas.microsoft.com/office/drawing/2014/main" id="{9F0B75DF-305E-74BE-55FB-B50AF3FE0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50F5B7-0B35-BCAF-EFC7-9492057B1049}"/>
              </a:ext>
            </a:extLst>
          </p:cNvPr>
          <p:cNvSpPr>
            <a:spLocks noGrp="1"/>
          </p:cNvSpPr>
          <p:nvPr>
            <p:ph type="sldNum" sz="quarter" idx="12"/>
          </p:nvPr>
        </p:nvSpPr>
        <p:spPr/>
        <p:txBody>
          <a:bodyPr/>
          <a:lstStyle/>
          <a:p>
            <a:fld id="{B84FB971-3F66-4CBE-8CB2-DC090103FC0B}" type="slidenum">
              <a:rPr lang="en-US" smtClean="0"/>
              <a:t>‹#›</a:t>
            </a:fld>
            <a:endParaRPr lang="en-US"/>
          </a:p>
        </p:txBody>
      </p:sp>
    </p:spTree>
    <p:extLst>
      <p:ext uri="{BB962C8B-B14F-4D97-AF65-F5344CB8AC3E}">
        <p14:creationId xmlns:p14="http://schemas.microsoft.com/office/powerpoint/2010/main" val="713935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8EEC1-A747-17EC-42EB-00CC0F382F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B34A1E-A214-0036-6AE7-D61DD72EAB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10E74F-A397-EDC6-F425-1330DD22FC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547727-162F-A7D0-A479-DE3BFA59F061}"/>
              </a:ext>
            </a:extLst>
          </p:cNvPr>
          <p:cNvSpPr>
            <a:spLocks noGrp="1"/>
          </p:cNvSpPr>
          <p:nvPr>
            <p:ph type="dt" sz="half" idx="10"/>
          </p:nvPr>
        </p:nvSpPr>
        <p:spPr/>
        <p:txBody>
          <a:bodyPr/>
          <a:lstStyle/>
          <a:p>
            <a:fld id="{19FB9BC2-A6B4-4558-AB4C-411A85BE6088}" type="datetimeFigureOut">
              <a:rPr lang="en-US" smtClean="0"/>
              <a:t>6/23/2023</a:t>
            </a:fld>
            <a:endParaRPr lang="en-US"/>
          </a:p>
        </p:txBody>
      </p:sp>
      <p:sp>
        <p:nvSpPr>
          <p:cNvPr id="6" name="Footer Placeholder 5">
            <a:extLst>
              <a:ext uri="{FF2B5EF4-FFF2-40B4-BE49-F238E27FC236}">
                <a16:creationId xmlns:a16="http://schemas.microsoft.com/office/drawing/2014/main" id="{DBAA72F9-662C-C33C-B820-72671696B6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56FA66-D9FA-3A16-0449-589DAAFE7822}"/>
              </a:ext>
            </a:extLst>
          </p:cNvPr>
          <p:cNvSpPr>
            <a:spLocks noGrp="1"/>
          </p:cNvSpPr>
          <p:nvPr>
            <p:ph type="sldNum" sz="quarter" idx="12"/>
          </p:nvPr>
        </p:nvSpPr>
        <p:spPr/>
        <p:txBody>
          <a:bodyPr/>
          <a:lstStyle/>
          <a:p>
            <a:fld id="{B84FB971-3F66-4CBE-8CB2-DC090103FC0B}" type="slidenum">
              <a:rPr lang="en-US" smtClean="0"/>
              <a:t>‹#›</a:t>
            </a:fld>
            <a:endParaRPr lang="en-US"/>
          </a:p>
        </p:txBody>
      </p:sp>
    </p:spTree>
    <p:extLst>
      <p:ext uri="{BB962C8B-B14F-4D97-AF65-F5344CB8AC3E}">
        <p14:creationId xmlns:p14="http://schemas.microsoft.com/office/powerpoint/2010/main" val="2790394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B9111-0797-CBC6-F270-57611BF01A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8CD907-BF39-192F-9812-96DA22D3A6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6B6ECB-1892-44CD-CBE5-E12A783CEA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34B113-434D-EE6C-B1E8-A2A3325F9266}"/>
              </a:ext>
            </a:extLst>
          </p:cNvPr>
          <p:cNvSpPr>
            <a:spLocks noGrp="1"/>
          </p:cNvSpPr>
          <p:nvPr>
            <p:ph type="dt" sz="half" idx="10"/>
          </p:nvPr>
        </p:nvSpPr>
        <p:spPr/>
        <p:txBody>
          <a:bodyPr/>
          <a:lstStyle/>
          <a:p>
            <a:fld id="{19FB9BC2-A6B4-4558-AB4C-411A85BE6088}" type="datetimeFigureOut">
              <a:rPr lang="en-US" smtClean="0"/>
              <a:t>6/23/2023</a:t>
            </a:fld>
            <a:endParaRPr lang="en-US"/>
          </a:p>
        </p:txBody>
      </p:sp>
      <p:sp>
        <p:nvSpPr>
          <p:cNvPr id="6" name="Footer Placeholder 5">
            <a:extLst>
              <a:ext uri="{FF2B5EF4-FFF2-40B4-BE49-F238E27FC236}">
                <a16:creationId xmlns:a16="http://schemas.microsoft.com/office/drawing/2014/main" id="{79C9744C-5B32-0BA9-0112-AF3567387D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AEE8B6-BBF2-461B-EA71-478ADA0A85A7}"/>
              </a:ext>
            </a:extLst>
          </p:cNvPr>
          <p:cNvSpPr>
            <a:spLocks noGrp="1"/>
          </p:cNvSpPr>
          <p:nvPr>
            <p:ph type="sldNum" sz="quarter" idx="12"/>
          </p:nvPr>
        </p:nvSpPr>
        <p:spPr/>
        <p:txBody>
          <a:bodyPr/>
          <a:lstStyle/>
          <a:p>
            <a:fld id="{B84FB971-3F66-4CBE-8CB2-DC090103FC0B}" type="slidenum">
              <a:rPr lang="en-US" smtClean="0"/>
              <a:t>‹#›</a:t>
            </a:fld>
            <a:endParaRPr lang="en-US"/>
          </a:p>
        </p:txBody>
      </p:sp>
    </p:spTree>
    <p:extLst>
      <p:ext uri="{BB962C8B-B14F-4D97-AF65-F5344CB8AC3E}">
        <p14:creationId xmlns:p14="http://schemas.microsoft.com/office/powerpoint/2010/main" val="235546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20980E-9894-3361-D653-0BD4F991CD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B64ED1-09DF-467C-50B0-5DD9638012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09BDD5-7057-CC8D-2E18-DFBA9499E0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FB9BC2-A6B4-4558-AB4C-411A85BE6088}" type="datetimeFigureOut">
              <a:rPr lang="en-US" smtClean="0"/>
              <a:t>6/23/2023</a:t>
            </a:fld>
            <a:endParaRPr lang="en-US"/>
          </a:p>
        </p:txBody>
      </p:sp>
      <p:sp>
        <p:nvSpPr>
          <p:cNvPr id="5" name="Footer Placeholder 4">
            <a:extLst>
              <a:ext uri="{FF2B5EF4-FFF2-40B4-BE49-F238E27FC236}">
                <a16:creationId xmlns:a16="http://schemas.microsoft.com/office/drawing/2014/main" id="{0F61CC32-13B8-32B3-19FC-A30F924E55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A1601B-E5A2-12D9-2ADB-F7ACACF01C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4FB971-3F66-4CBE-8CB2-DC090103FC0B}" type="slidenum">
              <a:rPr lang="en-US" smtClean="0"/>
              <a:t>‹#›</a:t>
            </a:fld>
            <a:endParaRPr lang="en-US"/>
          </a:p>
        </p:txBody>
      </p:sp>
    </p:spTree>
    <p:extLst>
      <p:ext uri="{BB962C8B-B14F-4D97-AF65-F5344CB8AC3E}">
        <p14:creationId xmlns:p14="http://schemas.microsoft.com/office/powerpoint/2010/main" val="1507440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78461" y="1604074"/>
            <a:ext cx="7071174" cy="4002968"/>
          </a:xfrm>
          <a:prstGeom prst="rect">
            <a:avLst/>
          </a:prstGeom>
        </p:spPr>
        <p:txBody>
          <a:bodyPr spcFirstLastPara="1" vert="horz" wrap="square" lIns="0" tIns="0" rIns="0" bIns="0" rtlCol="0" anchor="ctr" anchorCtr="0">
            <a:noAutofit/>
          </a:bodyPr>
          <a:lstStyle/>
          <a:p>
            <a:pPr algn="ctr"/>
            <a:r>
              <a:rPr lang="en-US" sz="6600" b="1" dirty="0">
                <a:latin typeface="Times New Roman" panose="02020603050405020304" pitchFamily="18" charset="0"/>
                <a:cs typeface="Times New Roman" panose="02020603050405020304" pitchFamily="18" charset="0"/>
              </a:rPr>
              <a:t>GENERIC </a:t>
            </a:r>
            <a:br>
              <a:rPr lang="en-US" sz="6600" b="1" dirty="0">
                <a:latin typeface="Times New Roman" panose="02020603050405020304" pitchFamily="18" charset="0"/>
                <a:cs typeface="Times New Roman" panose="02020603050405020304" pitchFamily="18" charset="0"/>
              </a:rPr>
            </a:br>
            <a:r>
              <a:rPr lang="en-US" sz="6600" b="1" dirty="0">
                <a:latin typeface="Times New Roman" panose="02020603050405020304" pitchFamily="18" charset="0"/>
                <a:cs typeface="Times New Roman" panose="02020603050405020304" pitchFamily="18" charset="0"/>
              </a:rPr>
              <a:t>COLLECTIONS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02BBF-3C53-A36A-E0A2-1FEEA8BA07DB}"/>
              </a:ext>
            </a:extLst>
          </p:cNvPr>
          <p:cNvSpPr>
            <a:spLocks noGrp="1"/>
          </p:cNvSpPr>
          <p:nvPr>
            <p:ph type="title"/>
          </p:nvPr>
        </p:nvSpPr>
        <p:spPr>
          <a:xfrm>
            <a:off x="609599" y="807467"/>
            <a:ext cx="7790329" cy="931686"/>
          </a:xfrm>
        </p:spPr>
        <p:txBody>
          <a:bodyPr/>
          <a:lstStyle/>
          <a:p>
            <a:r>
              <a:rPr lang="en-US" b="1" dirty="0"/>
              <a:t>Queue&lt;T&gt; Class</a:t>
            </a:r>
            <a:br>
              <a:rPr lang="en-US" dirty="0"/>
            </a:br>
            <a:endParaRPr lang="en-US" dirty="0"/>
          </a:p>
        </p:txBody>
      </p:sp>
      <p:sp>
        <p:nvSpPr>
          <p:cNvPr id="3" name="Text Placeholder 2">
            <a:extLst>
              <a:ext uri="{FF2B5EF4-FFF2-40B4-BE49-F238E27FC236}">
                <a16:creationId xmlns:a16="http://schemas.microsoft.com/office/drawing/2014/main" id="{73F47FED-A1C6-1C2F-A9C7-3375AC794A11}"/>
              </a:ext>
            </a:extLst>
          </p:cNvPr>
          <p:cNvSpPr>
            <a:spLocks noGrp="1"/>
          </p:cNvSpPr>
          <p:nvPr>
            <p:ph type="body" idx="1"/>
          </p:nvPr>
        </p:nvSpPr>
        <p:spPr>
          <a:xfrm>
            <a:off x="609599" y="2251067"/>
            <a:ext cx="11134165" cy="3931133"/>
          </a:xfrm>
        </p:spPr>
        <p:txBody>
          <a:bodyPr/>
          <a:lstStyle/>
          <a:p>
            <a:pPr marL="152396" indent="0">
              <a:buNone/>
            </a:pPr>
            <a:r>
              <a:rPr lang="en-US" dirty="0"/>
              <a:t>The Generic Queue&lt;T&gt; Collection Class in C# is used to Enqueue and Dequeue elements in FIFO (First In First Out) order. The Enqueue operation adds an element in a collection, whereas the Dequeue operation is used to remove the firstly added element from the queue collection. It can have duplicate elements.</a:t>
            </a:r>
          </a:p>
        </p:txBody>
      </p:sp>
    </p:spTree>
    <p:extLst>
      <p:ext uri="{BB962C8B-B14F-4D97-AF65-F5344CB8AC3E}">
        <p14:creationId xmlns:p14="http://schemas.microsoft.com/office/powerpoint/2010/main" val="2953597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686A-4901-F397-C323-E1A508BA01CA}"/>
              </a:ext>
            </a:extLst>
          </p:cNvPr>
          <p:cNvSpPr>
            <a:spLocks noGrp="1"/>
          </p:cNvSpPr>
          <p:nvPr>
            <p:ph type="title"/>
          </p:nvPr>
        </p:nvSpPr>
        <p:spPr>
          <a:xfrm>
            <a:off x="609600" y="807467"/>
            <a:ext cx="7951694" cy="788251"/>
          </a:xfrm>
        </p:spPr>
        <p:txBody>
          <a:bodyPr/>
          <a:lstStyle/>
          <a:p>
            <a:r>
              <a:rPr lang="en-US" b="1" dirty="0"/>
              <a:t>Dictionary&lt;TKey, TValue&gt; Class</a:t>
            </a:r>
          </a:p>
        </p:txBody>
      </p:sp>
      <p:sp>
        <p:nvSpPr>
          <p:cNvPr id="3" name="Text Placeholder 2">
            <a:extLst>
              <a:ext uri="{FF2B5EF4-FFF2-40B4-BE49-F238E27FC236}">
                <a16:creationId xmlns:a16="http://schemas.microsoft.com/office/drawing/2014/main" id="{5FFDD313-1A2E-2DB0-64F5-34CB7840594A}"/>
              </a:ext>
            </a:extLst>
          </p:cNvPr>
          <p:cNvSpPr>
            <a:spLocks noGrp="1"/>
          </p:cNvSpPr>
          <p:nvPr>
            <p:ph type="body" idx="1"/>
          </p:nvPr>
        </p:nvSpPr>
        <p:spPr>
          <a:xfrm>
            <a:off x="609599" y="1730188"/>
            <a:ext cx="10856259" cy="4452012"/>
          </a:xfrm>
        </p:spPr>
        <p:txBody>
          <a:bodyPr/>
          <a:lstStyle/>
          <a:p>
            <a:pPr marL="152396" indent="0">
              <a:buNone/>
            </a:pPr>
            <a:r>
              <a:rPr lang="en-US" dirty="0"/>
              <a:t>The Generic Dictionary&lt;TKey, TValue&gt; Collection Class in C# is the generic version of Hashtable. It works as same as the Hashtable except that it operates on a type object, and this is one of the most useful collections based on key and value pairs. It stores values on the basis of keys. It contains unique keys only. With the help of the key, we can easily search or remove elements.</a:t>
            </a:r>
          </a:p>
        </p:txBody>
      </p:sp>
    </p:spTree>
    <p:extLst>
      <p:ext uri="{BB962C8B-B14F-4D97-AF65-F5344CB8AC3E}">
        <p14:creationId xmlns:p14="http://schemas.microsoft.com/office/powerpoint/2010/main" val="815812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3012-BD68-12FF-390A-B9E55B9408B2}"/>
              </a:ext>
            </a:extLst>
          </p:cNvPr>
          <p:cNvSpPr>
            <a:spLocks noGrp="1"/>
          </p:cNvSpPr>
          <p:nvPr>
            <p:ph type="title"/>
          </p:nvPr>
        </p:nvSpPr>
        <p:spPr>
          <a:xfrm>
            <a:off x="609599" y="807467"/>
            <a:ext cx="10354235" cy="1021333"/>
          </a:xfrm>
        </p:spPr>
        <p:txBody>
          <a:bodyPr/>
          <a:lstStyle/>
          <a:p>
            <a:r>
              <a:rPr lang="en-US" b="1" dirty="0"/>
              <a:t>SortedDictionary&lt;TKey, TValue&gt; Class</a:t>
            </a:r>
            <a:br>
              <a:rPr lang="en-US" dirty="0"/>
            </a:br>
            <a:endParaRPr lang="en-US" dirty="0"/>
          </a:p>
        </p:txBody>
      </p:sp>
      <p:sp>
        <p:nvSpPr>
          <p:cNvPr id="3" name="Text Placeholder 2">
            <a:extLst>
              <a:ext uri="{FF2B5EF4-FFF2-40B4-BE49-F238E27FC236}">
                <a16:creationId xmlns:a16="http://schemas.microsoft.com/office/drawing/2014/main" id="{4A5C8D30-C279-9D2A-9B98-D500D876B637}"/>
              </a:ext>
            </a:extLst>
          </p:cNvPr>
          <p:cNvSpPr>
            <a:spLocks noGrp="1"/>
          </p:cNvSpPr>
          <p:nvPr>
            <p:ph type="body" idx="1"/>
          </p:nvPr>
        </p:nvSpPr>
        <p:spPr>
          <a:xfrm>
            <a:off x="430306" y="1506071"/>
            <a:ext cx="11331388" cy="4676129"/>
          </a:xfrm>
        </p:spPr>
        <p:txBody>
          <a:bodyPr/>
          <a:lstStyle/>
          <a:p>
            <a:endParaRPr lang="en-US" dirty="0"/>
          </a:p>
          <a:p>
            <a:pPr marL="152396" indent="0">
              <a:buNone/>
            </a:pPr>
            <a:r>
              <a:rPr lang="en-US" dirty="0"/>
              <a:t>The Generic SortedDictionary&lt;TKey, TValue&gt; Collection Class in C# works similar to Dictionary&lt;TKey, TValue&gt; collection class. It stores values on the basis of keys. It contains unique keys and the most important thing is it stored the elements in ascending order on the key. With the help of a key, we can easily search or remove elements.</a:t>
            </a:r>
          </a:p>
        </p:txBody>
      </p:sp>
    </p:spTree>
    <p:extLst>
      <p:ext uri="{BB962C8B-B14F-4D97-AF65-F5344CB8AC3E}">
        <p14:creationId xmlns:p14="http://schemas.microsoft.com/office/powerpoint/2010/main" val="988138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96E8E-F4A3-6EFF-438C-366BDFBD0ED5}"/>
              </a:ext>
            </a:extLst>
          </p:cNvPr>
          <p:cNvSpPr>
            <a:spLocks noGrp="1"/>
          </p:cNvSpPr>
          <p:nvPr>
            <p:ph type="title"/>
          </p:nvPr>
        </p:nvSpPr>
        <p:spPr>
          <a:xfrm>
            <a:off x="609600" y="807467"/>
            <a:ext cx="7700682" cy="922721"/>
          </a:xfrm>
        </p:spPr>
        <p:txBody>
          <a:bodyPr/>
          <a:lstStyle/>
          <a:p>
            <a:r>
              <a:rPr lang="en-US" b="1" dirty="0"/>
              <a:t>SortedList&lt;TKey, TValue&gt; Class</a:t>
            </a:r>
          </a:p>
        </p:txBody>
      </p:sp>
      <p:sp>
        <p:nvSpPr>
          <p:cNvPr id="3" name="Text Placeholder 2">
            <a:extLst>
              <a:ext uri="{FF2B5EF4-FFF2-40B4-BE49-F238E27FC236}">
                <a16:creationId xmlns:a16="http://schemas.microsoft.com/office/drawing/2014/main" id="{E95DB1B1-1F9D-5F71-FBE1-24828289412A}"/>
              </a:ext>
            </a:extLst>
          </p:cNvPr>
          <p:cNvSpPr>
            <a:spLocks noGrp="1"/>
          </p:cNvSpPr>
          <p:nvPr>
            <p:ph type="body" idx="1"/>
          </p:nvPr>
        </p:nvSpPr>
        <p:spPr>
          <a:xfrm>
            <a:off x="609599" y="2348753"/>
            <a:ext cx="11134165" cy="3833447"/>
          </a:xfrm>
        </p:spPr>
        <p:txBody>
          <a:bodyPr/>
          <a:lstStyle/>
          <a:p>
            <a:pPr marL="152396" indent="0">
              <a:buNone/>
            </a:pPr>
            <a:r>
              <a:rPr lang="en-US" dirty="0"/>
              <a:t>The Generic SortedList&lt;TKey, TValue&gt; Collection Class in C# is a collection of key/value pairs that are sorted according to keys. By default, this collection sort the key/value pairs in ascending order. With the help of a key, we can easily search, or remove elements.</a:t>
            </a:r>
          </a:p>
        </p:txBody>
      </p:sp>
    </p:spTree>
    <p:extLst>
      <p:ext uri="{BB962C8B-B14F-4D97-AF65-F5344CB8AC3E}">
        <p14:creationId xmlns:p14="http://schemas.microsoft.com/office/powerpoint/2010/main" val="4001915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A2CC4-EFEE-B734-B4A1-38A7172273C5}"/>
              </a:ext>
            </a:extLst>
          </p:cNvPr>
          <p:cNvSpPr>
            <a:spLocks noGrp="1"/>
          </p:cNvSpPr>
          <p:nvPr>
            <p:ph type="title"/>
          </p:nvPr>
        </p:nvSpPr>
        <p:spPr>
          <a:xfrm>
            <a:off x="609600" y="807467"/>
            <a:ext cx="9395012" cy="922721"/>
          </a:xfrm>
        </p:spPr>
        <p:txBody>
          <a:bodyPr/>
          <a:lstStyle/>
          <a:p>
            <a:r>
              <a:rPr lang="en-US" b="1" dirty="0"/>
              <a:t>LinkedList&lt;T&gt; Class </a:t>
            </a:r>
            <a:br>
              <a:rPr lang="en-US" dirty="0"/>
            </a:br>
            <a:endParaRPr lang="en-US" dirty="0"/>
          </a:p>
        </p:txBody>
      </p:sp>
      <p:sp>
        <p:nvSpPr>
          <p:cNvPr id="3" name="Text Placeholder 2">
            <a:extLst>
              <a:ext uri="{FF2B5EF4-FFF2-40B4-BE49-F238E27FC236}">
                <a16:creationId xmlns:a16="http://schemas.microsoft.com/office/drawing/2014/main" id="{8F9B8792-809E-14A4-2219-0CF4B3CE6F79}"/>
              </a:ext>
            </a:extLst>
          </p:cNvPr>
          <p:cNvSpPr>
            <a:spLocks noGrp="1"/>
          </p:cNvSpPr>
          <p:nvPr>
            <p:ph type="body" idx="1"/>
          </p:nvPr>
        </p:nvSpPr>
        <p:spPr>
          <a:xfrm>
            <a:off x="609600" y="1801906"/>
            <a:ext cx="11017624" cy="4380294"/>
          </a:xfrm>
        </p:spPr>
        <p:txBody>
          <a:bodyPr/>
          <a:lstStyle/>
          <a:p>
            <a:pPr marL="152396" indent="0">
              <a:buNone/>
            </a:pPr>
            <a:r>
              <a:rPr lang="en-US" dirty="0"/>
              <a:t>The Generic LinkedList&lt;T&gt; Collection Class in C# uses the concept of a linked list. It allows us to insert and delete elements </a:t>
            </a:r>
            <a:r>
              <a:rPr lang="en-US" dirty="0" err="1"/>
              <a:t>fastly</a:t>
            </a:r>
            <a:r>
              <a:rPr lang="en-US" dirty="0"/>
              <a:t>. It can have duplicate elements.</a:t>
            </a:r>
          </a:p>
        </p:txBody>
      </p:sp>
    </p:spTree>
    <p:extLst>
      <p:ext uri="{BB962C8B-B14F-4D97-AF65-F5344CB8AC3E}">
        <p14:creationId xmlns:p14="http://schemas.microsoft.com/office/powerpoint/2010/main" val="2727959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9DDE-5D70-502E-C21B-D8F2A7BBEFEA}"/>
              </a:ext>
            </a:extLst>
          </p:cNvPr>
          <p:cNvSpPr>
            <a:spLocks noGrp="1"/>
          </p:cNvSpPr>
          <p:nvPr>
            <p:ph type="title"/>
          </p:nvPr>
        </p:nvSpPr>
        <p:spPr>
          <a:xfrm>
            <a:off x="580465" y="748333"/>
            <a:ext cx="10291233" cy="767200"/>
          </a:xfrm>
        </p:spPr>
        <p:txBody>
          <a:bodyPr/>
          <a:lstStyle/>
          <a:p>
            <a:r>
              <a:rPr lang="en-US" b="1" dirty="0">
                <a:latin typeface="Times New Roman" panose="02020603050405020304" pitchFamily="18" charset="0"/>
                <a:cs typeface="Times New Roman" panose="02020603050405020304" pitchFamily="18" charset="0"/>
              </a:rPr>
              <a:t>Problems With Non-Generic Collections</a:t>
            </a:r>
          </a:p>
        </p:txBody>
      </p:sp>
      <p:sp>
        <p:nvSpPr>
          <p:cNvPr id="3" name="Text Placeholder 2">
            <a:extLst>
              <a:ext uri="{FF2B5EF4-FFF2-40B4-BE49-F238E27FC236}">
                <a16:creationId xmlns:a16="http://schemas.microsoft.com/office/drawing/2014/main" id="{372B5D6E-E830-1663-55E1-E6296FA568C9}"/>
              </a:ext>
            </a:extLst>
          </p:cNvPr>
          <p:cNvSpPr>
            <a:spLocks noGrp="1"/>
          </p:cNvSpPr>
          <p:nvPr>
            <p:ph type="body" idx="1"/>
          </p:nvPr>
        </p:nvSpPr>
        <p:spPr>
          <a:xfrm>
            <a:off x="474133" y="1718732"/>
            <a:ext cx="11475820" cy="4780680"/>
          </a:xfrm>
        </p:spPr>
        <p:txBody>
          <a:bodyPr/>
          <a:lstStyle/>
          <a:p>
            <a:r>
              <a:rPr lang="en-US" sz="2000" dirty="0"/>
              <a:t>The Non-Generic Collection Classes such as ArrayList, Hashtable, SortedList, Stack, and Queue are worked on the object data type. That means the elements added to the collection are of an object type. As these Non-Generic </a:t>
            </a:r>
            <a:r>
              <a:rPr lang="en-US" sz="2000" dirty="0" err="1"/>
              <a:t>CollectionClasses</a:t>
            </a:r>
            <a:r>
              <a:rPr lang="en-US" sz="2000" dirty="0"/>
              <a:t> worked on object data type, we can store any type of value that may lead to runtime exceptions due to type mismatch. But with Generic Collections, now we are able to store a specific type of data (whether a primitive type or a reference type) which provides type safety by eliminating the type mismatch at run time</a:t>
            </a:r>
          </a:p>
          <a:p>
            <a:r>
              <a:rPr lang="en-US" sz="2000" dirty="0"/>
              <a:t>The Second Problem with Non-Generic Collection Classes is that we get performance overhead. The reason for this is Boxing and Unboxing. As we already discussed these collection classes worked on the object data type. So if we are storing value-type data in the collection, then those value-type data are first converted into object type and then only store into the collection which is nothing but performing Boxing. Similarly, if we want to retrieve the data from the collection, then we need to convert the data from object type to value type means performing Unboxing. Due to this Boxing and Unboxing, we get poor performance if our collection is a big one.</a:t>
            </a:r>
          </a:p>
        </p:txBody>
      </p:sp>
    </p:spTree>
    <p:extLst>
      <p:ext uri="{BB962C8B-B14F-4D97-AF65-F5344CB8AC3E}">
        <p14:creationId xmlns:p14="http://schemas.microsoft.com/office/powerpoint/2010/main" val="207296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533E-F180-0C0C-1657-2C933BE172DE}"/>
              </a:ext>
            </a:extLst>
          </p:cNvPr>
          <p:cNvSpPr>
            <a:spLocks noGrp="1"/>
          </p:cNvSpPr>
          <p:nvPr>
            <p:ph type="title"/>
          </p:nvPr>
        </p:nvSpPr>
        <p:spPr>
          <a:xfrm>
            <a:off x="609600" y="421985"/>
            <a:ext cx="11187953" cy="734462"/>
          </a:xfrm>
        </p:spPr>
        <p:txBody>
          <a:bodyPr/>
          <a:lstStyle/>
          <a:p>
            <a:r>
              <a:rPr lang="en-US" b="1" dirty="0"/>
              <a:t>The Solution to Non-Generic Collection Problems</a:t>
            </a:r>
            <a:br>
              <a:rPr lang="en-US" dirty="0"/>
            </a:br>
            <a:endParaRPr lang="en-US" dirty="0"/>
          </a:p>
        </p:txBody>
      </p:sp>
      <p:sp>
        <p:nvSpPr>
          <p:cNvPr id="3" name="Text Placeholder 2">
            <a:extLst>
              <a:ext uri="{FF2B5EF4-FFF2-40B4-BE49-F238E27FC236}">
                <a16:creationId xmlns:a16="http://schemas.microsoft.com/office/drawing/2014/main" id="{01421C60-5BA0-52B5-6A66-9A7916D5392F}"/>
              </a:ext>
            </a:extLst>
          </p:cNvPr>
          <p:cNvSpPr>
            <a:spLocks noGrp="1"/>
          </p:cNvSpPr>
          <p:nvPr>
            <p:ph type="body" idx="1"/>
          </p:nvPr>
        </p:nvSpPr>
        <p:spPr>
          <a:xfrm>
            <a:off x="681318" y="1048871"/>
            <a:ext cx="10901082" cy="5133329"/>
          </a:xfrm>
        </p:spPr>
        <p:txBody>
          <a:bodyPr/>
          <a:lstStyle/>
          <a:p>
            <a:pPr marL="152396" indent="0">
              <a:buNone/>
            </a:pPr>
            <a:r>
              <a:rPr lang="en-US" sz="2400" dirty="0"/>
              <a:t>The above two problems of Non-Generic Collections are overcome by using the Generic Collections in C#. The .NET Framework has re-implemented all the existing Non-Generic Collection classes such as </a:t>
            </a:r>
            <a:r>
              <a:rPr lang="en-US" sz="2400" b="1" dirty="0"/>
              <a:t>ArrayList, Hashtable, SortedList, Stack, and Queue</a:t>
            </a:r>
            <a:r>
              <a:rPr lang="en-US" sz="2400" dirty="0"/>
              <a:t>., etc. in Generic Collections such as </a:t>
            </a:r>
            <a:r>
              <a:rPr lang="en-US" sz="2400" dirty="0">
                <a:solidFill>
                  <a:srgbClr val="00B0F0"/>
                </a:solidFill>
              </a:rPr>
              <a:t>ArrayList&lt;T&gt;, Dictionary&lt;TKey, TValue&gt;, SortedList&lt;TKey, TValue&gt;, Stack&lt;T&gt;, and Queue&lt;T&gt;. </a:t>
            </a:r>
            <a:r>
              <a:rPr lang="en-US" sz="2400" dirty="0"/>
              <a:t>Here T is nothing but the type of values that we want to store in the collection. So, the most important point that you need to remember is while creating the objects of Generic Collection Classes, you need to explicitly provide the type of values that you are going to store in the collection.</a:t>
            </a:r>
          </a:p>
          <a:p>
            <a:pPr marL="152396" indent="0">
              <a:buNone/>
            </a:pPr>
            <a:r>
              <a:rPr lang="en-US" sz="2400" dirty="0"/>
              <a:t>A Generic Collection is Strongly Type-Safe. Which type of data do you want to store in generic type, this information you have to provide at compile time. It means you can only put one type of data into it. This eliminates type mismatches at runtime.</a:t>
            </a:r>
          </a:p>
        </p:txBody>
      </p:sp>
    </p:spTree>
    <p:extLst>
      <p:ext uri="{BB962C8B-B14F-4D97-AF65-F5344CB8AC3E}">
        <p14:creationId xmlns:p14="http://schemas.microsoft.com/office/powerpoint/2010/main" val="301686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51FA9D-2342-E523-B688-25908AB740E4}"/>
              </a:ext>
            </a:extLst>
          </p:cNvPr>
          <p:cNvSpPr>
            <a:spLocks noGrp="1"/>
          </p:cNvSpPr>
          <p:nvPr>
            <p:ph type="body" idx="1"/>
          </p:nvPr>
        </p:nvSpPr>
        <p:spPr>
          <a:xfrm>
            <a:off x="412376" y="726140"/>
            <a:ext cx="11636189" cy="5602941"/>
          </a:xfrm>
        </p:spPr>
        <p:txBody>
          <a:bodyPr/>
          <a:lstStyle/>
          <a:p>
            <a:pPr marL="152396" indent="0">
              <a:buNone/>
            </a:pPr>
            <a:r>
              <a:rPr lang="en-US" sz="2000" dirty="0"/>
              <a:t>The Generic Collection Classes are implemented under the </a:t>
            </a:r>
            <a:r>
              <a:rPr lang="en-US" sz="2000" dirty="0" err="1"/>
              <a:t>System.Collections.Generic</a:t>
            </a:r>
            <a:r>
              <a:rPr lang="en-US" sz="2000" dirty="0"/>
              <a:t> namespace. The classes which are present in this namespace are as follows:</a:t>
            </a:r>
          </a:p>
          <a:p>
            <a:pPr marL="152396" indent="0">
              <a:buNone/>
            </a:pPr>
            <a:endParaRPr lang="en-US" sz="2000" dirty="0"/>
          </a:p>
          <a:p>
            <a:pPr marL="152396" indent="0">
              <a:buNone/>
            </a:pPr>
            <a:r>
              <a:rPr lang="en-US" sz="2000" b="1" dirty="0"/>
              <a:t>Stack&lt;T&gt;: </a:t>
            </a:r>
            <a:r>
              <a:rPr lang="en-US" sz="2000" dirty="0"/>
              <a:t>It represents a variable size last-in-first-out (LIFO) collection of instances of the same specified type. </a:t>
            </a:r>
          </a:p>
          <a:p>
            <a:pPr marL="152396" indent="0">
              <a:buNone/>
            </a:pPr>
            <a:r>
              <a:rPr lang="en-US" sz="2000" b="1" dirty="0"/>
              <a:t>Queue&lt;T&gt;</a:t>
            </a:r>
            <a:r>
              <a:rPr lang="en-US" sz="2000" dirty="0"/>
              <a:t>: It represents a first-in, first-out collection of objects. </a:t>
            </a:r>
          </a:p>
          <a:p>
            <a:pPr marL="152396" indent="0">
              <a:buNone/>
            </a:pPr>
            <a:r>
              <a:rPr lang="en-US" sz="2000" b="1" dirty="0"/>
              <a:t>HashSet&lt;T&gt;</a:t>
            </a:r>
            <a:r>
              <a:rPr lang="en-US" sz="2000" dirty="0"/>
              <a:t>: It represents a set of values. It eliminates duplicate elements.</a:t>
            </a:r>
          </a:p>
          <a:p>
            <a:pPr marL="152396" indent="0">
              <a:buNone/>
            </a:pPr>
            <a:r>
              <a:rPr lang="en-US" sz="2000" b="1" dirty="0"/>
              <a:t>SortedList&lt;TKey, TValue&gt;: </a:t>
            </a:r>
            <a:r>
              <a:rPr lang="en-US" sz="2000" dirty="0"/>
              <a:t>It represents a collection of key/value pairs that are sorted by key based on the associated </a:t>
            </a:r>
            <a:r>
              <a:rPr lang="en-US" sz="2000" dirty="0" err="1"/>
              <a:t>System.Collections.Generic.IComparer</a:t>
            </a:r>
            <a:r>
              <a:rPr lang="en-US" sz="2000" dirty="0"/>
              <a:t> implementation. It automatically adds the elements in ascending order of key by default.</a:t>
            </a:r>
          </a:p>
          <a:p>
            <a:pPr marL="152396" indent="0">
              <a:buNone/>
            </a:pPr>
            <a:r>
              <a:rPr lang="en-US" sz="2000" b="1" dirty="0"/>
              <a:t>List&lt;T&gt;: </a:t>
            </a:r>
            <a:r>
              <a:rPr lang="en-US" sz="2000" dirty="0"/>
              <a:t>It represents a strongly typed list of objects that can be accessed by index. Provides methods to search, sort, and manipulate lists. It grows automatically as you add elements to it.</a:t>
            </a:r>
          </a:p>
          <a:p>
            <a:pPr marL="152396" indent="0">
              <a:buNone/>
            </a:pPr>
            <a:r>
              <a:rPr lang="en-US" sz="2000" b="1" dirty="0"/>
              <a:t>Dictionary&lt;TKey, </a:t>
            </a:r>
            <a:r>
              <a:rPr lang="en-US" sz="2000" b="1" dirty="0" err="1"/>
              <a:t>Tvalue</a:t>
            </a:r>
            <a:r>
              <a:rPr lang="en-US" sz="2000" b="1" dirty="0"/>
              <a:t>&gt;: </a:t>
            </a:r>
            <a:r>
              <a:rPr lang="en-US" sz="2000" dirty="0"/>
              <a:t>It represents a collection of keys and values.</a:t>
            </a:r>
          </a:p>
          <a:p>
            <a:pPr marL="152396" indent="0">
              <a:buNone/>
            </a:pPr>
            <a:r>
              <a:rPr lang="en-US" sz="2000" b="1" dirty="0" err="1"/>
              <a:t>SortedSet</a:t>
            </a:r>
            <a:r>
              <a:rPr lang="en-US" sz="2000" b="1" dirty="0"/>
              <a:t>&lt;T&gt;: </a:t>
            </a:r>
            <a:r>
              <a:rPr lang="en-US" sz="2000" dirty="0"/>
              <a:t>It represents a collection of objects that are maintained in sorted order.</a:t>
            </a:r>
          </a:p>
          <a:p>
            <a:pPr marL="152396" indent="0">
              <a:buNone/>
            </a:pPr>
            <a:r>
              <a:rPr lang="en-US" sz="2000" b="1" dirty="0"/>
              <a:t>SortedDictionary&lt;TKey, TValue&gt;: </a:t>
            </a:r>
            <a:r>
              <a:rPr lang="en-US" sz="2000" dirty="0"/>
              <a:t>It represents a collection of key/value pairs that are sorted on the key.</a:t>
            </a:r>
          </a:p>
          <a:p>
            <a:pPr marL="152396" indent="0">
              <a:buNone/>
            </a:pPr>
            <a:r>
              <a:rPr lang="en-US" sz="2000" b="1" dirty="0"/>
              <a:t>LinkedList&lt;T&gt;: </a:t>
            </a:r>
            <a:r>
              <a:rPr lang="en-US" sz="2000" dirty="0"/>
              <a:t>It represents a doubly linked list.</a:t>
            </a:r>
          </a:p>
        </p:txBody>
      </p:sp>
    </p:spTree>
    <p:extLst>
      <p:ext uri="{BB962C8B-B14F-4D97-AF65-F5344CB8AC3E}">
        <p14:creationId xmlns:p14="http://schemas.microsoft.com/office/powerpoint/2010/main" val="2988798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C395C-2E0D-ADE3-5A93-4D20F7D1470E}"/>
              </a:ext>
            </a:extLst>
          </p:cNvPr>
          <p:cNvSpPr>
            <a:spLocks noGrp="1"/>
          </p:cNvSpPr>
          <p:nvPr>
            <p:ph type="title"/>
          </p:nvPr>
        </p:nvSpPr>
        <p:spPr>
          <a:xfrm>
            <a:off x="672353" y="251656"/>
            <a:ext cx="8435788" cy="617921"/>
          </a:xfrm>
        </p:spPr>
        <p:txBody>
          <a:bodyPr/>
          <a:lstStyle/>
          <a:p>
            <a:r>
              <a:rPr lang="en-US" dirty="0"/>
              <a:t>What are Generic Collections </a:t>
            </a:r>
          </a:p>
        </p:txBody>
      </p:sp>
      <p:sp>
        <p:nvSpPr>
          <p:cNvPr id="3" name="Text Placeholder 2">
            <a:extLst>
              <a:ext uri="{FF2B5EF4-FFF2-40B4-BE49-F238E27FC236}">
                <a16:creationId xmlns:a16="http://schemas.microsoft.com/office/drawing/2014/main" id="{87383B88-E83B-F905-20E1-4B7F2C07A87D}"/>
              </a:ext>
            </a:extLst>
          </p:cNvPr>
          <p:cNvSpPr>
            <a:spLocks noGrp="1"/>
          </p:cNvSpPr>
          <p:nvPr>
            <p:ph type="body" idx="1"/>
          </p:nvPr>
        </p:nvSpPr>
        <p:spPr>
          <a:xfrm>
            <a:off x="322729" y="869577"/>
            <a:ext cx="11537577" cy="5736767"/>
          </a:xfrm>
        </p:spPr>
        <p:txBody>
          <a:bodyPr/>
          <a:lstStyle/>
          <a:p>
            <a:pPr marL="152396" indent="0">
              <a:buNone/>
            </a:pPr>
            <a:r>
              <a:rPr lang="en-US" dirty="0"/>
              <a:t>The Generic Collections in C# are strongly typed. The strongly typed nature allows these collection classes to store only one type of value into it. This not only eliminates the type mismatch at runtime but also will get better performance as they don’t require boxing and unboxing while they store value type data. So, it is always a preferable and a good programming choice to use the Generics Collection Classes in C# rather than using the Non-Generic Collection Classes.</a:t>
            </a:r>
          </a:p>
        </p:txBody>
      </p:sp>
    </p:spTree>
    <p:extLst>
      <p:ext uri="{BB962C8B-B14F-4D97-AF65-F5344CB8AC3E}">
        <p14:creationId xmlns:p14="http://schemas.microsoft.com/office/powerpoint/2010/main" val="3549380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8A2B-A0C4-C644-A98D-2E58BB727EBF}"/>
              </a:ext>
            </a:extLst>
          </p:cNvPr>
          <p:cNvSpPr>
            <a:spLocks noGrp="1"/>
          </p:cNvSpPr>
          <p:nvPr>
            <p:ph type="title"/>
          </p:nvPr>
        </p:nvSpPr>
        <p:spPr>
          <a:xfrm>
            <a:off x="609600" y="807467"/>
            <a:ext cx="7458635" cy="725498"/>
          </a:xfrm>
        </p:spPr>
        <p:txBody>
          <a:bodyPr/>
          <a:lstStyle/>
          <a:p>
            <a:r>
              <a:rPr lang="en-US" b="1" dirty="0"/>
              <a:t>List&lt;T&gt; Class in C#</a:t>
            </a:r>
            <a:br>
              <a:rPr lang="en-US" dirty="0"/>
            </a:br>
            <a:endParaRPr lang="en-US" dirty="0"/>
          </a:p>
        </p:txBody>
      </p:sp>
      <p:sp>
        <p:nvSpPr>
          <p:cNvPr id="3" name="Text Placeholder 2">
            <a:extLst>
              <a:ext uri="{FF2B5EF4-FFF2-40B4-BE49-F238E27FC236}">
                <a16:creationId xmlns:a16="http://schemas.microsoft.com/office/drawing/2014/main" id="{E1C2E9B2-7C4B-9DE2-2E8D-DE526A6A2BCA}"/>
              </a:ext>
            </a:extLst>
          </p:cNvPr>
          <p:cNvSpPr>
            <a:spLocks noGrp="1"/>
          </p:cNvSpPr>
          <p:nvPr>
            <p:ph type="body" idx="1"/>
          </p:nvPr>
        </p:nvSpPr>
        <p:spPr>
          <a:xfrm>
            <a:off x="537882" y="1658471"/>
            <a:ext cx="11232776" cy="4523729"/>
          </a:xfrm>
        </p:spPr>
        <p:txBody>
          <a:bodyPr/>
          <a:lstStyle/>
          <a:p>
            <a:pPr marL="152396" indent="0">
              <a:buNone/>
            </a:pPr>
            <a:r>
              <a:rPr lang="en-US" dirty="0"/>
              <a:t>The List&lt;T&gt; Generic Collection Class in C# is used to store and fetch elements. It can have duplicate elements. It belongs to </a:t>
            </a:r>
            <a:r>
              <a:rPr lang="en-US" dirty="0" err="1"/>
              <a:t>System.Collections.Generic</a:t>
            </a:r>
            <a:r>
              <a:rPr lang="en-US" dirty="0"/>
              <a:t> namespace. You can also consider the List&lt;T&gt; collection as the generic version of ArrayList. Here, we need to mention the type of values that we want to store in the collection. Like, ArrayList we are unable to add any types of value into the List&lt;T&gt; collection, which prevents us from runtime exceptions due to type mismatch</a:t>
            </a:r>
          </a:p>
        </p:txBody>
      </p:sp>
    </p:spTree>
    <p:extLst>
      <p:ext uri="{BB962C8B-B14F-4D97-AF65-F5344CB8AC3E}">
        <p14:creationId xmlns:p14="http://schemas.microsoft.com/office/powerpoint/2010/main" val="971108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9D402-F26C-DACE-DCCA-B8F2F582EA9D}"/>
              </a:ext>
            </a:extLst>
          </p:cNvPr>
          <p:cNvSpPr>
            <a:spLocks noGrp="1"/>
          </p:cNvSpPr>
          <p:nvPr>
            <p:ph type="title"/>
          </p:nvPr>
        </p:nvSpPr>
        <p:spPr>
          <a:xfrm>
            <a:off x="609599" y="807467"/>
            <a:ext cx="7781365" cy="1021333"/>
          </a:xfrm>
        </p:spPr>
        <p:txBody>
          <a:bodyPr/>
          <a:lstStyle/>
          <a:p>
            <a:r>
              <a:rPr lang="en-US" b="1" dirty="0"/>
              <a:t>HashSet&lt;T&gt; Class in C#</a:t>
            </a:r>
            <a:br>
              <a:rPr lang="en-US" dirty="0"/>
            </a:br>
            <a:endParaRPr lang="en-US" dirty="0"/>
          </a:p>
        </p:txBody>
      </p:sp>
      <p:sp>
        <p:nvSpPr>
          <p:cNvPr id="3" name="Text Placeholder 2">
            <a:extLst>
              <a:ext uri="{FF2B5EF4-FFF2-40B4-BE49-F238E27FC236}">
                <a16:creationId xmlns:a16="http://schemas.microsoft.com/office/drawing/2014/main" id="{5FE184DA-4230-C54D-951D-2A206811F124}"/>
              </a:ext>
            </a:extLst>
          </p:cNvPr>
          <p:cNvSpPr>
            <a:spLocks noGrp="1"/>
          </p:cNvSpPr>
          <p:nvPr>
            <p:ph type="body" idx="1"/>
          </p:nvPr>
        </p:nvSpPr>
        <p:spPr>
          <a:xfrm>
            <a:off x="277907" y="1954306"/>
            <a:ext cx="11510682" cy="4227894"/>
          </a:xfrm>
        </p:spPr>
        <p:txBody>
          <a:bodyPr/>
          <a:lstStyle/>
          <a:p>
            <a:r>
              <a:rPr lang="en-US" dirty="0"/>
              <a:t>The Generic HashSet&lt;T&gt; Collection Class in C# can be used to store, remove or view elements. It does not allow the addition of duplicate elements. It is suggested to use the HashSet class if you have to store only unique elements.</a:t>
            </a:r>
          </a:p>
        </p:txBody>
      </p:sp>
    </p:spTree>
    <p:extLst>
      <p:ext uri="{BB962C8B-B14F-4D97-AF65-F5344CB8AC3E}">
        <p14:creationId xmlns:p14="http://schemas.microsoft.com/office/powerpoint/2010/main" val="371301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E04B-AC46-E088-6A2B-F6DB378680B2}"/>
              </a:ext>
            </a:extLst>
          </p:cNvPr>
          <p:cNvSpPr>
            <a:spLocks noGrp="1"/>
          </p:cNvSpPr>
          <p:nvPr>
            <p:ph type="title"/>
          </p:nvPr>
        </p:nvSpPr>
        <p:spPr>
          <a:xfrm>
            <a:off x="699246" y="807467"/>
            <a:ext cx="7431553" cy="770321"/>
          </a:xfrm>
        </p:spPr>
        <p:txBody>
          <a:bodyPr/>
          <a:lstStyle/>
          <a:p>
            <a:r>
              <a:rPr lang="en-US" b="1" dirty="0" err="1"/>
              <a:t>SortedSet</a:t>
            </a:r>
            <a:r>
              <a:rPr lang="en-US" b="1" dirty="0"/>
              <a:t>&lt;T&gt; Class</a:t>
            </a:r>
            <a:br>
              <a:rPr lang="en-US" b="1" dirty="0"/>
            </a:br>
            <a:endParaRPr lang="en-US" b="1" dirty="0"/>
          </a:p>
        </p:txBody>
      </p:sp>
      <p:sp>
        <p:nvSpPr>
          <p:cNvPr id="3" name="Text Placeholder 2">
            <a:extLst>
              <a:ext uri="{FF2B5EF4-FFF2-40B4-BE49-F238E27FC236}">
                <a16:creationId xmlns:a16="http://schemas.microsoft.com/office/drawing/2014/main" id="{16B50B94-58F3-BDCE-DE93-93C9C7E52440}"/>
              </a:ext>
            </a:extLst>
          </p:cNvPr>
          <p:cNvSpPr>
            <a:spLocks noGrp="1"/>
          </p:cNvSpPr>
          <p:nvPr>
            <p:ph type="body" idx="1"/>
          </p:nvPr>
        </p:nvSpPr>
        <p:spPr>
          <a:xfrm>
            <a:off x="457200" y="1936377"/>
            <a:ext cx="11331388" cy="4245824"/>
          </a:xfrm>
        </p:spPr>
        <p:txBody>
          <a:bodyPr/>
          <a:lstStyle/>
          <a:p>
            <a:r>
              <a:rPr lang="en-US" dirty="0"/>
              <a:t>The Generic </a:t>
            </a:r>
            <a:r>
              <a:rPr lang="en-US" dirty="0" err="1"/>
              <a:t>SortedSet</a:t>
            </a:r>
            <a:r>
              <a:rPr lang="en-US" dirty="0"/>
              <a:t>&lt;T&gt; Collection Class in C# is used to store, remove or view elements. By default, it stores the elements in ascending order and does not store duplicate elements. It is recommended to use if you have to store unique elements as well as if you want to maintain ascending order. </a:t>
            </a:r>
          </a:p>
        </p:txBody>
      </p:sp>
    </p:spTree>
    <p:extLst>
      <p:ext uri="{BB962C8B-B14F-4D97-AF65-F5344CB8AC3E}">
        <p14:creationId xmlns:p14="http://schemas.microsoft.com/office/powerpoint/2010/main" val="3563047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DD21D-6990-DADA-4C8F-33F24F5E4CBB}"/>
              </a:ext>
            </a:extLst>
          </p:cNvPr>
          <p:cNvSpPr>
            <a:spLocks noGrp="1"/>
          </p:cNvSpPr>
          <p:nvPr>
            <p:ph type="title"/>
          </p:nvPr>
        </p:nvSpPr>
        <p:spPr>
          <a:xfrm>
            <a:off x="609599" y="807467"/>
            <a:ext cx="10856259" cy="707568"/>
          </a:xfrm>
        </p:spPr>
        <p:txBody>
          <a:bodyPr/>
          <a:lstStyle/>
          <a:p>
            <a:r>
              <a:rPr lang="en-US" b="1" dirty="0"/>
              <a:t>Stack&lt;T&gt; Class </a:t>
            </a:r>
            <a:br>
              <a:rPr lang="en-US" dirty="0"/>
            </a:br>
            <a:endParaRPr lang="en-US" dirty="0"/>
          </a:p>
        </p:txBody>
      </p:sp>
      <p:sp>
        <p:nvSpPr>
          <p:cNvPr id="3" name="Text Placeholder 2">
            <a:extLst>
              <a:ext uri="{FF2B5EF4-FFF2-40B4-BE49-F238E27FC236}">
                <a16:creationId xmlns:a16="http://schemas.microsoft.com/office/drawing/2014/main" id="{7C4701C7-A3EA-A419-B2DA-484149E09320}"/>
              </a:ext>
            </a:extLst>
          </p:cNvPr>
          <p:cNvSpPr>
            <a:spLocks noGrp="1"/>
          </p:cNvSpPr>
          <p:nvPr>
            <p:ph type="body" idx="1"/>
          </p:nvPr>
        </p:nvSpPr>
        <p:spPr>
          <a:xfrm>
            <a:off x="609599" y="1775012"/>
            <a:ext cx="11161059" cy="4407188"/>
          </a:xfrm>
        </p:spPr>
        <p:txBody>
          <a:bodyPr/>
          <a:lstStyle/>
          <a:p>
            <a:pPr marL="152396" indent="0">
              <a:buNone/>
            </a:pPr>
            <a:r>
              <a:rPr lang="en-US" dirty="0"/>
              <a:t>The Generic Stack&lt;T&gt; Collection Class in C# is used to push and pop elements in LIFO (Last in First Out) order. The push operation adds an element to a collection, whereas the pop operation is used to remove the most recently added element from a collection. It can have duplicate elements. </a:t>
            </a:r>
          </a:p>
        </p:txBody>
      </p:sp>
    </p:spTree>
    <p:extLst>
      <p:ext uri="{BB962C8B-B14F-4D97-AF65-F5344CB8AC3E}">
        <p14:creationId xmlns:p14="http://schemas.microsoft.com/office/powerpoint/2010/main" val="2567582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1384</Words>
  <Application>Microsoft Office PowerPoint</Application>
  <PresentationFormat>Widescreen</PresentationFormat>
  <Paragraphs>39</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GENERIC  COLLECTIONS</vt:lpstr>
      <vt:lpstr>Problems With Non-Generic Collections</vt:lpstr>
      <vt:lpstr>The Solution to Non-Generic Collection Problems </vt:lpstr>
      <vt:lpstr>PowerPoint Presentation</vt:lpstr>
      <vt:lpstr>What are Generic Collections </vt:lpstr>
      <vt:lpstr>List&lt;T&gt; Class in C# </vt:lpstr>
      <vt:lpstr>HashSet&lt;T&gt; Class in C# </vt:lpstr>
      <vt:lpstr>SortedSet&lt;T&gt; Class </vt:lpstr>
      <vt:lpstr>Stack&lt;T&gt; Class  </vt:lpstr>
      <vt:lpstr>Queue&lt;T&gt; Class </vt:lpstr>
      <vt:lpstr>Dictionary&lt;TKey, TValue&gt; Class</vt:lpstr>
      <vt:lpstr>SortedDictionary&lt;TKey, TValue&gt; Class </vt:lpstr>
      <vt:lpstr>SortedList&lt;TKey, TValue&gt; Class</vt:lpstr>
      <vt:lpstr>LinkedList&lt;T&gt; Class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COLLECTIONS</dc:title>
  <dc:creator>Jonathan Ndambuki</dc:creator>
  <cp:lastModifiedBy>Jonathan Ndambuki</cp:lastModifiedBy>
  <cp:revision>1</cp:revision>
  <dcterms:created xsi:type="dcterms:W3CDTF">2023-06-23T07:52:01Z</dcterms:created>
  <dcterms:modified xsi:type="dcterms:W3CDTF">2023-06-23T09:38:11Z</dcterms:modified>
</cp:coreProperties>
</file>