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352" r:id="rId3"/>
    <p:sldId id="353" r:id="rId4"/>
    <p:sldId id="354" r:id="rId5"/>
    <p:sldId id="355" r:id="rId6"/>
    <p:sldId id="356" r:id="rId7"/>
    <p:sldId id="357" r:id="rId8"/>
    <p:sldId id="358" r:id="rId9"/>
    <p:sldId id="359" r:id="rId10"/>
    <p:sldId id="360" r:id="rId11"/>
    <p:sldId id="3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5424C-ED2E-475F-801A-DE70DD70E4D6}"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225F4-B3C1-4C2D-9F4A-ED7A3549F4AE}" type="slidenum">
              <a:rPr lang="en-US" smtClean="0"/>
              <a:t>‹#›</a:t>
            </a:fld>
            <a:endParaRPr lang="en-US"/>
          </a:p>
        </p:txBody>
      </p:sp>
    </p:spTree>
    <p:extLst>
      <p:ext uri="{BB962C8B-B14F-4D97-AF65-F5344CB8AC3E}">
        <p14:creationId xmlns:p14="http://schemas.microsoft.com/office/powerpoint/2010/main" val="2268058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C948-A5B9-7D62-19FC-1E0374E282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155A71-1094-D265-E0FF-FB26372A3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CF8A7C-9E8E-D751-39F0-D4F328E83D35}"/>
              </a:ext>
            </a:extLst>
          </p:cNvPr>
          <p:cNvSpPr>
            <a:spLocks noGrp="1"/>
          </p:cNvSpPr>
          <p:nvPr>
            <p:ph type="dt" sz="half" idx="10"/>
          </p:nvPr>
        </p:nvSpPr>
        <p:spPr/>
        <p:txBody>
          <a:bodyPr/>
          <a:lstStyle/>
          <a:p>
            <a:fld id="{D5C17CAA-42A1-48CA-939E-027A03DB5BC5}" type="datetimeFigureOut">
              <a:rPr lang="en-US" smtClean="0"/>
              <a:t>6/22/2023</a:t>
            </a:fld>
            <a:endParaRPr lang="en-US"/>
          </a:p>
        </p:txBody>
      </p:sp>
      <p:sp>
        <p:nvSpPr>
          <p:cNvPr id="5" name="Footer Placeholder 4">
            <a:extLst>
              <a:ext uri="{FF2B5EF4-FFF2-40B4-BE49-F238E27FC236}">
                <a16:creationId xmlns:a16="http://schemas.microsoft.com/office/drawing/2014/main" id="{CA424292-5C91-7115-B22D-1B4BF845B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CFEA3-353D-CCB8-1A2C-56186E9FA8D3}"/>
              </a:ext>
            </a:extLst>
          </p:cNvPr>
          <p:cNvSpPr>
            <a:spLocks noGrp="1"/>
          </p:cNvSpPr>
          <p:nvPr>
            <p:ph type="sldNum" sz="quarter" idx="12"/>
          </p:nvPr>
        </p:nvSpPr>
        <p:spPr/>
        <p:txBody>
          <a:bodyPr/>
          <a:lstStyle/>
          <a:p>
            <a:fld id="{F9BF41BD-FD7A-4A2C-9F52-39C5D4388989}" type="slidenum">
              <a:rPr lang="en-US" smtClean="0"/>
              <a:t>‹#›</a:t>
            </a:fld>
            <a:endParaRPr lang="en-US"/>
          </a:p>
        </p:txBody>
      </p:sp>
    </p:spTree>
    <p:extLst>
      <p:ext uri="{BB962C8B-B14F-4D97-AF65-F5344CB8AC3E}">
        <p14:creationId xmlns:p14="http://schemas.microsoft.com/office/powerpoint/2010/main" val="75808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159-99CD-61E6-4B6A-F6A01BC202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1F27C2-660A-835D-5F44-F124B87BA7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B6052-7C6B-66AE-C2D2-7868C9C0972E}"/>
              </a:ext>
            </a:extLst>
          </p:cNvPr>
          <p:cNvSpPr>
            <a:spLocks noGrp="1"/>
          </p:cNvSpPr>
          <p:nvPr>
            <p:ph type="dt" sz="half" idx="10"/>
          </p:nvPr>
        </p:nvSpPr>
        <p:spPr/>
        <p:txBody>
          <a:bodyPr/>
          <a:lstStyle/>
          <a:p>
            <a:fld id="{D5C17CAA-42A1-48CA-939E-027A03DB5BC5}" type="datetimeFigureOut">
              <a:rPr lang="en-US" smtClean="0"/>
              <a:t>6/22/2023</a:t>
            </a:fld>
            <a:endParaRPr lang="en-US"/>
          </a:p>
        </p:txBody>
      </p:sp>
      <p:sp>
        <p:nvSpPr>
          <p:cNvPr id="5" name="Footer Placeholder 4">
            <a:extLst>
              <a:ext uri="{FF2B5EF4-FFF2-40B4-BE49-F238E27FC236}">
                <a16:creationId xmlns:a16="http://schemas.microsoft.com/office/drawing/2014/main" id="{50EB1B1D-4AA8-9865-9783-3597947E4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85E22-6D78-F8B4-59F1-9DA48EF1653B}"/>
              </a:ext>
            </a:extLst>
          </p:cNvPr>
          <p:cNvSpPr>
            <a:spLocks noGrp="1"/>
          </p:cNvSpPr>
          <p:nvPr>
            <p:ph type="sldNum" sz="quarter" idx="12"/>
          </p:nvPr>
        </p:nvSpPr>
        <p:spPr/>
        <p:txBody>
          <a:bodyPr/>
          <a:lstStyle/>
          <a:p>
            <a:fld id="{F9BF41BD-FD7A-4A2C-9F52-39C5D4388989}" type="slidenum">
              <a:rPr lang="en-US" smtClean="0"/>
              <a:t>‹#›</a:t>
            </a:fld>
            <a:endParaRPr lang="en-US"/>
          </a:p>
        </p:txBody>
      </p:sp>
    </p:spTree>
    <p:extLst>
      <p:ext uri="{BB962C8B-B14F-4D97-AF65-F5344CB8AC3E}">
        <p14:creationId xmlns:p14="http://schemas.microsoft.com/office/powerpoint/2010/main" val="424736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02D9C-857E-AF8B-F9BB-7DBDDA5A1D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B4A826-B4F6-F916-D337-88C774BC19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219E8-878E-76E5-517F-40208D657AA6}"/>
              </a:ext>
            </a:extLst>
          </p:cNvPr>
          <p:cNvSpPr>
            <a:spLocks noGrp="1"/>
          </p:cNvSpPr>
          <p:nvPr>
            <p:ph type="dt" sz="half" idx="10"/>
          </p:nvPr>
        </p:nvSpPr>
        <p:spPr/>
        <p:txBody>
          <a:bodyPr/>
          <a:lstStyle/>
          <a:p>
            <a:fld id="{D5C17CAA-42A1-48CA-939E-027A03DB5BC5}" type="datetimeFigureOut">
              <a:rPr lang="en-US" smtClean="0"/>
              <a:t>6/22/2023</a:t>
            </a:fld>
            <a:endParaRPr lang="en-US"/>
          </a:p>
        </p:txBody>
      </p:sp>
      <p:sp>
        <p:nvSpPr>
          <p:cNvPr id="5" name="Footer Placeholder 4">
            <a:extLst>
              <a:ext uri="{FF2B5EF4-FFF2-40B4-BE49-F238E27FC236}">
                <a16:creationId xmlns:a16="http://schemas.microsoft.com/office/drawing/2014/main" id="{5CFE8E89-8065-631A-743F-E97849670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22B53-6B49-14DB-5B11-992E6D6965EF}"/>
              </a:ext>
            </a:extLst>
          </p:cNvPr>
          <p:cNvSpPr>
            <a:spLocks noGrp="1"/>
          </p:cNvSpPr>
          <p:nvPr>
            <p:ph type="sldNum" sz="quarter" idx="12"/>
          </p:nvPr>
        </p:nvSpPr>
        <p:spPr/>
        <p:txBody>
          <a:bodyPr/>
          <a:lstStyle/>
          <a:p>
            <a:fld id="{F9BF41BD-FD7A-4A2C-9F52-39C5D4388989}" type="slidenum">
              <a:rPr lang="en-US" smtClean="0"/>
              <a:t>‹#›</a:t>
            </a:fld>
            <a:endParaRPr lang="en-US"/>
          </a:p>
        </p:txBody>
      </p:sp>
    </p:spTree>
    <p:extLst>
      <p:ext uri="{BB962C8B-B14F-4D97-AF65-F5344CB8AC3E}">
        <p14:creationId xmlns:p14="http://schemas.microsoft.com/office/powerpoint/2010/main" val="4102186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73795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7296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5A1B-A355-0060-6628-A2C84F4FC2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D012F1-3ABC-79FC-4E69-D44ADC3F29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71F7F-0290-41C4-023E-C25E7AC03E38}"/>
              </a:ext>
            </a:extLst>
          </p:cNvPr>
          <p:cNvSpPr>
            <a:spLocks noGrp="1"/>
          </p:cNvSpPr>
          <p:nvPr>
            <p:ph type="dt" sz="half" idx="10"/>
          </p:nvPr>
        </p:nvSpPr>
        <p:spPr/>
        <p:txBody>
          <a:bodyPr/>
          <a:lstStyle/>
          <a:p>
            <a:fld id="{D5C17CAA-42A1-48CA-939E-027A03DB5BC5}" type="datetimeFigureOut">
              <a:rPr lang="en-US" smtClean="0"/>
              <a:t>6/22/2023</a:t>
            </a:fld>
            <a:endParaRPr lang="en-US"/>
          </a:p>
        </p:txBody>
      </p:sp>
      <p:sp>
        <p:nvSpPr>
          <p:cNvPr id="5" name="Footer Placeholder 4">
            <a:extLst>
              <a:ext uri="{FF2B5EF4-FFF2-40B4-BE49-F238E27FC236}">
                <a16:creationId xmlns:a16="http://schemas.microsoft.com/office/drawing/2014/main" id="{139A4ACA-C409-2920-08BD-00041B936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59E25-8661-40DE-56A7-DEAE076B5949}"/>
              </a:ext>
            </a:extLst>
          </p:cNvPr>
          <p:cNvSpPr>
            <a:spLocks noGrp="1"/>
          </p:cNvSpPr>
          <p:nvPr>
            <p:ph type="sldNum" sz="quarter" idx="12"/>
          </p:nvPr>
        </p:nvSpPr>
        <p:spPr/>
        <p:txBody>
          <a:bodyPr/>
          <a:lstStyle/>
          <a:p>
            <a:fld id="{F9BF41BD-FD7A-4A2C-9F52-39C5D4388989}" type="slidenum">
              <a:rPr lang="en-US" smtClean="0"/>
              <a:t>‹#›</a:t>
            </a:fld>
            <a:endParaRPr lang="en-US"/>
          </a:p>
        </p:txBody>
      </p:sp>
    </p:spTree>
    <p:extLst>
      <p:ext uri="{BB962C8B-B14F-4D97-AF65-F5344CB8AC3E}">
        <p14:creationId xmlns:p14="http://schemas.microsoft.com/office/powerpoint/2010/main" val="93551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43EE-C07A-7FE4-7E9E-F6EBCFA76F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449F05-AF5C-62F1-F5F8-35702A33D8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B537BD-1D0D-0F0C-13F9-1AA319EDCB1F}"/>
              </a:ext>
            </a:extLst>
          </p:cNvPr>
          <p:cNvSpPr>
            <a:spLocks noGrp="1"/>
          </p:cNvSpPr>
          <p:nvPr>
            <p:ph type="dt" sz="half" idx="10"/>
          </p:nvPr>
        </p:nvSpPr>
        <p:spPr/>
        <p:txBody>
          <a:bodyPr/>
          <a:lstStyle/>
          <a:p>
            <a:fld id="{D5C17CAA-42A1-48CA-939E-027A03DB5BC5}" type="datetimeFigureOut">
              <a:rPr lang="en-US" smtClean="0"/>
              <a:t>6/22/2023</a:t>
            </a:fld>
            <a:endParaRPr lang="en-US"/>
          </a:p>
        </p:txBody>
      </p:sp>
      <p:sp>
        <p:nvSpPr>
          <p:cNvPr id="5" name="Footer Placeholder 4">
            <a:extLst>
              <a:ext uri="{FF2B5EF4-FFF2-40B4-BE49-F238E27FC236}">
                <a16:creationId xmlns:a16="http://schemas.microsoft.com/office/drawing/2014/main" id="{BA136F85-BBB5-9BDE-4184-3C779F0BC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3AB81-1EDD-4EF1-7142-81FF7A12A241}"/>
              </a:ext>
            </a:extLst>
          </p:cNvPr>
          <p:cNvSpPr>
            <a:spLocks noGrp="1"/>
          </p:cNvSpPr>
          <p:nvPr>
            <p:ph type="sldNum" sz="quarter" idx="12"/>
          </p:nvPr>
        </p:nvSpPr>
        <p:spPr/>
        <p:txBody>
          <a:bodyPr/>
          <a:lstStyle/>
          <a:p>
            <a:fld id="{F9BF41BD-FD7A-4A2C-9F52-39C5D4388989}" type="slidenum">
              <a:rPr lang="en-US" smtClean="0"/>
              <a:t>‹#›</a:t>
            </a:fld>
            <a:endParaRPr lang="en-US"/>
          </a:p>
        </p:txBody>
      </p:sp>
    </p:spTree>
    <p:extLst>
      <p:ext uri="{BB962C8B-B14F-4D97-AF65-F5344CB8AC3E}">
        <p14:creationId xmlns:p14="http://schemas.microsoft.com/office/powerpoint/2010/main" val="402956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F091-A1D9-59BB-ACED-99495B96C0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CF95E-DA78-5533-A320-FF94E6CA4D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B895AC-4FD6-8404-5A0B-401343F5A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1987AA-1930-D9E5-C325-15B6D8C05269}"/>
              </a:ext>
            </a:extLst>
          </p:cNvPr>
          <p:cNvSpPr>
            <a:spLocks noGrp="1"/>
          </p:cNvSpPr>
          <p:nvPr>
            <p:ph type="dt" sz="half" idx="10"/>
          </p:nvPr>
        </p:nvSpPr>
        <p:spPr/>
        <p:txBody>
          <a:bodyPr/>
          <a:lstStyle/>
          <a:p>
            <a:fld id="{D5C17CAA-42A1-48CA-939E-027A03DB5BC5}" type="datetimeFigureOut">
              <a:rPr lang="en-US" smtClean="0"/>
              <a:t>6/22/2023</a:t>
            </a:fld>
            <a:endParaRPr lang="en-US"/>
          </a:p>
        </p:txBody>
      </p:sp>
      <p:sp>
        <p:nvSpPr>
          <p:cNvPr id="6" name="Footer Placeholder 5">
            <a:extLst>
              <a:ext uri="{FF2B5EF4-FFF2-40B4-BE49-F238E27FC236}">
                <a16:creationId xmlns:a16="http://schemas.microsoft.com/office/drawing/2014/main" id="{02BE0924-0608-0CDB-8AE2-5D38F0B6A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FF6DA-7D46-8DAA-6115-FBC5012613E9}"/>
              </a:ext>
            </a:extLst>
          </p:cNvPr>
          <p:cNvSpPr>
            <a:spLocks noGrp="1"/>
          </p:cNvSpPr>
          <p:nvPr>
            <p:ph type="sldNum" sz="quarter" idx="12"/>
          </p:nvPr>
        </p:nvSpPr>
        <p:spPr/>
        <p:txBody>
          <a:bodyPr/>
          <a:lstStyle/>
          <a:p>
            <a:fld id="{F9BF41BD-FD7A-4A2C-9F52-39C5D4388989}" type="slidenum">
              <a:rPr lang="en-US" smtClean="0"/>
              <a:t>‹#›</a:t>
            </a:fld>
            <a:endParaRPr lang="en-US"/>
          </a:p>
        </p:txBody>
      </p:sp>
    </p:spTree>
    <p:extLst>
      <p:ext uri="{BB962C8B-B14F-4D97-AF65-F5344CB8AC3E}">
        <p14:creationId xmlns:p14="http://schemas.microsoft.com/office/powerpoint/2010/main" val="320945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45EE-80D8-E2C9-B7D5-7D561E8596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5EB99-D5A9-13D1-94E8-C067626E6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9BBEED-EE95-DA34-6679-031D9E9C5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A145BD-1A31-7727-972C-663F5ACB8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2838D8-7DE9-0D52-6EB6-CB01B892A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0C5575-F25C-910E-675F-6B55C94B07A5}"/>
              </a:ext>
            </a:extLst>
          </p:cNvPr>
          <p:cNvSpPr>
            <a:spLocks noGrp="1"/>
          </p:cNvSpPr>
          <p:nvPr>
            <p:ph type="dt" sz="half" idx="10"/>
          </p:nvPr>
        </p:nvSpPr>
        <p:spPr/>
        <p:txBody>
          <a:bodyPr/>
          <a:lstStyle/>
          <a:p>
            <a:fld id="{D5C17CAA-42A1-48CA-939E-027A03DB5BC5}" type="datetimeFigureOut">
              <a:rPr lang="en-US" smtClean="0"/>
              <a:t>6/22/2023</a:t>
            </a:fld>
            <a:endParaRPr lang="en-US"/>
          </a:p>
        </p:txBody>
      </p:sp>
      <p:sp>
        <p:nvSpPr>
          <p:cNvPr id="8" name="Footer Placeholder 7">
            <a:extLst>
              <a:ext uri="{FF2B5EF4-FFF2-40B4-BE49-F238E27FC236}">
                <a16:creationId xmlns:a16="http://schemas.microsoft.com/office/drawing/2014/main" id="{F7258F0F-934E-1AD5-2D10-A88D623CEF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11881-E3B5-68BC-1A12-D69FD88047DE}"/>
              </a:ext>
            </a:extLst>
          </p:cNvPr>
          <p:cNvSpPr>
            <a:spLocks noGrp="1"/>
          </p:cNvSpPr>
          <p:nvPr>
            <p:ph type="sldNum" sz="quarter" idx="12"/>
          </p:nvPr>
        </p:nvSpPr>
        <p:spPr/>
        <p:txBody>
          <a:bodyPr/>
          <a:lstStyle/>
          <a:p>
            <a:fld id="{F9BF41BD-FD7A-4A2C-9F52-39C5D4388989}" type="slidenum">
              <a:rPr lang="en-US" smtClean="0"/>
              <a:t>‹#›</a:t>
            </a:fld>
            <a:endParaRPr lang="en-US"/>
          </a:p>
        </p:txBody>
      </p:sp>
    </p:spTree>
    <p:extLst>
      <p:ext uri="{BB962C8B-B14F-4D97-AF65-F5344CB8AC3E}">
        <p14:creationId xmlns:p14="http://schemas.microsoft.com/office/powerpoint/2010/main" val="63917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7D39-A616-9523-8CAC-33C6FD3FB3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62E592-4078-7A48-BDF2-6DD414D93118}"/>
              </a:ext>
            </a:extLst>
          </p:cNvPr>
          <p:cNvSpPr>
            <a:spLocks noGrp="1"/>
          </p:cNvSpPr>
          <p:nvPr>
            <p:ph type="dt" sz="half" idx="10"/>
          </p:nvPr>
        </p:nvSpPr>
        <p:spPr/>
        <p:txBody>
          <a:bodyPr/>
          <a:lstStyle/>
          <a:p>
            <a:fld id="{D5C17CAA-42A1-48CA-939E-027A03DB5BC5}" type="datetimeFigureOut">
              <a:rPr lang="en-US" smtClean="0"/>
              <a:t>6/22/2023</a:t>
            </a:fld>
            <a:endParaRPr lang="en-US"/>
          </a:p>
        </p:txBody>
      </p:sp>
      <p:sp>
        <p:nvSpPr>
          <p:cNvPr id="4" name="Footer Placeholder 3">
            <a:extLst>
              <a:ext uri="{FF2B5EF4-FFF2-40B4-BE49-F238E27FC236}">
                <a16:creationId xmlns:a16="http://schemas.microsoft.com/office/drawing/2014/main" id="{C2B537C2-8EA5-0713-D16C-190657E46E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82D82A-485A-3D64-BA1C-EFFBA781233E}"/>
              </a:ext>
            </a:extLst>
          </p:cNvPr>
          <p:cNvSpPr>
            <a:spLocks noGrp="1"/>
          </p:cNvSpPr>
          <p:nvPr>
            <p:ph type="sldNum" sz="quarter" idx="12"/>
          </p:nvPr>
        </p:nvSpPr>
        <p:spPr/>
        <p:txBody>
          <a:bodyPr/>
          <a:lstStyle/>
          <a:p>
            <a:fld id="{F9BF41BD-FD7A-4A2C-9F52-39C5D4388989}" type="slidenum">
              <a:rPr lang="en-US" smtClean="0"/>
              <a:t>‹#›</a:t>
            </a:fld>
            <a:endParaRPr lang="en-US"/>
          </a:p>
        </p:txBody>
      </p:sp>
    </p:spTree>
    <p:extLst>
      <p:ext uri="{BB962C8B-B14F-4D97-AF65-F5344CB8AC3E}">
        <p14:creationId xmlns:p14="http://schemas.microsoft.com/office/powerpoint/2010/main" val="3731995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B483F-C0DE-8B01-B31B-2565B57D69CD}"/>
              </a:ext>
            </a:extLst>
          </p:cNvPr>
          <p:cNvSpPr>
            <a:spLocks noGrp="1"/>
          </p:cNvSpPr>
          <p:nvPr>
            <p:ph type="dt" sz="half" idx="10"/>
          </p:nvPr>
        </p:nvSpPr>
        <p:spPr/>
        <p:txBody>
          <a:bodyPr/>
          <a:lstStyle/>
          <a:p>
            <a:fld id="{D5C17CAA-42A1-48CA-939E-027A03DB5BC5}" type="datetimeFigureOut">
              <a:rPr lang="en-US" smtClean="0"/>
              <a:t>6/22/2023</a:t>
            </a:fld>
            <a:endParaRPr lang="en-US"/>
          </a:p>
        </p:txBody>
      </p:sp>
      <p:sp>
        <p:nvSpPr>
          <p:cNvPr id="3" name="Footer Placeholder 2">
            <a:extLst>
              <a:ext uri="{FF2B5EF4-FFF2-40B4-BE49-F238E27FC236}">
                <a16:creationId xmlns:a16="http://schemas.microsoft.com/office/drawing/2014/main" id="{8774EB18-9C02-CCAA-165B-F64CCAF244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7359D-9E93-97CA-DB29-CFBD2C77F49F}"/>
              </a:ext>
            </a:extLst>
          </p:cNvPr>
          <p:cNvSpPr>
            <a:spLocks noGrp="1"/>
          </p:cNvSpPr>
          <p:nvPr>
            <p:ph type="sldNum" sz="quarter" idx="12"/>
          </p:nvPr>
        </p:nvSpPr>
        <p:spPr/>
        <p:txBody>
          <a:bodyPr/>
          <a:lstStyle/>
          <a:p>
            <a:fld id="{F9BF41BD-FD7A-4A2C-9F52-39C5D4388989}" type="slidenum">
              <a:rPr lang="en-US" smtClean="0"/>
              <a:t>‹#›</a:t>
            </a:fld>
            <a:endParaRPr lang="en-US"/>
          </a:p>
        </p:txBody>
      </p:sp>
    </p:spTree>
    <p:extLst>
      <p:ext uri="{BB962C8B-B14F-4D97-AF65-F5344CB8AC3E}">
        <p14:creationId xmlns:p14="http://schemas.microsoft.com/office/powerpoint/2010/main" val="419430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9A1F-499B-6728-0068-BA64298D2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2D72FB-0A0D-6079-F19D-01BFB5F446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94CBFD-8ED8-0388-B6C1-3050E2D60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CCCAE-3918-4853-9426-3900E0F2F948}"/>
              </a:ext>
            </a:extLst>
          </p:cNvPr>
          <p:cNvSpPr>
            <a:spLocks noGrp="1"/>
          </p:cNvSpPr>
          <p:nvPr>
            <p:ph type="dt" sz="half" idx="10"/>
          </p:nvPr>
        </p:nvSpPr>
        <p:spPr/>
        <p:txBody>
          <a:bodyPr/>
          <a:lstStyle/>
          <a:p>
            <a:fld id="{D5C17CAA-42A1-48CA-939E-027A03DB5BC5}" type="datetimeFigureOut">
              <a:rPr lang="en-US" smtClean="0"/>
              <a:t>6/22/2023</a:t>
            </a:fld>
            <a:endParaRPr lang="en-US"/>
          </a:p>
        </p:txBody>
      </p:sp>
      <p:sp>
        <p:nvSpPr>
          <p:cNvPr id="6" name="Footer Placeholder 5">
            <a:extLst>
              <a:ext uri="{FF2B5EF4-FFF2-40B4-BE49-F238E27FC236}">
                <a16:creationId xmlns:a16="http://schemas.microsoft.com/office/drawing/2014/main" id="{11046907-35C4-76FF-497F-0E45E91FC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FC3593-9B9E-4CBB-A972-422735404F85}"/>
              </a:ext>
            </a:extLst>
          </p:cNvPr>
          <p:cNvSpPr>
            <a:spLocks noGrp="1"/>
          </p:cNvSpPr>
          <p:nvPr>
            <p:ph type="sldNum" sz="quarter" idx="12"/>
          </p:nvPr>
        </p:nvSpPr>
        <p:spPr/>
        <p:txBody>
          <a:bodyPr/>
          <a:lstStyle/>
          <a:p>
            <a:fld id="{F9BF41BD-FD7A-4A2C-9F52-39C5D4388989}" type="slidenum">
              <a:rPr lang="en-US" smtClean="0"/>
              <a:t>‹#›</a:t>
            </a:fld>
            <a:endParaRPr lang="en-US"/>
          </a:p>
        </p:txBody>
      </p:sp>
    </p:spTree>
    <p:extLst>
      <p:ext uri="{BB962C8B-B14F-4D97-AF65-F5344CB8AC3E}">
        <p14:creationId xmlns:p14="http://schemas.microsoft.com/office/powerpoint/2010/main" val="224099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5CB3-0F9C-3E21-9731-EBCA2E3EE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136E4B-E4AC-83FD-01C0-A0D5BCE95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A4B394-AF32-D373-9C42-D727B4A4E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B6B6FA-E516-421A-4ACC-7F8F8B694609}"/>
              </a:ext>
            </a:extLst>
          </p:cNvPr>
          <p:cNvSpPr>
            <a:spLocks noGrp="1"/>
          </p:cNvSpPr>
          <p:nvPr>
            <p:ph type="dt" sz="half" idx="10"/>
          </p:nvPr>
        </p:nvSpPr>
        <p:spPr/>
        <p:txBody>
          <a:bodyPr/>
          <a:lstStyle/>
          <a:p>
            <a:fld id="{D5C17CAA-42A1-48CA-939E-027A03DB5BC5}" type="datetimeFigureOut">
              <a:rPr lang="en-US" smtClean="0"/>
              <a:t>6/22/2023</a:t>
            </a:fld>
            <a:endParaRPr lang="en-US"/>
          </a:p>
        </p:txBody>
      </p:sp>
      <p:sp>
        <p:nvSpPr>
          <p:cNvPr id="6" name="Footer Placeholder 5">
            <a:extLst>
              <a:ext uri="{FF2B5EF4-FFF2-40B4-BE49-F238E27FC236}">
                <a16:creationId xmlns:a16="http://schemas.microsoft.com/office/drawing/2014/main" id="{EB2545B3-165B-93F5-9D75-1D10B35E8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76094-34A3-AF36-9C8C-0FF033F2DA70}"/>
              </a:ext>
            </a:extLst>
          </p:cNvPr>
          <p:cNvSpPr>
            <a:spLocks noGrp="1"/>
          </p:cNvSpPr>
          <p:nvPr>
            <p:ph type="sldNum" sz="quarter" idx="12"/>
          </p:nvPr>
        </p:nvSpPr>
        <p:spPr/>
        <p:txBody>
          <a:bodyPr/>
          <a:lstStyle/>
          <a:p>
            <a:fld id="{F9BF41BD-FD7A-4A2C-9F52-39C5D4388989}" type="slidenum">
              <a:rPr lang="en-US" smtClean="0"/>
              <a:t>‹#›</a:t>
            </a:fld>
            <a:endParaRPr lang="en-US"/>
          </a:p>
        </p:txBody>
      </p:sp>
    </p:spTree>
    <p:extLst>
      <p:ext uri="{BB962C8B-B14F-4D97-AF65-F5344CB8AC3E}">
        <p14:creationId xmlns:p14="http://schemas.microsoft.com/office/powerpoint/2010/main" val="36104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EC2498-2D74-5564-88AD-A120994C0C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57E33B-AF9C-6955-9A70-2200DFEC0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63680-ACA9-5568-8524-3280CDFCA9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17CAA-42A1-48CA-939E-027A03DB5BC5}" type="datetimeFigureOut">
              <a:rPr lang="en-US" smtClean="0"/>
              <a:t>6/22/2023</a:t>
            </a:fld>
            <a:endParaRPr lang="en-US"/>
          </a:p>
        </p:txBody>
      </p:sp>
      <p:sp>
        <p:nvSpPr>
          <p:cNvPr id="5" name="Footer Placeholder 4">
            <a:extLst>
              <a:ext uri="{FF2B5EF4-FFF2-40B4-BE49-F238E27FC236}">
                <a16:creationId xmlns:a16="http://schemas.microsoft.com/office/drawing/2014/main" id="{EBB183DC-38BB-DE8C-6EA9-E8B1DC012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05CB6B-FE71-00C9-2FF8-FFE521672C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F41BD-FD7A-4A2C-9F52-39C5D4388989}" type="slidenum">
              <a:rPr lang="en-US" smtClean="0"/>
              <a:t>‹#›</a:t>
            </a:fld>
            <a:endParaRPr lang="en-US"/>
          </a:p>
        </p:txBody>
      </p:sp>
    </p:spTree>
    <p:extLst>
      <p:ext uri="{BB962C8B-B14F-4D97-AF65-F5344CB8AC3E}">
        <p14:creationId xmlns:p14="http://schemas.microsoft.com/office/powerpoint/2010/main" val="2783197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172587" y="1828800"/>
            <a:ext cx="4778840" cy="42529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41199" y="2032837"/>
            <a:ext cx="6725318" cy="2702237"/>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QUEUE</a:t>
            </a:r>
            <a:endParaRPr sz="8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EAE9-3E20-76B6-59C9-813FBD61FFE0}"/>
              </a:ext>
            </a:extLst>
          </p:cNvPr>
          <p:cNvSpPr>
            <a:spLocks noGrp="1"/>
          </p:cNvSpPr>
          <p:nvPr>
            <p:ph type="title"/>
          </p:nvPr>
        </p:nvSpPr>
        <p:spPr>
          <a:xfrm>
            <a:off x="609600" y="807467"/>
            <a:ext cx="9224682" cy="582062"/>
          </a:xfrm>
        </p:spPr>
        <p:txBody>
          <a:bodyPr/>
          <a:lstStyle/>
          <a:p>
            <a:r>
              <a:rPr lang="en-US" b="1" dirty="0"/>
              <a:t>Properties of Queue Class</a:t>
            </a:r>
            <a:br>
              <a:rPr lang="en-US" dirty="0"/>
            </a:br>
            <a:endParaRPr lang="en-US" dirty="0"/>
          </a:p>
        </p:txBody>
      </p:sp>
      <p:sp>
        <p:nvSpPr>
          <p:cNvPr id="3" name="Text Placeholder 2">
            <a:extLst>
              <a:ext uri="{FF2B5EF4-FFF2-40B4-BE49-F238E27FC236}">
                <a16:creationId xmlns:a16="http://schemas.microsoft.com/office/drawing/2014/main" id="{9978332C-F6B1-9053-7F86-AB7A68053795}"/>
              </a:ext>
            </a:extLst>
          </p:cNvPr>
          <p:cNvSpPr>
            <a:spLocks noGrp="1"/>
          </p:cNvSpPr>
          <p:nvPr>
            <p:ph type="body" idx="1"/>
          </p:nvPr>
        </p:nvSpPr>
        <p:spPr>
          <a:xfrm>
            <a:off x="609600" y="1568824"/>
            <a:ext cx="10766612" cy="4613376"/>
          </a:xfrm>
        </p:spPr>
        <p:txBody>
          <a:bodyPr/>
          <a:lstStyle/>
          <a:p>
            <a:r>
              <a:rPr lang="en-US" b="1" dirty="0"/>
              <a:t>Count: </a:t>
            </a:r>
            <a:r>
              <a:rPr lang="en-US" dirty="0"/>
              <a:t>It gets the number of elements contained in the Queue.</a:t>
            </a:r>
          </a:p>
          <a:p>
            <a:r>
              <a:rPr lang="en-US" b="1" dirty="0" err="1"/>
              <a:t>IsSynchronized</a:t>
            </a:r>
            <a:r>
              <a:rPr lang="en-US" b="1" dirty="0"/>
              <a:t>: </a:t>
            </a:r>
            <a:r>
              <a:rPr lang="en-US" dirty="0"/>
              <a:t>It gets a value indicating whether access to the Queue is synchronized (thread-safe). It returns true if access to the queue is synchronized (thread-safe); otherwise, false. The default is false.</a:t>
            </a:r>
          </a:p>
          <a:p>
            <a:r>
              <a:rPr lang="en-US" b="1" dirty="0" err="1"/>
              <a:t>SyncRoot</a:t>
            </a:r>
            <a:r>
              <a:rPr lang="en-US" b="1" dirty="0"/>
              <a:t>: </a:t>
            </a:r>
            <a:r>
              <a:rPr lang="en-US" dirty="0"/>
              <a:t>It gets an object that can be used to synchronize access to the Queue. It returns an object that can be used to synchronize access to the queue.</a:t>
            </a:r>
          </a:p>
        </p:txBody>
      </p:sp>
    </p:spTree>
    <p:extLst>
      <p:ext uri="{BB962C8B-B14F-4D97-AF65-F5344CB8AC3E}">
        <p14:creationId xmlns:p14="http://schemas.microsoft.com/office/powerpoint/2010/main" val="262801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B861-30F7-9C36-C406-0A86574D5C2D}"/>
              </a:ext>
            </a:extLst>
          </p:cNvPr>
          <p:cNvSpPr>
            <a:spLocks noGrp="1"/>
          </p:cNvSpPr>
          <p:nvPr>
            <p:ph type="title"/>
          </p:nvPr>
        </p:nvSpPr>
        <p:spPr>
          <a:xfrm>
            <a:off x="681318" y="214117"/>
            <a:ext cx="10972799" cy="923365"/>
          </a:xfrm>
        </p:spPr>
        <p:txBody>
          <a:bodyPr/>
          <a:lstStyle/>
          <a:p>
            <a:r>
              <a:rPr lang="en-US" sz="4000" b="1" dirty="0"/>
              <a:t>Non-Generic Queue Collection Class in C# Overview</a:t>
            </a:r>
            <a:br>
              <a:rPr lang="en-US" dirty="0"/>
            </a:br>
            <a:endParaRPr lang="en-US" dirty="0"/>
          </a:p>
        </p:txBody>
      </p:sp>
      <p:sp>
        <p:nvSpPr>
          <p:cNvPr id="3" name="Text Placeholder 2">
            <a:extLst>
              <a:ext uri="{FF2B5EF4-FFF2-40B4-BE49-F238E27FC236}">
                <a16:creationId xmlns:a16="http://schemas.microsoft.com/office/drawing/2014/main" id="{ADA984D1-4FBB-0B4F-486C-D8EFA4C74E61}"/>
              </a:ext>
            </a:extLst>
          </p:cNvPr>
          <p:cNvSpPr>
            <a:spLocks noGrp="1"/>
          </p:cNvSpPr>
          <p:nvPr>
            <p:ph type="body" idx="1"/>
          </p:nvPr>
        </p:nvSpPr>
        <p:spPr>
          <a:xfrm>
            <a:off x="681318" y="923365"/>
            <a:ext cx="10829364" cy="5258835"/>
          </a:xfrm>
        </p:spPr>
        <p:txBody>
          <a:bodyPr/>
          <a:lstStyle/>
          <a:p>
            <a:r>
              <a:rPr lang="en-US" dirty="0"/>
              <a:t>The following are some important points that you need to remember while working with Queue Collection.</a:t>
            </a:r>
          </a:p>
          <a:p>
            <a:endParaRPr lang="en-US" dirty="0"/>
          </a:p>
          <a:p>
            <a:r>
              <a:rPr lang="en-US" dirty="0"/>
              <a:t>In C#, Queues are used to store a collection of objects in a FIFO (First in, First out) style, i.e., the element which is added first will remove first.</a:t>
            </a:r>
          </a:p>
          <a:p>
            <a:r>
              <a:rPr lang="en-US" dirty="0"/>
              <a:t>By using Enqueue() method, we can add elements at the end of the queue.</a:t>
            </a:r>
          </a:p>
          <a:p>
            <a:r>
              <a:rPr lang="en-US" dirty="0"/>
              <a:t>The Dequeue() method will remove and return the first element from the queue.</a:t>
            </a:r>
          </a:p>
          <a:p>
            <a:r>
              <a:rPr lang="en-US" dirty="0"/>
              <a:t>The queue Peek() method will always return the first element of the queue, and it won’t delete elements from the queue.</a:t>
            </a:r>
          </a:p>
        </p:txBody>
      </p:sp>
    </p:spTree>
    <p:extLst>
      <p:ext uri="{BB962C8B-B14F-4D97-AF65-F5344CB8AC3E}">
        <p14:creationId xmlns:p14="http://schemas.microsoft.com/office/powerpoint/2010/main" val="2243568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2E32-94D2-2500-F130-B961E77A7DBA}"/>
              </a:ext>
            </a:extLst>
          </p:cNvPr>
          <p:cNvSpPr>
            <a:spLocks noGrp="1"/>
          </p:cNvSpPr>
          <p:nvPr>
            <p:ph type="title"/>
          </p:nvPr>
        </p:nvSpPr>
        <p:spPr>
          <a:xfrm>
            <a:off x="806824" y="322016"/>
            <a:ext cx="7799294" cy="707568"/>
          </a:xfrm>
        </p:spPr>
        <p:txBody>
          <a:bodyPr/>
          <a:lstStyle/>
          <a:p>
            <a:r>
              <a:rPr lang="en-US" b="1" dirty="0"/>
              <a:t>What is a Queue</a:t>
            </a:r>
          </a:p>
        </p:txBody>
      </p:sp>
      <p:sp>
        <p:nvSpPr>
          <p:cNvPr id="3" name="Text Placeholder 2">
            <a:extLst>
              <a:ext uri="{FF2B5EF4-FFF2-40B4-BE49-F238E27FC236}">
                <a16:creationId xmlns:a16="http://schemas.microsoft.com/office/drawing/2014/main" id="{EB5865EA-7E2B-78AE-B8A9-0735BC68E4AA}"/>
              </a:ext>
            </a:extLst>
          </p:cNvPr>
          <p:cNvSpPr>
            <a:spLocks noGrp="1"/>
          </p:cNvSpPr>
          <p:nvPr>
            <p:ph type="body" idx="1"/>
          </p:nvPr>
        </p:nvSpPr>
        <p:spPr>
          <a:xfrm>
            <a:off x="609599" y="1029585"/>
            <a:ext cx="11976848" cy="5152616"/>
          </a:xfrm>
        </p:spPr>
        <p:txBody>
          <a:bodyPr/>
          <a:lstStyle/>
          <a:p>
            <a:r>
              <a:rPr lang="en-US" sz="2000" dirty="0"/>
              <a:t>The Non-Generic Queue Collection Class in C# works in the FIFO(First-In-First-Out) principle. So, we need to use the Non-Generic Queue Collection class in C#, when we need First-In-First-Out access to the items of a collection. That means the item which is added first will be removed first from the collection. When we add an item to the queue, then it is called enqueuing an item. Similarly, when we remove an item from the queue then it is called dequeuing an item. </a:t>
            </a:r>
          </a:p>
          <a:p>
            <a:r>
              <a:rPr lang="en-US" sz="2000" dirty="0"/>
              <a:t>In order to understand Queue collection, first, we need to understand the FIFO Principle as Queue works on the FIFO Principle. Let us understand the FIFO principle with an example. Imagine a queue of people waiting for a ticket in a cinema hall. Normally, the first person who enters the queue will be the first person to get the ticket from the counter. Similarly, the last person who enters the queue will be the last person to get the ticket from the counter. For a better understanding, please have a look at the following image.</a:t>
            </a:r>
          </a:p>
          <a:p>
            <a:r>
              <a:rPr lang="en-US" sz="2000" dirty="0"/>
              <a:t>Queue is defined as both Generic and Non-Generic types of Collections in C#. The Generic Queue Collection is defined in </a:t>
            </a:r>
            <a:r>
              <a:rPr lang="en-US" sz="2000" dirty="0" err="1"/>
              <a:t>System.Collections.Generic</a:t>
            </a:r>
            <a:r>
              <a:rPr lang="en-US" sz="2000" dirty="0"/>
              <a:t> namespace whereas Non-Generic Queue Collection is defined under </a:t>
            </a:r>
            <a:r>
              <a:rPr lang="en-US" sz="2000" dirty="0" err="1"/>
              <a:t>System.Collections</a:t>
            </a:r>
            <a:r>
              <a:rPr lang="en-US" sz="2000" dirty="0"/>
              <a:t> namespace. </a:t>
            </a:r>
            <a:br>
              <a:rPr lang="en-US" dirty="0"/>
            </a:br>
            <a:endParaRPr lang="en-US" dirty="0"/>
          </a:p>
          <a:p>
            <a:endParaRPr lang="en-US" dirty="0"/>
          </a:p>
        </p:txBody>
      </p:sp>
      <p:pic>
        <p:nvPicPr>
          <p:cNvPr id="5" name="Picture 4">
            <a:extLst>
              <a:ext uri="{FF2B5EF4-FFF2-40B4-BE49-F238E27FC236}">
                <a16:creationId xmlns:a16="http://schemas.microsoft.com/office/drawing/2014/main" id="{0DCAE441-40EB-53F5-996E-AD48A1A58E83}"/>
              </a:ext>
            </a:extLst>
          </p:cNvPr>
          <p:cNvPicPr>
            <a:picLocks noChangeAspect="1"/>
          </p:cNvPicPr>
          <p:nvPr/>
        </p:nvPicPr>
        <p:blipFill rotWithShape="1">
          <a:blip r:embed="rId2"/>
          <a:srcRect t="7654" b="26971"/>
          <a:stretch/>
        </p:blipFill>
        <p:spPr>
          <a:xfrm>
            <a:off x="1257548" y="5016790"/>
            <a:ext cx="3117229" cy="1391830"/>
          </a:xfrm>
          <a:prstGeom prst="rect">
            <a:avLst/>
          </a:prstGeom>
        </p:spPr>
      </p:pic>
      <p:pic>
        <p:nvPicPr>
          <p:cNvPr id="7" name="Picture 6">
            <a:extLst>
              <a:ext uri="{FF2B5EF4-FFF2-40B4-BE49-F238E27FC236}">
                <a16:creationId xmlns:a16="http://schemas.microsoft.com/office/drawing/2014/main" id="{8AD96E5C-14A5-A404-7935-369D8DD66DEA}"/>
              </a:ext>
            </a:extLst>
          </p:cNvPr>
          <p:cNvPicPr>
            <a:picLocks noChangeAspect="1"/>
          </p:cNvPicPr>
          <p:nvPr/>
        </p:nvPicPr>
        <p:blipFill>
          <a:blip r:embed="rId3"/>
          <a:stretch>
            <a:fillRect/>
          </a:stretch>
        </p:blipFill>
        <p:spPr>
          <a:xfrm>
            <a:off x="7084884" y="4766793"/>
            <a:ext cx="3849568" cy="1880705"/>
          </a:xfrm>
          <a:prstGeom prst="rect">
            <a:avLst/>
          </a:prstGeom>
        </p:spPr>
      </p:pic>
    </p:spTree>
    <p:extLst>
      <p:ext uri="{BB962C8B-B14F-4D97-AF65-F5344CB8AC3E}">
        <p14:creationId xmlns:p14="http://schemas.microsoft.com/office/powerpoint/2010/main" val="154560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D511-EAFE-39FB-9328-59894A503E81}"/>
              </a:ext>
            </a:extLst>
          </p:cNvPr>
          <p:cNvSpPr>
            <a:spLocks noGrp="1"/>
          </p:cNvSpPr>
          <p:nvPr>
            <p:ph type="title"/>
          </p:nvPr>
        </p:nvSpPr>
        <p:spPr>
          <a:xfrm>
            <a:off x="851646" y="287514"/>
            <a:ext cx="8095129" cy="555168"/>
          </a:xfrm>
        </p:spPr>
        <p:txBody>
          <a:bodyPr/>
          <a:lstStyle/>
          <a:p>
            <a:r>
              <a:rPr lang="en-US" dirty="0"/>
              <a:t>Creating a Queue</a:t>
            </a:r>
          </a:p>
        </p:txBody>
      </p:sp>
      <p:sp>
        <p:nvSpPr>
          <p:cNvPr id="3" name="Text Placeholder 2">
            <a:extLst>
              <a:ext uri="{FF2B5EF4-FFF2-40B4-BE49-F238E27FC236}">
                <a16:creationId xmlns:a16="http://schemas.microsoft.com/office/drawing/2014/main" id="{77EF3CA5-E264-474B-C78F-AE47C970918E}"/>
              </a:ext>
            </a:extLst>
          </p:cNvPr>
          <p:cNvSpPr>
            <a:spLocks noGrp="1"/>
          </p:cNvSpPr>
          <p:nvPr>
            <p:ph type="body" idx="1"/>
          </p:nvPr>
        </p:nvSpPr>
        <p:spPr>
          <a:xfrm>
            <a:off x="609600" y="1129553"/>
            <a:ext cx="11196918" cy="5052647"/>
          </a:xfrm>
        </p:spPr>
        <p:txBody>
          <a:bodyPr/>
          <a:lstStyle/>
          <a:p>
            <a:pPr marL="152396" indent="0">
              <a:buNone/>
            </a:pPr>
            <a:r>
              <a:rPr lang="en-US" dirty="0"/>
              <a:t>Queue(): It is used to initialize a new instance of the Queue class that is empty and has the default initial capacity, and uses the default growth factor.</a:t>
            </a:r>
          </a:p>
        </p:txBody>
      </p:sp>
      <p:pic>
        <p:nvPicPr>
          <p:cNvPr id="5" name="Picture 4">
            <a:extLst>
              <a:ext uri="{FF2B5EF4-FFF2-40B4-BE49-F238E27FC236}">
                <a16:creationId xmlns:a16="http://schemas.microsoft.com/office/drawing/2014/main" id="{733C9994-6E92-FA28-54FF-D5D054D8C3D6}"/>
              </a:ext>
            </a:extLst>
          </p:cNvPr>
          <p:cNvPicPr>
            <a:picLocks noChangeAspect="1"/>
          </p:cNvPicPr>
          <p:nvPr/>
        </p:nvPicPr>
        <p:blipFill>
          <a:blip r:embed="rId2"/>
          <a:stretch>
            <a:fillRect/>
          </a:stretch>
        </p:blipFill>
        <p:spPr>
          <a:xfrm>
            <a:off x="1536416" y="3038420"/>
            <a:ext cx="3362794" cy="781159"/>
          </a:xfrm>
          <a:prstGeom prst="rect">
            <a:avLst/>
          </a:prstGeom>
        </p:spPr>
      </p:pic>
    </p:spTree>
    <p:extLst>
      <p:ext uri="{BB962C8B-B14F-4D97-AF65-F5344CB8AC3E}">
        <p14:creationId xmlns:p14="http://schemas.microsoft.com/office/powerpoint/2010/main" val="164796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6FF1-F602-99AB-3625-35F3C70B684F}"/>
              </a:ext>
            </a:extLst>
          </p:cNvPr>
          <p:cNvSpPr>
            <a:spLocks noGrp="1"/>
          </p:cNvSpPr>
          <p:nvPr>
            <p:ph type="title"/>
          </p:nvPr>
        </p:nvSpPr>
        <p:spPr>
          <a:xfrm>
            <a:off x="609600" y="90291"/>
            <a:ext cx="10515600" cy="531720"/>
          </a:xfrm>
        </p:spPr>
        <p:txBody>
          <a:bodyPr/>
          <a:lstStyle/>
          <a:p>
            <a:r>
              <a:rPr lang="en-US" dirty="0"/>
              <a:t>How to Add Elements into a Queue</a:t>
            </a:r>
            <a:br>
              <a:rPr lang="en-US" dirty="0"/>
            </a:br>
            <a:endParaRPr lang="en-US" dirty="0"/>
          </a:p>
        </p:txBody>
      </p:sp>
      <p:sp>
        <p:nvSpPr>
          <p:cNvPr id="3" name="Text Placeholder 2">
            <a:extLst>
              <a:ext uri="{FF2B5EF4-FFF2-40B4-BE49-F238E27FC236}">
                <a16:creationId xmlns:a16="http://schemas.microsoft.com/office/drawing/2014/main" id="{11FF6054-029E-D5A6-AD51-A62ADCE396D0}"/>
              </a:ext>
            </a:extLst>
          </p:cNvPr>
          <p:cNvSpPr>
            <a:spLocks noGrp="1"/>
          </p:cNvSpPr>
          <p:nvPr>
            <p:ph type="body" idx="1"/>
          </p:nvPr>
        </p:nvSpPr>
        <p:spPr>
          <a:xfrm>
            <a:off x="609600" y="717176"/>
            <a:ext cx="11376212" cy="5518813"/>
          </a:xfrm>
        </p:spPr>
        <p:txBody>
          <a:bodyPr/>
          <a:lstStyle/>
          <a:p>
            <a:r>
              <a:rPr lang="en-US" dirty="0"/>
              <a:t>If we want to add elements to a queue, then we need to use the Enqueue() method of the Queue class.</a:t>
            </a:r>
          </a:p>
          <a:p>
            <a:r>
              <a:rPr lang="en-US" b="1" dirty="0"/>
              <a:t>Enqueue(object obj): </a:t>
            </a:r>
            <a:r>
              <a:rPr lang="en-US" dirty="0"/>
              <a:t>This method is used to add an object to the end of the Queue. Here, the parameter obj specifies the object to add to the Queue. The value can be null</a:t>
            </a:r>
          </a:p>
        </p:txBody>
      </p:sp>
      <p:pic>
        <p:nvPicPr>
          <p:cNvPr id="7" name="Picture 6">
            <a:extLst>
              <a:ext uri="{FF2B5EF4-FFF2-40B4-BE49-F238E27FC236}">
                <a16:creationId xmlns:a16="http://schemas.microsoft.com/office/drawing/2014/main" id="{42C5210E-647B-E93F-FB3E-9713BABFE3B2}"/>
              </a:ext>
            </a:extLst>
          </p:cNvPr>
          <p:cNvPicPr>
            <a:picLocks noChangeAspect="1"/>
          </p:cNvPicPr>
          <p:nvPr/>
        </p:nvPicPr>
        <p:blipFill>
          <a:blip r:embed="rId2"/>
          <a:stretch>
            <a:fillRect/>
          </a:stretch>
        </p:blipFill>
        <p:spPr>
          <a:xfrm>
            <a:off x="1233959" y="3502031"/>
            <a:ext cx="5277587" cy="2638793"/>
          </a:xfrm>
          <a:prstGeom prst="rect">
            <a:avLst/>
          </a:prstGeom>
        </p:spPr>
      </p:pic>
      <p:pic>
        <p:nvPicPr>
          <p:cNvPr id="9" name="Picture 8">
            <a:extLst>
              <a:ext uri="{FF2B5EF4-FFF2-40B4-BE49-F238E27FC236}">
                <a16:creationId xmlns:a16="http://schemas.microsoft.com/office/drawing/2014/main" id="{795F241C-5C7D-8946-70A3-BE8CF2E45120}"/>
              </a:ext>
            </a:extLst>
          </p:cNvPr>
          <p:cNvPicPr>
            <a:picLocks noChangeAspect="1"/>
          </p:cNvPicPr>
          <p:nvPr/>
        </p:nvPicPr>
        <p:blipFill>
          <a:blip r:embed="rId3"/>
          <a:stretch>
            <a:fillRect/>
          </a:stretch>
        </p:blipFill>
        <p:spPr>
          <a:xfrm>
            <a:off x="7135905" y="4235557"/>
            <a:ext cx="2495898" cy="1171739"/>
          </a:xfrm>
          <a:prstGeom prst="rect">
            <a:avLst/>
          </a:prstGeom>
        </p:spPr>
      </p:pic>
    </p:spTree>
    <p:extLst>
      <p:ext uri="{BB962C8B-B14F-4D97-AF65-F5344CB8AC3E}">
        <p14:creationId xmlns:p14="http://schemas.microsoft.com/office/powerpoint/2010/main" val="199791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1DCE-BCA1-3C6E-CD17-F44415A33A93}"/>
              </a:ext>
            </a:extLst>
          </p:cNvPr>
          <p:cNvSpPr>
            <a:spLocks noGrp="1"/>
          </p:cNvSpPr>
          <p:nvPr>
            <p:ph type="title"/>
          </p:nvPr>
        </p:nvSpPr>
        <p:spPr>
          <a:xfrm>
            <a:off x="596153" y="242690"/>
            <a:ext cx="10999694" cy="707569"/>
          </a:xfrm>
        </p:spPr>
        <p:txBody>
          <a:bodyPr/>
          <a:lstStyle/>
          <a:p>
            <a:r>
              <a:rPr lang="en-US" sz="3600" b="1" dirty="0"/>
              <a:t>How to Remove Elements from the Queue Collection in C#?</a:t>
            </a:r>
            <a:br>
              <a:rPr lang="en-US" dirty="0"/>
            </a:br>
            <a:endParaRPr lang="en-US" dirty="0"/>
          </a:p>
        </p:txBody>
      </p:sp>
      <p:sp>
        <p:nvSpPr>
          <p:cNvPr id="3" name="Text Placeholder 2">
            <a:extLst>
              <a:ext uri="{FF2B5EF4-FFF2-40B4-BE49-F238E27FC236}">
                <a16:creationId xmlns:a16="http://schemas.microsoft.com/office/drawing/2014/main" id="{5083B83D-004F-0036-382F-793139992F2D}"/>
              </a:ext>
            </a:extLst>
          </p:cNvPr>
          <p:cNvSpPr>
            <a:spLocks noGrp="1"/>
          </p:cNvSpPr>
          <p:nvPr>
            <p:ph type="body" idx="1"/>
          </p:nvPr>
        </p:nvSpPr>
        <p:spPr>
          <a:xfrm>
            <a:off x="313765" y="690282"/>
            <a:ext cx="11519647" cy="5925028"/>
          </a:xfrm>
        </p:spPr>
        <p:txBody>
          <a:bodyPr/>
          <a:lstStyle/>
          <a:p>
            <a:r>
              <a:rPr lang="en-US" dirty="0"/>
              <a:t>If you want to remove elements from the queue, then you need to use the following two methods provided by the Non-Generic Collection Queue class.</a:t>
            </a:r>
          </a:p>
          <a:p>
            <a:r>
              <a:rPr lang="en-US" dirty="0"/>
              <a:t>Dequeue(): This method is used to remove and return the object at the beginning of the Queue. It returns the object that is removed from the beginning of the Queue.</a:t>
            </a:r>
          </a:p>
          <a:p>
            <a:r>
              <a:rPr lang="en-US" dirty="0"/>
              <a:t>Clear(): This method is used to remove all objects from the queue.</a:t>
            </a:r>
          </a:p>
        </p:txBody>
      </p:sp>
      <p:pic>
        <p:nvPicPr>
          <p:cNvPr id="5" name="Picture 4">
            <a:extLst>
              <a:ext uri="{FF2B5EF4-FFF2-40B4-BE49-F238E27FC236}">
                <a16:creationId xmlns:a16="http://schemas.microsoft.com/office/drawing/2014/main" id="{3B54A098-F17B-B991-4F99-DF76BBE90874}"/>
              </a:ext>
            </a:extLst>
          </p:cNvPr>
          <p:cNvPicPr>
            <a:picLocks noChangeAspect="1"/>
          </p:cNvPicPr>
          <p:nvPr/>
        </p:nvPicPr>
        <p:blipFill>
          <a:blip r:embed="rId2"/>
          <a:stretch>
            <a:fillRect/>
          </a:stretch>
        </p:blipFill>
        <p:spPr>
          <a:xfrm>
            <a:off x="984817" y="3790745"/>
            <a:ext cx="6582694" cy="2934109"/>
          </a:xfrm>
          <a:prstGeom prst="rect">
            <a:avLst/>
          </a:prstGeom>
        </p:spPr>
      </p:pic>
      <p:pic>
        <p:nvPicPr>
          <p:cNvPr id="7" name="Picture 6">
            <a:extLst>
              <a:ext uri="{FF2B5EF4-FFF2-40B4-BE49-F238E27FC236}">
                <a16:creationId xmlns:a16="http://schemas.microsoft.com/office/drawing/2014/main" id="{E94E7973-972C-B6D2-F5DE-56390FEAC526}"/>
              </a:ext>
            </a:extLst>
          </p:cNvPr>
          <p:cNvPicPr>
            <a:picLocks noChangeAspect="1"/>
          </p:cNvPicPr>
          <p:nvPr/>
        </p:nvPicPr>
        <p:blipFill rotWithShape="1">
          <a:blip r:embed="rId3"/>
          <a:srcRect l="1077"/>
          <a:stretch/>
        </p:blipFill>
        <p:spPr>
          <a:xfrm>
            <a:off x="7897905" y="4529035"/>
            <a:ext cx="3081555" cy="1457528"/>
          </a:xfrm>
          <a:prstGeom prst="rect">
            <a:avLst/>
          </a:prstGeom>
        </p:spPr>
      </p:pic>
    </p:spTree>
    <p:extLst>
      <p:ext uri="{BB962C8B-B14F-4D97-AF65-F5344CB8AC3E}">
        <p14:creationId xmlns:p14="http://schemas.microsoft.com/office/powerpoint/2010/main" val="122359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D645-8EBA-DF3E-A711-4C1E1295BBF5}"/>
              </a:ext>
            </a:extLst>
          </p:cNvPr>
          <p:cNvSpPr>
            <a:spLocks noGrp="1"/>
          </p:cNvSpPr>
          <p:nvPr>
            <p:ph type="title"/>
          </p:nvPr>
        </p:nvSpPr>
        <p:spPr>
          <a:xfrm>
            <a:off x="609600" y="251012"/>
            <a:ext cx="11205882" cy="609600"/>
          </a:xfrm>
        </p:spPr>
        <p:txBody>
          <a:bodyPr/>
          <a:lstStyle/>
          <a:p>
            <a:r>
              <a:rPr lang="en-US" dirty="0"/>
              <a:t>Get the First Element in the Queue</a:t>
            </a:r>
          </a:p>
        </p:txBody>
      </p:sp>
      <p:sp>
        <p:nvSpPr>
          <p:cNvPr id="3" name="Text Placeholder 2">
            <a:extLst>
              <a:ext uri="{FF2B5EF4-FFF2-40B4-BE49-F238E27FC236}">
                <a16:creationId xmlns:a16="http://schemas.microsoft.com/office/drawing/2014/main" id="{E1AB2A2A-5839-6C53-050F-58C3AFC7D50F}"/>
              </a:ext>
            </a:extLst>
          </p:cNvPr>
          <p:cNvSpPr>
            <a:spLocks noGrp="1"/>
          </p:cNvSpPr>
          <p:nvPr>
            <p:ph type="body" idx="1"/>
          </p:nvPr>
        </p:nvSpPr>
        <p:spPr>
          <a:xfrm>
            <a:off x="609599" y="860612"/>
            <a:ext cx="11205882" cy="5746376"/>
          </a:xfrm>
        </p:spPr>
        <p:txBody>
          <a:bodyPr/>
          <a:lstStyle/>
          <a:p>
            <a:r>
              <a:rPr lang="en-US" sz="2400" dirty="0"/>
              <a:t>Dequeue(): The Dequeue() method of the Queue class is used to Remove and return the object from the beginning of the Queue. If there is no object (or element) present in the Queue and if we are trying to remove an item or object from the Queue using the pop() method then it will throw an exception i.e. </a:t>
            </a:r>
            <a:r>
              <a:rPr lang="en-US" sz="2400" dirty="0" err="1"/>
              <a:t>System.InvalidOperationException</a:t>
            </a:r>
            <a:endParaRPr lang="en-US" sz="2400" dirty="0"/>
          </a:p>
          <a:p>
            <a:r>
              <a:rPr lang="en-US" sz="2400" dirty="0"/>
              <a:t>Peek(): The peek() method of the Queue class is used to return the oldest object i.e. the object present at the start of the Queue without removing it. If there is no object (or element) present in the Queue and if we are trying to return an item (object) from the Queue using the peek() method then it will throw an exception i.e. </a:t>
            </a:r>
            <a:r>
              <a:rPr lang="en-US" sz="2400" dirty="0" err="1"/>
              <a:t>System.InvalidOperationException</a:t>
            </a:r>
            <a:endParaRPr lang="en-US" sz="2400" dirty="0"/>
          </a:p>
        </p:txBody>
      </p:sp>
      <p:pic>
        <p:nvPicPr>
          <p:cNvPr id="5" name="Picture 4">
            <a:extLst>
              <a:ext uri="{FF2B5EF4-FFF2-40B4-BE49-F238E27FC236}">
                <a16:creationId xmlns:a16="http://schemas.microsoft.com/office/drawing/2014/main" id="{B779F3C7-55E3-649C-59BA-18A261DC89EB}"/>
              </a:ext>
            </a:extLst>
          </p:cNvPr>
          <p:cNvPicPr>
            <a:picLocks noChangeAspect="1"/>
          </p:cNvPicPr>
          <p:nvPr/>
        </p:nvPicPr>
        <p:blipFill>
          <a:blip r:embed="rId2"/>
          <a:stretch>
            <a:fillRect/>
          </a:stretch>
        </p:blipFill>
        <p:spPr>
          <a:xfrm>
            <a:off x="376519" y="4590330"/>
            <a:ext cx="7233722" cy="2195951"/>
          </a:xfrm>
          <a:prstGeom prst="rect">
            <a:avLst/>
          </a:prstGeom>
        </p:spPr>
      </p:pic>
      <p:pic>
        <p:nvPicPr>
          <p:cNvPr id="7" name="Picture 6">
            <a:extLst>
              <a:ext uri="{FF2B5EF4-FFF2-40B4-BE49-F238E27FC236}">
                <a16:creationId xmlns:a16="http://schemas.microsoft.com/office/drawing/2014/main" id="{AC00D85D-F14A-C0CD-3057-65B58368426B}"/>
              </a:ext>
            </a:extLst>
          </p:cNvPr>
          <p:cNvPicPr>
            <a:picLocks noChangeAspect="1"/>
          </p:cNvPicPr>
          <p:nvPr/>
        </p:nvPicPr>
        <p:blipFill rotWithShape="1">
          <a:blip r:embed="rId3"/>
          <a:srcRect r="16565"/>
          <a:stretch/>
        </p:blipFill>
        <p:spPr>
          <a:xfrm>
            <a:off x="7684330" y="5244808"/>
            <a:ext cx="3727742" cy="752580"/>
          </a:xfrm>
          <a:prstGeom prst="rect">
            <a:avLst/>
          </a:prstGeom>
        </p:spPr>
      </p:pic>
    </p:spTree>
    <p:extLst>
      <p:ext uri="{BB962C8B-B14F-4D97-AF65-F5344CB8AC3E}">
        <p14:creationId xmlns:p14="http://schemas.microsoft.com/office/powerpoint/2010/main" val="80984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BB12-4026-FFD9-FE89-8BD3D140249F}"/>
              </a:ext>
            </a:extLst>
          </p:cNvPr>
          <p:cNvSpPr>
            <a:spLocks noGrp="1"/>
          </p:cNvSpPr>
          <p:nvPr>
            <p:ph type="title"/>
          </p:nvPr>
        </p:nvSpPr>
        <p:spPr>
          <a:xfrm>
            <a:off x="609601" y="179937"/>
            <a:ext cx="10865224" cy="743428"/>
          </a:xfrm>
        </p:spPr>
        <p:txBody>
          <a:bodyPr/>
          <a:lstStyle/>
          <a:p>
            <a:r>
              <a:rPr lang="en-US" dirty="0"/>
              <a:t>Check Whether an Element Exists in a Queue</a:t>
            </a:r>
          </a:p>
        </p:txBody>
      </p:sp>
      <p:sp>
        <p:nvSpPr>
          <p:cNvPr id="3" name="Text Placeholder 2">
            <a:extLst>
              <a:ext uri="{FF2B5EF4-FFF2-40B4-BE49-F238E27FC236}">
                <a16:creationId xmlns:a16="http://schemas.microsoft.com/office/drawing/2014/main" id="{81077E59-7204-166D-5666-208DFD1ACA86}"/>
              </a:ext>
            </a:extLst>
          </p:cNvPr>
          <p:cNvSpPr>
            <a:spLocks noGrp="1"/>
          </p:cNvSpPr>
          <p:nvPr>
            <p:ph type="body" idx="1"/>
          </p:nvPr>
        </p:nvSpPr>
        <p:spPr>
          <a:xfrm>
            <a:off x="609600" y="923365"/>
            <a:ext cx="11304494" cy="5611906"/>
          </a:xfrm>
        </p:spPr>
        <p:txBody>
          <a:bodyPr/>
          <a:lstStyle/>
          <a:p>
            <a:r>
              <a:rPr lang="en-US" b="1" dirty="0"/>
              <a:t>Contains(object obj): </a:t>
            </a:r>
            <a:r>
              <a:rPr lang="en-US" dirty="0"/>
              <a:t>This method is used to determine whether an element is in the Queue. Here, the parameter obj specifies the object or element to locate in the Queue. The value can be null. It returns true if obj is found in the queue; otherwise, false.</a:t>
            </a:r>
          </a:p>
        </p:txBody>
      </p:sp>
      <p:pic>
        <p:nvPicPr>
          <p:cNvPr id="5" name="Picture 4">
            <a:extLst>
              <a:ext uri="{FF2B5EF4-FFF2-40B4-BE49-F238E27FC236}">
                <a16:creationId xmlns:a16="http://schemas.microsoft.com/office/drawing/2014/main" id="{9465AEEB-6F4F-E120-F19A-DC40344D44B7}"/>
              </a:ext>
            </a:extLst>
          </p:cNvPr>
          <p:cNvPicPr>
            <a:picLocks noChangeAspect="1"/>
          </p:cNvPicPr>
          <p:nvPr/>
        </p:nvPicPr>
        <p:blipFill>
          <a:blip r:embed="rId2"/>
          <a:stretch>
            <a:fillRect/>
          </a:stretch>
        </p:blipFill>
        <p:spPr>
          <a:xfrm>
            <a:off x="1255572" y="3429000"/>
            <a:ext cx="4696480" cy="2152950"/>
          </a:xfrm>
          <a:prstGeom prst="rect">
            <a:avLst/>
          </a:prstGeom>
        </p:spPr>
      </p:pic>
      <p:pic>
        <p:nvPicPr>
          <p:cNvPr id="7" name="Picture 6">
            <a:extLst>
              <a:ext uri="{FF2B5EF4-FFF2-40B4-BE49-F238E27FC236}">
                <a16:creationId xmlns:a16="http://schemas.microsoft.com/office/drawing/2014/main" id="{0CEB41D5-2C9F-DD57-BBAC-4D1C9BF1E88F}"/>
              </a:ext>
            </a:extLst>
          </p:cNvPr>
          <p:cNvPicPr>
            <a:picLocks noChangeAspect="1"/>
          </p:cNvPicPr>
          <p:nvPr/>
        </p:nvPicPr>
        <p:blipFill>
          <a:blip r:embed="rId3"/>
          <a:stretch>
            <a:fillRect/>
          </a:stretch>
        </p:blipFill>
        <p:spPr>
          <a:xfrm>
            <a:off x="6333113" y="4043448"/>
            <a:ext cx="2448267" cy="924054"/>
          </a:xfrm>
          <a:prstGeom prst="rect">
            <a:avLst/>
          </a:prstGeom>
        </p:spPr>
      </p:pic>
    </p:spTree>
    <p:extLst>
      <p:ext uri="{BB962C8B-B14F-4D97-AF65-F5344CB8AC3E}">
        <p14:creationId xmlns:p14="http://schemas.microsoft.com/office/powerpoint/2010/main" val="158142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6FDB-5CD8-5047-0A69-77FE91450FEE}"/>
              </a:ext>
            </a:extLst>
          </p:cNvPr>
          <p:cNvSpPr>
            <a:spLocks noGrp="1"/>
          </p:cNvSpPr>
          <p:nvPr>
            <p:ph type="title"/>
          </p:nvPr>
        </p:nvSpPr>
        <p:spPr>
          <a:xfrm>
            <a:off x="681316" y="197867"/>
            <a:ext cx="7763435" cy="743427"/>
          </a:xfrm>
        </p:spPr>
        <p:txBody>
          <a:bodyPr/>
          <a:lstStyle/>
          <a:p>
            <a:r>
              <a:rPr lang="en-US" dirty="0"/>
              <a:t>clone</a:t>
            </a:r>
          </a:p>
        </p:txBody>
      </p:sp>
      <p:sp>
        <p:nvSpPr>
          <p:cNvPr id="3" name="Text Placeholder 2">
            <a:extLst>
              <a:ext uri="{FF2B5EF4-FFF2-40B4-BE49-F238E27FC236}">
                <a16:creationId xmlns:a16="http://schemas.microsoft.com/office/drawing/2014/main" id="{FB009A58-98CB-8226-56C3-9A020371EA6C}"/>
              </a:ext>
            </a:extLst>
          </p:cNvPr>
          <p:cNvSpPr>
            <a:spLocks noGrp="1"/>
          </p:cNvSpPr>
          <p:nvPr>
            <p:ph type="body" idx="1"/>
          </p:nvPr>
        </p:nvSpPr>
        <p:spPr>
          <a:xfrm>
            <a:off x="609599" y="869575"/>
            <a:ext cx="11241741" cy="5665695"/>
          </a:xfrm>
        </p:spPr>
        <p:txBody>
          <a:bodyPr/>
          <a:lstStyle/>
          <a:p>
            <a:r>
              <a:rPr lang="en-US" dirty="0"/>
              <a:t>Clone(): This method is used to create and return a shallow copy of a Queue object.</a:t>
            </a:r>
          </a:p>
        </p:txBody>
      </p:sp>
      <p:pic>
        <p:nvPicPr>
          <p:cNvPr id="5" name="Picture 4">
            <a:extLst>
              <a:ext uri="{FF2B5EF4-FFF2-40B4-BE49-F238E27FC236}">
                <a16:creationId xmlns:a16="http://schemas.microsoft.com/office/drawing/2014/main" id="{C8FC7D1D-416C-7A66-7070-F26093244BAD}"/>
              </a:ext>
            </a:extLst>
          </p:cNvPr>
          <p:cNvPicPr>
            <a:picLocks noChangeAspect="1"/>
          </p:cNvPicPr>
          <p:nvPr/>
        </p:nvPicPr>
        <p:blipFill>
          <a:blip r:embed="rId2"/>
          <a:stretch>
            <a:fillRect/>
          </a:stretch>
        </p:blipFill>
        <p:spPr>
          <a:xfrm>
            <a:off x="1000066" y="2802694"/>
            <a:ext cx="4848902" cy="2543530"/>
          </a:xfrm>
          <a:prstGeom prst="rect">
            <a:avLst/>
          </a:prstGeom>
        </p:spPr>
      </p:pic>
      <p:pic>
        <p:nvPicPr>
          <p:cNvPr id="7" name="Picture 6">
            <a:extLst>
              <a:ext uri="{FF2B5EF4-FFF2-40B4-BE49-F238E27FC236}">
                <a16:creationId xmlns:a16="http://schemas.microsoft.com/office/drawing/2014/main" id="{BC4062C5-50A8-D650-0578-39A3FE63EFA2}"/>
              </a:ext>
            </a:extLst>
          </p:cNvPr>
          <p:cNvPicPr>
            <a:picLocks noChangeAspect="1"/>
          </p:cNvPicPr>
          <p:nvPr/>
        </p:nvPicPr>
        <p:blipFill>
          <a:blip r:embed="rId3"/>
          <a:stretch>
            <a:fillRect/>
          </a:stretch>
        </p:blipFill>
        <p:spPr>
          <a:xfrm>
            <a:off x="6239435" y="3497284"/>
            <a:ext cx="1609950" cy="1028844"/>
          </a:xfrm>
          <a:prstGeom prst="rect">
            <a:avLst/>
          </a:prstGeom>
        </p:spPr>
      </p:pic>
    </p:spTree>
    <p:extLst>
      <p:ext uri="{BB962C8B-B14F-4D97-AF65-F5344CB8AC3E}">
        <p14:creationId xmlns:p14="http://schemas.microsoft.com/office/powerpoint/2010/main" val="364239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C98C-1EE3-3E8F-0A0C-529715D694DB}"/>
              </a:ext>
            </a:extLst>
          </p:cNvPr>
          <p:cNvSpPr>
            <a:spLocks noGrp="1"/>
          </p:cNvSpPr>
          <p:nvPr>
            <p:ph type="title"/>
          </p:nvPr>
        </p:nvSpPr>
        <p:spPr>
          <a:xfrm>
            <a:off x="735294" y="484738"/>
            <a:ext cx="7745318" cy="591027"/>
          </a:xfrm>
        </p:spPr>
        <p:txBody>
          <a:bodyPr/>
          <a:lstStyle/>
          <a:p>
            <a:r>
              <a:rPr lang="en-US" dirty="0" err="1"/>
              <a:t>CopyTo</a:t>
            </a:r>
            <a:endParaRPr lang="en-US" dirty="0"/>
          </a:p>
        </p:txBody>
      </p:sp>
      <p:sp>
        <p:nvSpPr>
          <p:cNvPr id="3" name="Text Placeholder 2">
            <a:extLst>
              <a:ext uri="{FF2B5EF4-FFF2-40B4-BE49-F238E27FC236}">
                <a16:creationId xmlns:a16="http://schemas.microsoft.com/office/drawing/2014/main" id="{8CC09422-895F-322B-331D-40E815FC4E06}"/>
              </a:ext>
            </a:extLst>
          </p:cNvPr>
          <p:cNvSpPr>
            <a:spLocks noGrp="1"/>
          </p:cNvSpPr>
          <p:nvPr>
            <p:ph type="body" idx="1"/>
          </p:nvPr>
        </p:nvSpPr>
        <p:spPr>
          <a:xfrm>
            <a:off x="609600" y="1156447"/>
            <a:ext cx="11196918" cy="5468471"/>
          </a:xfrm>
        </p:spPr>
        <p:txBody>
          <a:bodyPr/>
          <a:lstStyle/>
          <a:p>
            <a:pPr marL="152396" indent="0">
              <a:buNone/>
            </a:pPr>
            <a:r>
              <a:rPr lang="en-US" sz="2400" b="1" dirty="0" err="1"/>
              <a:t>CopyTo</a:t>
            </a:r>
            <a:r>
              <a:rPr lang="en-US" sz="2400" b="1" dirty="0"/>
              <a:t>(Array </a:t>
            </a:r>
            <a:r>
              <a:rPr lang="en-US" sz="2400" b="1" dirty="0" err="1"/>
              <a:t>array</a:t>
            </a:r>
            <a:r>
              <a:rPr lang="en-US" sz="2400" b="1" dirty="0"/>
              <a:t>, int index): </a:t>
            </a:r>
            <a:r>
              <a:rPr lang="en-US" sz="2400" dirty="0"/>
              <a:t>The </a:t>
            </a:r>
            <a:r>
              <a:rPr lang="en-US" sz="2400" dirty="0" err="1"/>
              <a:t>CopyTo</a:t>
            </a:r>
            <a:r>
              <a:rPr lang="en-US" sz="2400" dirty="0"/>
              <a:t> method of the Non-Generic Queue Collection Class in C# is used to copy the </a:t>
            </a:r>
            <a:r>
              <a:rPr lang="en-US" sz="2400" dirty="0" err="1"/>
              <a:t>System.Collections.Queue</a:t>
            </a:r>
            <a:r>
              <a:rPr lang="en-US" sz="2400" dirty="0"/>
              <a:t> elements to an existing one-dimensional </a:t>
            </a:r>
            <a:r>
              <a:rPr lang="en-US" sz="2400" dirty="0" err="1"/>
              <a:t>System.Array</a:t>
            </a:r>
            <a:r>
              <a:rPr lang="en-US" sz="2400" dirty="0"/>
              <a:t>, starting at the specified array index. Here, the parameter array specifies the one-dimensional Array that is the destination of the elements copied from Queue. The Array must have zero-based indexing. The index parameter specifies the zero-based index in the array at which copying begins. If the parameter array is null, then it will throw </a:t>
            </a:r>
            <a:r>
              <a:rPr lang="en-US" sz="2400" dirty="0" err="1"/>
              <a:t>ArgumentNullException</a:t>
            </a:r>
            <a:r>
              <a:rPr lang="en-US" sz="2400" dirty="0"/>
              <a:t>. If the parameter index is less than zero, then it will throw </a:t>
            </a:r>
            <a:r>
              <a:rPr lang="en-US" sz="2400" dirty="0" err="1"/>
              <a:t>ArgumentOutOfRangeException</a:t>
            </a:r>
            <a:r>
              <a:rPr lang="en-US" sz="2400" dirty="0"/>
              <a:t>.</a:t>
            </a:r>
          </a:p>
        </p:txBody>
      </p:sp>
      <p:pic>
        <p:nvPicPr>
          <p:cNvPr id="5" name="Picture 4">
            <a:extLst>
              <a:ext uri="{FF2B5EF4-FFF2-40B4-BE49-F238E27FC236}">
                <a16:creationId xmlns:a16="http://schemas.microsoft.com/office/drawing/2014/main" id="{AEC10963-E001-FEDB-704B-108B5EB680A2}"/>
              </a:ext>
            </a:extLst>
          </p:cNvPr>
          <p:cNvPicPr>
            <a:picLocks noChangeAspect="1"/>
          </p:cNvPicPr>
          <p:nvPr/>
        </p:nvPicPr>
        <p:blipFill>
          <a:blip r:embed="rId2"/>
          <a:stretch>
            <a:fillRect/>
          </a:stretch>
        </p:blipFill>
        <p:spPr>
          <a:xfrm>
            <a:off x="735294" y="4142387"/>
            <a:ext cx="4220164" cy="2105319"/>
          </a:xfrm>
          <a:prstGeom prst="rect">
            <a:avLst/>
          </a:prstGeom>
        </p:spPr>
      </p:pic>
      <p:pic>
        <p:nvPicPr>
          <p:cNvPr id="7" name="Picture 6">
            <a:extLst>
              <a:ext uri="{FF2B5EF4-FFF2-40B4-BE49-F238E27FC236}">
                <a16:creationId xmlns:a16="http://schemas.microsoft.com/office/drawing/2014/main" id="{8FE38580-744A-3F57-95CF-AB09257FC806}"/>
              </a:ext>
            </a:extLst>
          </p:cNvPr>
          <p:cNvPicPr>
            <a:picLocks noChangeAspect="1"/>
          </p:cNvPicPr>
          <p:nvPr/>
        </p:nvPicPr>
        <p:blipFill>
          <a:blip r:embed="rId3"/>
          <a:stretch>
            <a:fillRect/>
          </a:stretch>
        </p:blipFill>
        <p:spPr>
          <a:xfrm>
            <a:off x="5675510" y="4472657"/>
            <a:ext cx="2705478" cy="1228896"/>
          </a:xfrm>
          <a:prstGeom prst="rect">
            <a:avLst/>
          </a:prstGeom>
        </p:spPr>
      </p:pic>
    </p:spTree>
    <p:extLst>
      <p:ext uri="{BB962C8B-B14F-4D97-AF65-F5344CB8AC3E}">
        <p14:creationId xmlns:p14="http://schemas.microsoft.com/office/powerpoint/2010/main" val="2578374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1002</Words>
  <Application>Microsoft Office PowerPoint</Application>
  <PresentationFormat>Widescreen</PresentationFormat>
  <Paragraphs>34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QUEUE</vt:lpstr>
      <vt:lpstr>What is a Queue</vt:lpstr>
      <vt:lpstr>Creating a Queue</vt:lpstr>
      <vt:lpstr>How to Add Elements into a Queue </vt:lpstr>
      <vt:lpstr>How to Remove Elements from the Queue Collection in C#? </vt:lpstr>
      <vt:lpstr>Get the First Element in the Queue</vt:lpstr>
      <vt:lpstr>Check Whether an Element Exists in a Queue</vt:lpstr>
      <vt:lpstr>clone</vt:lpstr>
      <vt:lpstr>CopyTo</vt:lpstr>
      <vt:lpstr>Properties of Queue Class </vt:lpstr>
      <vt:lpstr>Non-Generic Queue Collection Class in C# Overview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Jonathan Ndambuki</dc:creator>
  <cp:lastModifiedBy>Jonathan Ndambuki</cp:lastModifiedBy>
  <cp:revision>4</cp:revision>
  <dcterms:created xsi:type="dcterms:W3CDTF">2023-06-22T02:21:21Z</dcterms:created>
  <dcterms:modified xsi:type="dcterms:W3CDTF">2023-06-22T03:10:00Z</dcterms:modified>
</cp:coreProperties>
</file>