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7" r:id="rId5"/>
    <p:sldId id="334" r:id="rId6"/>
    <p:sldId id="335" r:id="rId7"/>
    <p:sldId id="336" r:id="rId8"/>
    <p:sldId id="337" r:id="rId9"/>
    <p:sldId id="338" r:id="rId10"/>
    <p:sldId id="339" r:id="rId11"/>
    <p:sldId id="340" r:id="rId12"/>
    <p:sldId id="348" r:id="rId13"/>
    <p:sldId id="349" r:id="rId14"/>
    <p:sldId id="350" r:id="rId15"/>
    <p:sldId id="351" r:id="rId16"/>
    <p:sldId id="341" r:id="rId17"/>
    <p:sldId id="342" r:id="rId18"/>
    <p:sldId id="343" r:id="rId19"/>
    <p:sldId id="344" r:id="rId20"/>
    <p:sldId id="345" r:id="rId21"/>
    <p:sldId id="346" r:id="rId22"/>
    <p:sldId id="34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320208-A7F1-4879-9E7A-ABEEAD50A88D}" type="datetimeFigureOut">
              <a:rPr lang="en-US" smtClean="0"/>
              <a:t>6/8/2023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95AB7A-ECA5-40D7-AADF-5365E2EE8055}" type="slidenum">
              <a:rPr lang="en-US" smtClean="0"/>
              <a:t>‹#›</a:t>
            </a:fld>
            <a:endParaRPr lang="en-US"/>
          </a:p>
        </p:txBody>
      </p:sp>
    </p:spTree>
    <p:extLst>
      <p:ext uri="{BB962C8B-B14F-4D97-AF65-F5344CB8AC3E}">
        <p14:creationId xmlns:p14="http://schemas.microsoft.com/office/powerpoint/2010/main" val="4257105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9F9E7-13BF-EA17-4A96-D6A20C3E34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F53B5E-F7AC-8E0B-C086-AA2B69E144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6F2BBD-1A03-B0E5-4031-F7F3AE0176E5}"/>
              </a:ext>
            </a:extLst>
          </p:cNvPr>
          <p:cNvSpPr>
            <a:spLocks noGrp="1"/>
          </p:cNvSpPr>
          <p:nvPr>
            <p:ph type="dt" sz="half" idx="10"/>
          </p:nvPr>
        </p:nvSpPr>
        <p:spPr/>
        <p:txBody>
          <a:bodyPr/>
          <a:lstStyle/>
          <a:p>
            <a:fld id="{B1B6FF16-A1D8-45FF-BEBD-E2CA415B0ADC}" type="datetimeFigureOut">
              <a:rPr lang="en-US" smtClean="0"/>
              <a:t>6/8/2023</a:t>
            </a:fld>
            <a:endParaRPr lang="en-US"/>
          </a:p>
        </p:txBody>
      </p:sp>
      <p:sp>
        <p:nvSpPr>
          <p:cNvPr id="5" name="Footer Placeholder 4">
            <a:extLst>
              <a:ext uri="{FF2B5EF4-FFF2-40B4-BE49-F238E27FC236}">
                <a16:creationId xmlns:a16="http://schemas.microsoft.com/office/drawing/2014/main" id="{C02A2D89-6083-3D10-4413-64AC7C707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D559B-5B6A-9E8A-318C-291152548595}"/>
              </a:ext>
            </a:extLst>
          </p:cNvPr>
          <p:cNvSpPr>
            <a:spLocks noGrp="1"/>
          </p:cNvSpPr>
          <p:nvPr>
            <p:ph type="sldNum" sz="quarter" idx="12"/>
          </p:nvPr>
        </p:nvSpPr>
        <p:spPr/>
        <p:txBody>
          <a:bodyPr/>
          <a:lstStyle/>
          <a:p>
            <a:fld id="{5B3EEC2A-B5C8-4D99-B548-E21989E37D29}" type="slidenum">
              <a:rPr lang="en-US" smtClean="0"/>
              <a:t>‹#›</a:t>
            </a:fld>
            <a:endParaRPr lang="en-US"/>
          </a:p>
        </p:txBody>
      </p:sp>
    </p:spTree>
    <p:extLst>
      <p:ext uri="{BB962C8B-B14F-4D97-AF65-F5344CB8AC3E}">
        <p14:creationId xmlns:p14="http://schemas.microsoft.com/office/powerpoint/2010/main" val="383614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533A8-6848-02D2-1B6F-AD1DB5743D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7D42D0-50B4-0CFC-B490-3591ECAABC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6133D1-F541-2E46-872E-0F0C65224922}"/>
              </a:ext>
            </a:extLst>
          </p:cNvPr>
          <p:cNvSpPr>
            <a:spLocks noGrp="1"/>
          </p:cNvSpPr>
          <p:nvPr>
            <p:ph type="dt" sz="half" idx="10"/>
          </p:nvPr>
        </p:nvSpPr>
        <p:spPr/>
        <p:txBody>
          <a:bodyPr/>
          <a:lstStyle/>
          <a:p>
            <a:fld id="{B1B6FF16-A1D8-45FF-BEBD-E2CA415B0ADC}" type="datetimeFigureOut">
              <a:rPr lang="en-US" smtClean="0"/>
              <a:t>6/8/2023</a:t>
            </a:fld>
            <a:endParaRPr lang="en-US"/>
          </a:p>
        </p:txBody>
      </p:sp>
      <p:sp>
        <p:nvSpPr>
          <p:cNvPr id="5" name="Footer Placeholder 4">
            <a:extLst>
              <a:ext uri="{FF2B5EF4-FFF2-40B4-BE49-F238E27FC236}">
                <a16:creationId xmlns:a16="http://schemas.microsoft.com/office/drawing/2014/main" id="{23826AC9-A3EA-3E41-0C6B-A2C382A2C6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0DF9B0-04F4-3D89-047B-4BB3C9214277}"/>
              </a:ext>
            </a:extLst>
          </p:cNvPr>
          <p:cNvSpPr>
            <a:spLocks noGrp="1"/>
          </p:cNvSpPr>
          <p:nvPr>
            <p:ph type="sldNum" sz="quarter" idx="12"/>
          </p:nvPr>
        </p:nvSpPr>
        <p:spPr/>
        <p:txBody>
          <a:bodyPr/>
          <a:lstStyle/>
          <a:p>
            <a:fld id="{5B3EEC2A-B5C8-4D99-B548-E21989E37D29}" type="slidenum">
              <a:rPr lang="en-US" smtClean="0"/>
              <a:t>‹#›</a:t>
            </a:fld>
            <a:endParaRPr lang="en-US"/>
          </a:p>
        </p:txBody>
      </p:sp>
    </p:spTree>
    <p:extLst>
      <p:ext uri="{BB962C8B-B14F-4D97-AF65-F5344CB8AC3E}">
        <p14:creationId xmlns:p14="http://schemas.microsoft.com/office/powerpoint/2010/main" val="3143248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08803D-24E0-FA21-FA66-32EC37D2B1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3ECD6B-C6E2-4C84-17A0-40DAC6759C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6D1AA-2D6A-491B-4083-4BBBE3FA4228}"/>
              </a:ext>
            </a:extLst>
          </p:cNvPr>
          <p:cNvSpPr>
            <a:spLocks noGrp="1"/>
          </p:cNvSpPr>
          <p:nvPr>
            <p:ph type="dt" sz="half" idx="10"/>
          </p:nvPr>
        </p:nvSpPr>
        <p:spPr/>
        <p:txBody>
          <a:bodyPr/>
          <a:lstStyle/>
          <a:p>
            <a:fld id="{B1B6FF16-A1D8-45FF-BEBD-E2CA415B0ADC}" type="datetimeFigureOut">
              <a:rPr lang="en-US" smtClean="0"/>
              <a:t>6/8/2023</a:t>
            </a:fld>
            <a:endParaRPr lang="en-US"/>
          </a:p>
        </p:txBody>
      </p:sp>
      <p:sp>
        <p:nvSpPr>
          <p:cNvPr id="5" name="Footer Placeholder 4">
            <a:extLst>
              <a:ext uri="{FF2B5EF4-FFF2-40B4-BE49-F238E27FC236}">
                <a16:creationId xmlns:a16="http://schemas.microsoft.com/office/drawing/2014/main" id="{2F693422-59BA-ED77-CB8A-2F4266C41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FABB7-C7D3-FC5C-9CB1-0DD00D091551}"/>
              </a:ext>
            </a:extLst>
          </p:cNvPr>
          <p:cNvSpPr>
            <a:spLocks noGrp="1"/>
          </p:cNvSpPr>
          <p:nvPr>
            <p:ph type="sldNum" sz="quarter" idx="12"/>
          </p:nvPr>
        </p:nvSpPr>
        <p:spPr/>
        <p:txBody>
          <a:bodyPr/>
          <a:lstStyle/>
          <a:p>
            <a:fld id="{5B3EEC2A-B5C8-4D99-B548-E21989E37D29}" type="slidenum">
              <a:rPr lang="en-US" smtClean="0"/>
              <a:t>‹#›</a:t>
            </a:fld>
            <a:endParaRPr lang="en-US"/>
          </a:p>
        </p:txBody>
      </p:sp>
    </p:spTree>
    <p:extLst>
      <p:ext uri="{BB962C8B-B14F-4D97-AF65-F5344CB8AC3E}">
        <p14:creationId xmlns:p14="http://schemas.microsoft.com/office/powerpoint/2010/main" val="871001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36521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1794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DE45C-405B-F7BA-7EEB-B8AEEC9E08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3CDC42-FA2D-FA1B-F7E6-ECE8920BB3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59C062-23B2-B06D-6028-90DC44909C8A}"/>
              </a:ext>
            </a:extLst>
          </p:cNvPr>
          <p:cNvSpPr>
            <a:spLocks noGrp="1"/>
          </p:cNvSpPr>
          <p:nvPr>
            <p:ph type="dt" sz="half" idx="10"/>
          </p:nvPr>
        </p:nvSpPr>
        <p:spPr/>
        <p:txBody>
          <a:bodyPr/>
          <a:lstStyle/>
          <a:p>
            <a:fld id="{B1B6FF16-A1D8-45FF-BEBD-E2CA415B0ADC}" type="datetimeFigureOut">
              <a:rPr lang="en-US" smtClean="0"/>
              <a:t>6/8/2023</a:t>
            </a:fld>
            <a:endParaRPr lang="en-US"/>
          </a:p>
        </p:txBody>
      </p:sp>
      <p:sp>
        <p:nvSpPr>
          <p:cNvPr id="5" name="Footer Placeholder 4">
            <a:extLst>
              <a:ext uri="{FF2B5EF4-FFF2-40B4-BE49-F238E27FC236}">
                <a16:creationId xmlns:a16="http://schemas.microsoft.com/office/drawing/2014/main" id="{94174B3B-4A9B-99F7-0397-6EDD3B86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71DA4B-337B-5C84-37FF-3CEE59B8268D}"/>
              </a:ext>
            </a:extLst>
          </p:cNvPr>
          <p:cNvSpPr>
            <a:spLocks noGrp="1"/>
          </p:cNvSpPr>
          <p:nvPr>
            <p:ph type="sldNum" sz="quarter" idx="12"/>
          </p:nvPr>
        </p:nvSpPr>
        <p:spPr/>
        <p:txBody>
          <a:bodyPr/>
          <a:lstStyle/>
          <a:p>
            <a:fld id="{5B3EEC2A-B5C8-4D99-B548-E21989E37D29}" type="slidenum">
              <a:rPr lang="en-US" smtClean="0"/>
              <a:t>‹#›</a:t>
            </a:fld>
            <a:endParaRPr lang="en-US"/>
          </a:p>
        </p:txBody>
      </p:sp>
    </p:spTree>
    <p:extLst>
      <p:ext uri="{BB962C8B-B14F-4D97-AF65-F5344CB8AC3E}">
        <p14:creationId xmlns:p14="http://schemas.microsoft.com/office/powerpoint/2010/main" val="3065772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67F0F-E105-2951-6AED-483803C20E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0DA9CF-DC74-E26D-F61D-F6B5211EBB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F699DF-E075-FEA8-83D3-51448CEADCB5}"/>
              </a:ext>
            </a:extLst>
          </p:cNvPr>
          <p:cNvSpPr>
            <a:spLocks noGrp="1"/>
          </p:cNvSpPr>
          <p:nvPr>
            <p:ph type="dt" sz="half" idx="10"/>
          </p:nvPr>
        </p:nvSpPr>
        <p:spPr/>
        <p:txBody>
          <a:bodyPr/>
          <a:lstStyle/>
          <a:p>
            <a:fld id="{B1B6FF16-A1D8-45FF-BEBD-E2CA415B0ADC}" type="datetimeFigureOut">
              <a:rPr lang="en-US" smtClean="0"/>
              <a:t>6/8/2023</a:t>
            </a:fld>
            <a:endParaRPr lang="en-US"/>
          </a:p>
        </p:txBody>
      </p:sp>
      <p:sp>
        <p:nvSpPr>
          <p:cNvPr id="5" name="Footer Placeholder 4">
            <a:extLst>
              <a:ext uri="{FF2B5EF4-FFF2-40B4-BE49-F238E27FC236}">
                <a16:creationId xmlns:a16="http://schemas.microsoft.com/office/drawing/2014/main" id="{E62F4322-9264-5C33-FDD4-668C7911F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7B0310-43DD-457D-ED9A-C0CC7CE181E4}"/>
              </a:ext>
            </a:extLst>
          </p:cNvPr>
          <p:cNvSpPr>
            <a:spLocks noGrp="1"/>
          </p:cNvSpPr>
          <p:nvPr>
            <p:ph type="sldNum" sz="quarter" idx="12"/>
          </p:nvPr>
        </p:nvSpPr>
        <p:spPr/>
        <p:txBody>
          <a:bodyPr/>
          <a:lstStyle/>
          <a:p>
            <a:fld id="{5B3EEC2A-B5C8-4D99-B548-E21989E37D29}" type="slidenum">
              <a:rPr lang="en-US" smtClean="0"/>
              <a:t>‹#›</a:t>
            </a:fld>
            <a:endParaRPr lang="en-US"/>
          </a:p>
        </p:txBody>
      </p:sp>
    </p:spTree>
    <p:extLst>
      <p:ext uri="{BB962C8B-B14F-4D97-AF65-F5344CB8AC3E}">
        <p14:creationId xmlns:p14="http://schemas.microsoft.com/office/powerpoint/2010/main" val="19653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116F6-8E1F-71A5-D649-55F2D35A23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80FAD2-8CB8-00A9-1C93-245F028B34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14EA8D-8979-A128-E880-5137B96840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CF4C9E-C93E-5A9F-2A04-E4122955257D}"/>
              </a:ext>
            </a:extLst>
          </p:cNvPr>
          <p:cNvSpPr>
            <a:spLocks noGrp="1"/>
          </p:cNvSpPr>
          <p:nvPr>
            <p:ph type="dt" sz="half" idx="10"/>
          </p:nvPr>
        </p:nvSpPr>
        <p:spPr/>
        <p:txBody>
          <a:bodyPr/>
          <a:lstStyle/>
          <a:p>
            <a:fld id="{B1B6FF16-A1D8-45FF-BEBD-E2CA415B0ADC}" type="datetimeFigureOut">
              <a:rPr lang="en-US" smtClean="0"/>
              <a:t>6/8/2023</a:t>
            </a:fld>
            <a:endParaRPr lang="en-US"/>
          </a:p>
        </p:txBody>
      </p:sp>
      <p:sp>
        <p:nvSpPr>
          <p:cNvPr id="6" name="Footer Placeholder 5">
            <a:extLst>
              <a:ext uri="{FF2B5EF4-FFF2-40B4-BE49-F238E27FC236}">
                <a16:creationId xmlns:a16="http://schemas.microsoft.com/office/drawing/2014/main" id="{38FF7D9A-B075-6CBB-A0D9-58DE4861F6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7C603E-FB95-8322-B437-5A274686B77A}"/>
              </a:ext>
            </a:extLst>
          </p:cNvPr>
          <p:cNvSpPr>
            <a:spLocks noGrp="1"/>
          </p:cNvSpPr>
          <p:nvPr>
            <p:ph type="sldNum" sz="quarter" idx="12"/>
          </p:nvPr>
        </p:nvSpPr>
        <p:spPr/>
        <p:txBody>
          <a:bodyPr/>
          <a:lstStyle/>
          <a:p>
            <a:fld id="{5B3EEC2A-B5C8-4D99-B548-E21989E37D29}" type="slidenum">
              <a:rPr lang="en-US" smtClean="0"/>
              <a:t>‹#›</a:t>
            </a:fld>
            <a:endParaRPr lang="en-US"/>
          </a:p>
        </p:txBody>
      </p:sp>
    </p:spTree>
    <p:extLst>
      <p:ext uri="{BB962C8B-B14F-4D97-AF65-F5344CB8AC3E}">
        <p14:creationId xmlns:p14="http://schemas.microsoft.com/office/powerpoint/2010/main" val="4050120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1A0F-A26C-AB47-DE85-5534322460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38754A-8F2A-C27B-6FBA-0AFCE2E47D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0F4818-2986-D9D1-CC29-2F4586CAEF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1D4B05-275E-5652-17C4-7F25375696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C62C0D-2FA1-9105-8840-126BDFC979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5EB18D-5C2E-0029-7CD6-1CDC63F22FC2}"/>
              </a:ext>
            </a:extLst>
          </p:cNvPr>
          <p:cNvSpPr>
            <a:spLocks noGrp="1"/>
          </p:cNvSpPr>
          <p:nvPr>
            <p:ph type="dt" sz="half" idx="10"/>
          </p:nvPr>
        </p:nvSpPr>
        <p:spPr/>
        <p:txBody>
          <a:bodyPr/>
          <a:lstStyle/>
          <a:p>
            <a:fld id="{B1B6FF16-A1D8-45FF-BEBD-E2CA415B0ADC}" type="datetimeFigureOut">
              <a:rPr lang="en-US" smtClean="0"/>
              <a:t>6/8/2023</a:t>
            </a:fld>
            <a:endParaRPr lang="en-US"/>
          </a:p>
        </p:txBody>
      </p:sp>
      <p:sp>
        <p:nvSpPr>
          <p:cNvPr id="8" name="Footer Placeholder 7">
            <a:extLst>
              <a:ext uri="{FF2B5EF4-FFF2-40B4-BE49-F238E27FC236}">
                <a16:creationId xmlns:a16="http://schemas.microsoft.com/office/drawing/2014/main" id="{0121F422-8E7E-5BE1-D774-1ADF1FFCCA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87F6C0-C275-810E-1F80-24A9FE283E99}"/>
              </a:ext>
            </a:extLst>
          </p:cNvPr>
          <p:cNvSpPr>
            <a:spLocks noGrp="1"/>
          </p:cNvSpPr>
          <p:nvPr>
            <p:ph type="sldNum" sz="quarter" idx="12"/>
          </p:nvPr>
        </p:nvSpPr>
        <p:spPr/>
        <p:txBody>
          <a:bodyPr/>
          <a:lstStyle/>
          <a:p>
            <a:fld id="{5B3EEC2A-B5C8-4D99-B548-E21989E37D29}" type="slidenum">
              <a:rPr lang="en-US" smtClean="0"/>
              <a:t>‹#›</a:t>
            </a:fld>
            <a:endParaRPr lang="en-US"/>
          </a:p>
        </p:txBody>
      </p:sp>
    </p:spTree>
    <p:extLst>
      <p:ext uri="{BB962C8B-B14F-4D97-AF65-F5344CB8AC3E}">
        <p14:creationId xmlns:p14="http://schemas.microsoft.com/office/powerpoint/2010/main" val="3672581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55C2-1B6B-F6E8-6793-FDBD3C36AD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4DF2AF-1DAF-A2B7-6A28-9A7E254BAF53}"/>
              </a:ext>
            </a:extLst>
          </p:cNvPr>
          <p:cNvSpPr>
            <a:spLocks noGrp="1"/>
          </p:cNvSpPr>
          <p:nvPr>
            <p:ph type="dt" sz="half" idx="10"/>
          </p:nvPr>
        </p:nvSpPr>
        <p:spPr/>
        <p:txBody>
          <a:bodyPr/>
          <a:lstStyle/>
          <a:p>
            <a:fld id="{B1B6FF16-A1D8-45FF-BEBD-E2CA415B0ADC}" type="datetimeFigureOut">
              <a:rPr lang="en-US" smtClean="0"/>
              <a:t>6/8/2023</a:t>
            </a:fld>
            <a:endParaRPr lang="en-US"/>
          </a:p>
        </p:txBody>
      </p:sp>
      <p:sp>
        <p:nvSpPr>
          <p:cNvPr id="4" name="Footer Placeholder 3">
            <a:extLst>
              <a:ext uri="{FF2B5EF4-FFF2-40B4-BE49-F238E27FC236}">
                <a16:creationId xmlns:a16="http://schemas.microsoft.com/office/drawing/2014/main" id="{26FB8B12-9C23-D76D-554D-574515C064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770FF6-0BD7-4517-8A13-8B3586A65475}"/>
              </a:ext>
            </a:extLst>
          </p:cNvPr>
          <p:cNvSpPr>
            <a:spLocks noGrp="1"/>
          </p:cNvSpPr>
          <p:nvPr>
            <p:ph type="sldNum" sz="quarter" idx="12"/>
          </p:nvPr>
        </p:nvSpPr>
        <p:spPr/>
        <p:txBody>
          <a:bodyPr/>
          <a:lstStyle/>
          <a:p>
            <a:fld id="{5B3EEC2A-B5C8-4D99-B548-E21989E37D29}" type="slidenum">
              <a:rPr lang="en-US" smtClean="0"/>
              <a:t>‹#›</a:t>
            </a:fld>
            <a:endParaRPr lang="en-US"/>
          </a:p>
        </p:txBody>
      </p:sp>
    </p:spTree>
    <p:extLst>
      <p:ext uri="{BB962C8B-B14F-4D97-AF65-F5344CB8AC3E}">
        <p14:creationId xmlns:p14="http://schemas.microsoft.com/office/powerpoint/2010/main" val="3972969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2481CD-D6E0-4EB4-D9EF-A66001D556B5}"/>
              </a:ext>
            </a:extLst>
          </p:cNvPr>
          <p:cNvSpPr>
            <a:spLocks noGrp="1"/>
          </p:cNvSpPr>
          <p:nvPr>
            <p:ph type="dt" sz="half" idx="10"/>
          </p:nvPr>
        </p:nvSpPr>
        <p:spPr/>
        <p:txBody>
          <a:bodyPr/>
          <a:lstStyle/>
          <a:p>
            <a:fld id="{B1B6FF16-A1D8-45FF-BEBD-E2CA415B0ADC}" type="datetimeFigureOut">
              <a:rPr lang="en-US" smtClean="0"/>
              <a:t>6/8/2023</a:t>
            </a:fld>
            <a:endParaRPr lang="en-US"/>
          </a:p>
        </p:txBody>
      </p:sp>
      <p:sp>
        <p:nvSpPr>
          <p:cNvPr id="3" name="Footer Placeholder 2">
            <a:extLst>
              <a:ext uri="{FF2B5EF4-FFF2-40B4-BE49-F238E27FC236}">
                <a16:creationId xmlns:a16="http://schemas.microsoft.com/office/drawing/2014/main" id="{1268D430-7FEF-6DB6-B29F-BC700FB18F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67A434-E093-91DA-EF07-A1849B9664E4}"/>
              </a:ext>
            </a:extLst>
          </p:cNvPr>
          <p:cNvSpPr>
            <a:spLocks noGrp="1"/>
          </p:cNvSpPr>
          <p:nvPr>
            <p:ph type="sldNum" sz="quarter" idx="12"/>
          </p:nvPr>
        </p:nvSpPr>
        <p:spPr/>
        <p:txBody>
          <a:bodyPr/>
          <a:lstStyle/>
          <a:p>
            <a:fld id="{5B3EEC2A-B5C8-4D99-B548-E21989E37D29}" type="slidenum">
              <a:rPr lang="en-US" smtClean="0"/>
              <a:t>‹#›</a:t>
            </a:fld>
            <a:endParaRPr lang="en-US"/>
          </a:p>
        </p:txBody>
      </p:sp>
    </p:spTree>
    <p:extLst>
      <p:ext uri="{BB962C8B-B14F-4D97-AF65-F5344CB8AC3E}">
        <p14:creationId xmlns:p14="http://schemas.microsoft.com/office/powerpoint/2010/main" val="1029365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D0181-79F2-94B4-1ADB-83B8C0C6E6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CA3FC7-0E23-DDD2-D3BE-75B9D60C94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C1A8CA-A283-745D-FBB2-66B5A3D284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E6B78D-C9AF-6ED9-BFA7-EE849696C787}"/>
              </a:ext>
            </a:extLst>
          </p:cNvPr>
          <p:cNvSpPr>
            <a:spLocks noGrp="1"/>
          </p:cNvSpPr>
          <p:nvPr>
            <p:ph type="dt" sz="half" idx="10"/>
          </p:nvPr>
        </p:nvSpPr>
        <p:spPr/>
        <p:txBody>
          <a:bodyPr/>
          <a:lstStyle/>
          <a:p>
            <a:fld id="{B1B6FF16-A1D8-45FF-BEBD-E2CA415B0ADC}" type="datetimeFigureOut">
              <a:rPr lang="en-US" smtClean="0"/>
              <a:t>6/8/2023</a:t>
            </a:fld>
            <a:endParaRPr lang="en-US"/>
          </a:p>
        </p:txBody>
      </p:sp>
      <p:sp>
        <p:nvSpPr>
          <p:cNvPr id="6" name="Footer Placeholder 5">
            <a:extLst>
              <a:ext uri="{FF2B5EF4-FFF2-40B4-BE49-F238E27FC236}">
                <a16:creationId xmlns:a16="http://schemas.microsoft.com/office/drawing/2014/main" id="{6367977E-5E0A-067F-66E1-35D3FED53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1F8500-1EAC-60FF-60BE-F93ACF6C9337}"/>
              </a:ext>
            </a:extLst>
          </p:cNvPr>
          <p:cNvSpPr>
            <a:spLocks noGrp="1"/>
          </p:cNvSpPr>
          <p:nvPr>
            <p:ph type="sldNum" sz="quarter" idx="12"/>
          </p:nvPr>
        </p:nvSpPr>
        <p:spPr/>
        <p:txBody>
          <a:bodyPr/>
          <a:lstStyle/>
          <a:p>
            <a:fld id="{5B3EEC2A-B5C8-4D99-B548-E21989E37D29}" type="slidenum">
              <a:rPr lang="en-US" smtClean="0"/>
              <a:t>‹#›</a:t>
            </a:fld>
            <a:endParaRPr lang="en-US"/>
          </a:p>
        </p:txBody>
      </p:sp>
    </p:spTree>
    <p:extLst>
      <p:ext uri="{BB962C8B-B14F-4D97-AF65-F5344CB8AC3E}">
        <p14:creationId xmlns:p14="http://schemas.microsoft.com/office/powerpoint/2010/main" val="2123917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71F5-0FE7-0F5B-1EDD-9CA141AAF5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CE96A9-4C7A-13D8-AD45-AD8CFD3D0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E73FDF-98AD-B554-636F-CCEF5CA9CE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5B0FCF-99EA-3F15-1225-34ABDF020EB7}"/>
              </a:ext>
            </a:extLst>
          </p:cNvPr>
          <p:cNvSpPr>
            <a:spLocks noGrp="1"/>
          </p:cNvSpPr>
          <p:nvPr>
            <p:ph type="dt" sz="half" idx="10"/>
          </p:nvPr>
        </p:nvSpPr>
        <p:spPr/>
        <p:txBody>
          <a:bodyPr/>
          <a:lstStyle/>
          <a:p>
            <a:fld id="{B1B6FF16-A1D8-45FF-BEBD-E2CA415B0ADC}" type="datetimeFigureOut">
              <a:rPr lang="en-US" smtClean="0"/>
              <a:t>6/8/2023</a:t>
            </a:fld>
            <a:endParaRPr lang="en-US"/>
          </a:p>
        </p:txBody>
      </p:sp>
      <p:sp>
        <p:nvSpPr>
          <p:cNvPr id="6" name="Footer Placeholder 5">
            <a:extLst>
              <a:ext uri="{FF2B5EF4-FFF2-40B4-BE49-F238E27FC236}">
                <a16:creationId xmlns:a16="http://schemas.microsoft.com/office/drawing/2014/main" id="{C4E0F1B7-3024-B82C-94F9-DD5A7C63B0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D052F0-3850-833B-E156-19AA6189D419}"/>
              </a:ext>
            </a:extLst>
          </p:cNvPr>
          <p:cNvSpPr>
            <a:spLocks noGrp="1"/>
          </p:cNvSpPr>
          <p:nvPr>
            <p:ph type="sldNum" sz="quarter" idx="12"/>
          </p:nvPr>
        </p:nvSpPr>
        <p:spPr/>
        <p:txBody>
          <a:bodyPr/>
          <a:lstStyle/>
          <a:p>
            <a:fld id="{5B3EEC2A-B5C8-4D99-B548-E21989E37D29}" type="slidenum">
              <a:rPr lang="en-US" smtClean="0"/>
              <a:t>‹#›</a:t>
            </a:fld>
            <a:endParaRPr lang="en-US"/>
          </a:p>
        </p:txBody>
      </p:sp>
    </p:spTree>
    <p:extLst>
      <p:ext uri="{BB962C8B-B14F-4D97-AF65-F5344CB8AC3E}">
        <p14:creationId xmlns:p14="http://schemas.microsoft.com/office/powerpoint/2010/main" val="27545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AADA9F-7528-3861-1678-24977CD878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3C7647-472B-D147-1064-9DAC019D05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BB724E-285F-E2E4-BAE4-288E02C0F2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B6FF16-A1D8-45FF-BEBD-E2CA415B0ADC}" type="datetimeFigureOut">
              <a:rPr lang="en-US" smtClean="0"/>
              <a:t>6/8/2023</a:t>
            </a:fld>
            <a:endParaRPr lang="en-US"/>
          </a:p>
        </p:txBody>
      </p:sp>
      <p:sp>
        <p:nvSpPr>
          <p:cNvPr id="5" name="Footer Placeholder 4">
            <a:extLst>
              <a:ext uri="{FF2B5EF4-FFF2-40B4-BE49-F238E27FC236}">
                <a16:creationId xmlns:a16="http://schemas.microsoft.com/office/drawing/2014/main" id="{3E00E4A0-BE5C-9306-8A7D-D83A556C3A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0C5F4E-BDA3-6EF7-92E7-A1EAF166F2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3EEC2A-B5C8-4D99-B548-E21989E37D29}" type="slidenum">
              <a:rPr lang="en-US" smtClean="0"/>
              <a:t>‹#›</a:t>
            </a:fld>
            <a:endParaRPr lang="en-US"/>
          </a:p>
        </p:txBody>
      </p:sp>
    </p:spTree>
    <p:extLst>
      <p:ext uri="{BB962C8B-B14F-4D97-AF65-F5344CB8AC3E}">
        <p14:creationId xmlns:p14="http://schemas.microsoft.com/office/powerpoint/2010/main" val="3252329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Layout" Target="../slideLayouts/slideLayout13.xml"/><Relationship Id="rId5" Type="http://schemas.microsoft.com/office/2007/relationships/hdphoto" Target="../media/hdphoto2.wdp"/><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7172587" y="1828800"/>
            <a:ext cx="4778840" cy="4252940"/>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31464" y="2238645"/>
            <a:ext cx="6725318" cy="2702237"/>
          </a:xfrm>
          <a:prstGeom prst="rect">
            <a:avLst/>
          </a:prstGeom>
        </p:spPr>
        <p:txBody>
          <a:bodyPr spcFirstLastPara="1" vert="horz" wrap="square" lIns="0" tIns="0" rIns="0" bIns="0" rtlCol="0" anchor="ctr" anchorCtr="0">
            <a:noAutofit/>
          </a:bodyPr>
          <a:lstStyle/>
          <a:p>
            <a:pPr algn="ctr"/>
            <a:r>
              <a:rPr lang="en-US" sz="11500" b="1" dirty="0">
                <a:latin typeface="Times New Roman" panose="02020603050405020304" pitchFamily="18" charset="0"/>
                <a:cs typeface="Times New Roman" panose="02020603050405020304" pitchFamily="18" charset="0"/>
              </a:rPr>
              <a:t>ARRAY</a:t>
            </a:r>
            <a:endParaRPr sz="115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1A97-4A3D-CBE7-E44E-5F036EBF2A9A}"/>
              </a:ext>
            </a:extLst>
          </p:cNvPr>
          <p:cNvSpPr>
            <a:spLocks noGrp="1"/>
          </p:cNvSpPr>
          <p:nvPr>
            <p:ph type="title"/>
          </p:nvPr>
        </p:nvSpPr>
        <p:spPr/>
        <p:txBody>
          <a:bodyPr/>
          <a:lstStyle/>
          <a:p>
            <a:r>
              <a:rPr lang="en-US" dirty="0"/>
              <a:t>Clone</a:t>
            </a:r>
          </a:p>
        </p:txBody>
      </p:sp>
      <p:sp>
        <p:nvSpPr>
          <p:cNvPr id="3" name="Text Placeholder 2">
            <a:extLst>
              <a:ext uri="{FF2B5EF4-FFF2-40B4-BE49-F238E27FC236}">
                <a16:creationId xmlns:a16="http://schemas.microsoft.com/office/drawing/2014/main" id="{55AD6D32-2620-0535-F990-96A59366127D}"/>
              </a:ext>
            </a:extLst>
          </p:cNvPr>
          <p:cNvSpPr>
            <a:spLocks noGrp="1"/>
          </p:cNvSpPr>
          <p:nvPr>
            <p:ph type="body" idx="1"/>
          </p:nvPr>
        </p:nvSpPr>
        <p:spPr>
          <a:xfrm>
            <a:off x="609600" y="1571348"/>
            <a:ext cx="10972800" cy="4610852"/>
          </a:xfrm>
        </p:spPr>
        <p:txBody>
          <a:bodyPr/>
          <a:lstStyle/>
          <a:p>
            <a:r>
              <a:rPr lang="en-US" dirty="0"/>
              <a:t>Shallow copies an array</a:t>
            </a:r>
          </a:p>
        </p:txBody>
      </p:sp>
      <p:pic>
        <p:nvPicPr>
          <p:cNvPr id="5" name="Picture 4">
            <a:extLst>
              <a:ext uri="{FF2B5EF4-FFF2-40B4-BE49-F238E27FC236}">
                <a16:creationId xmlns:a16="http://schemas.microsoft.com/office/drawing/2014/main" id="{CD83C5D4-215B-FAB2-4541-93A523E84737}"/>
              </a:ext>
            </a:extLst>
          </p:cNvPr>
          <p:cNvPicPr>
            <a:picLocks noChangeAspect="1"/>
          </p:cNvPicPr>
          <p:nvPr/>
        </p:nvPicPr>
        <p:blipFill>
          <a:blip r:embed="rId2"/>
          <a:stretch>
            <a:fillRect/>
          </a:stretch>
        </p:blipFill>
        <p:spPr>
          <a:xfrm>
            <a:off x="1473508" y="2509329"/>
            <a:ext cx="3314700" cy="1200150"/>
          </a:xfrm>
          <a:prstGeom prst="rect">
            <a:avLst/>
          </a:prstGeom>
        </p:spPr>
      </p:pic>
      <p:pic>
        <p:nvPicPr>
          <p:cNvPr id="7" name="Picture 6">
            <a:extLst>
              <a:ext uri="{FF2B5EF4-FFF2-40B4-BE49-F238E27FC236}">
                <a16:creationId xmlns:a16="http://schemas.microsoft.com/office/drawing/2014/main" id="{A121A20C-A5BB-C416-8293-A4325075ADB6}"/>
              </a:ext>
            </a:extLst>
          </p:cNvPr>
          <p:cNvPicPr>
            <a:picLocks noChangeAspect="1"/>
          </p:cNvPicPr>
          <p:nvPr/>
        </p:nvPicPr>
        <p:blipFill>
          <a:blip r:embed="rId3"/>
          <a:stretch>
            <a:fillRect/>
          </a:stretch>
        </p:blipFill>
        <p:spPr>
          <a:xfrm>
            <a:off x="5224324" y="2648875"/>
            <a:ext cx="571500" cy="800100"/>
          </a:xfrm>
          <a:prstGeom prst="rect">
            <a:avLst/>
          </a:prstGeom>
        </p:spPr>
      </p:pic>
    </p:spTree>
    <p:extLst>
      <p:ext uri="{BB962C8B-B14F-4D97-AF65-F5344CB8AC3E}">
        <p14:creationId xmlns:p14="http://schemas.microsoft.com/office/powerpoint/2010/main" val="193134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4DC40-D9BE-DFA5-ED90-B86366ED65AC}"/>
              </a:ext>
            </a:extLst>
          </p:cNvPr>
          <p:cNvSpPr>
            <a:spLocks noGrp="1"/>
          </p:cNvSpPr>
          <p:nvPr>
            <p:ph type="title"/>
          </p:nvPr>
        </p:nvSpPr>
        <p:spPr>
          <a:xfrm>
            <a:off x="609599" y="274806"/>
            <a:ext cx="7655511" cy="675105"/>
          </a:xfrm>
        </p:spPr>
        <p:txBody>
          <a:bodyPr/>
          <a:lstStyle/>
          <a:p>
            <a:r>
              <a:rPr lang="en-US" dirty="0" err="1"/>
              <a:t>ConstrainedCopy</a:t>
            </a:r>
            <a:endParaRPr lang="en-US" dirty="0"/>
          </a:p>
        </p:txBody>
      </p:sp>
      <p:sp>
        <p:nvSpPr>
          <p:cNvPr id="3" name="Text Placeholder 2">
            <a:extLst>
              <a:ext uri="{FF2B5EF4-FFF2-40B4-BE49-F238E27FC236}">
                <a16:creationId xmlns:a16="http://schemas.microsoft.com/office/drawing/2014/main" id="{85D880F3-6389-A831-508D-B911FAB81B20}"/>
              </a:ext>
            </a:extLst>
          </p:cNvPr>
          <p:cNvSpPr>
            <a:spLocks noGrp="1"/>
          </p:cNvSpPr>
          <p:nvPr>
            <p:ph type="body" idx="1"/>
          </p:nvPr>
        </p:nvSpPr>
        <p:spPr>
          <a:xfrm>
            <a:off x="395056" y="1136341"/>
            <a:ext cx="11401887" cy="5134635"/>
          </a:xfrm>
        </p:spPr>
        <p:txBody>
          <a:bodyPr/>
          <a:lstStyle/>
          <a:p>
            <a:r>
              <a:rPr lang="en-US" sz="2000" dirty="0"/>
              <a:t>Copies a range of elements from an Array starting at the specified source index and pastes them to another Array starting at the specified destination index. Guarantees that all changes are undone if the copy does not succeed completely.</a:t>
            </a:r>
          </a:p>
          <a:p>
            <a:pPr marL="152396" indent="0">
              <a:buNone/>
            </a:pPr>
            <a:r>
              <a:rPr lang="en-US" sz="2000" b="1" dirty="0"/>
              <a:t>Parameters</a:t>
            </a:r>
          </a:p>
          <a:p>
            <a:pPr marL="152396" indent="0">
              <a:buNone/>
            </a:pPr>
            <a:r>
              <a:rPr lang="en-US" sz="2000" b="1" dirty="0" err="1"/>
              <a:t>sourceArray</a:t>
            </a:r>
            <a:r>
              <a:rPr lang="en-US" sz="2000" dirty="0"/>
              <a:t> - (Array) -The Array that contains the data to copy.</a:t>
            </a:r>
          </a:p>
          <a:p>
            <a:pPr marL="152396" indent="0">
              <a:buNone/>
            </a:pPr>
            <a:r>
              <a:rPr lang="en-US" sz="2000" b="1" dirty="0" err="1"/>
              <a:t>sourceIndex</a:t>
            </a:r>
            <a:r>
              <a:rPr lang="en-US" sz="2000" dirty="0"/>
              <a:t> (Int32) -A 32-bit integer that represents the index in the source Array at which copying begins.</a:t>
            </a:r>
          </a:p>
          <a:p>
            <a:pPr marL="152396" indent="0">
              <a:buNone/>
            </a:pPr>
            <a:r>
              <a:rPr lang="en-US" sz="2000" b="1" dirty="0" err="1"/>
              <a:t>destinationArray</a:t>
            </a:r>
            <a:r>
              <a:rPr lang="en-US" sz="2000" dirty="0"/>
              <a:t> (Array) - The Array that receives the data.</a:t>
            </a:r>
          </a:p>
          <a:p>
            <a:pPr marL="152396" indent="0">
              <a:buNone/>
            </a:pPr>
            <a:r>
              <a:rPr lang="en-US" sz="2000" b="1" dirty="0" err="1"/>
              <a:t>destinationIndex</a:t>
            </a:r>
            <a:r>
              <a:rPr lang="en-US" sz="2000" dirty="0"/>
              <a:t> (Int32) -A 32-bit integer that represents the index in the destination Array at which storing begins.</a:t>
            </a:r>
          </a:p>
          <a:p>
            <a:pPr marL="152396" indent="0">
              <a:buNone/>
            </a:pPr>
            <a:r>
              <a:rPr lang="en-US" sz="2000" b="1" dirty="0"/>
              <a:t>Length</a:t>
            </a:r>
            <a:r>
              <a:rPr lang="en-US" sz="2000" dirty="0"/>
              <a:t> (Int32)A 32-bit integer that represents the number of elements to copy.</a:t>
            </a:r>
          </a:p>
        </p:txBody>
      </p:sp>
      <p:pic>
        <p:nvPicPr>
          <p:cNvPr id="7" name="Picture 6">
            <a:extLst>
              <a:ext uri="{FF2B5EF4-FFF2-40B4-BE49-F238E27FC236}">
                <a16:creationId xmlns:a16="http://schemas.microsoft.com/office/drawing/2014/main" id="{AE32897D-33C6-01C9-495B-91513B38EC26}"/>
              </a:ext>
            </a:extLst>
          </p:cNvPr>
          <p:cNvPicPr>
            <a:picLocks noChangeAspect="1"/>
          </p:cNvPicPr>
          <p:nvPr/>
        </p:nvPicPr>
        <p:blipFill>
          <a:blip r:embed="rId2"/>
          <a:stretch>
            <a:fillRect/>
          </a:stretch>
        </p:blipFill>
        <p:spPr>
          <a:xfrm>
            <a:off x="7096726" y="4783445"/>
            <a:ext cx="1247775" cy="1876425"/>
          </a:xfrm>
          <a:prstGeom prst="rect">
            <a:avLst/>
          </a:prstGeom>
        </p:spPr>
      </p:pic>
      <p:pic>
        <p:nvPicPr>
          <p:cNvPr id="9" name="Picture 8">
            <a:extLst>
              <a:ext uri="{FF2B5EF4-FFF2-40B4-BE49-F238E27FC236}">
                <a16:creationId xmlns:a16="http://schemas.microsoft.com/office/drawing/2014/main" id="{EF2E609E-00FE-DAFE-B366-1CB4A2D684B6}"/>
              </a:ext>
            </a:extLst>
          </p:cNvPr>
          <p:cNvPicPr>
            <a:picLocks noChangeAspect="1"/>
          </p:cNvPicPr>
          <p:nvPr/>
        </p:nvPicPr>
        <p:blipFill>
          <a:blip r:embed="rId3"/>
          <a:stretch>
            <a:fillRect/>
          </a:stretch>
        </p:blipFill>
        <p:spPr>
          <a:xfrm>
            <a:off x="2734322" y="4664452"/>
            <a:ext cx="3935397" cy="2114413"/>
          </a:xfrm>
          <a:prstGeom prst="rect">
            <a:avLst/>
          </a:prstGeom>
        </p:spPr>
      </p:pic>
    </p:spTree>
    <p:extLst>
      <p:ext uri="{BB962C8B-B14F-4D97-AF65-F5344CB8AC3E}">
        <p14:creationId xmlns:p14="http://schemas.microsoft.com/office/powerpoint/2010/main" val="2800666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0F957-CF2A-A9EC-68C5-85B420334846}"/>
              </a:ext>
            </a:extLst>
          </p:cNvPr>
          <p:cNvSpPr>
            <a:spLocks noGrp="1"/>
          </p:cNvSpPr>
          <p:nvPr>
            <p:ph type="title"/>
          </p:nvPr>
        </p:nvSpPr>
        <p:spPr>
          <a:xfrm>
            <a:off x="609600" y="807467"/>
            <a:ext cx="7300404" cy="586327"/>
          </a:xfrm>
        </p:spPr>
        <p:txBody>
          <a:bodyPr/>
          <a:lstStyle/>
          <a:p>
            <a:r>
              <a:rPr lang="en-US" dirty="0"/>
              <a:t>Copy</a:t>
            </a:r>
          </a:p>
        </p:txBody>
      </p:sp>
      <p:sp>
        <p:nvSpPr>
          <p:cNvPr id="3" name="Text Placeholder 2">
            <a:extLst>
              <a:ext uri="{FF2B5EF4-FFF2-40B4-BE49-F238E27FC236}">
                <a16:creationId xmlns:a16="http://schemas.microsoft.com/office/drawing/2014/main" id="{845C8864-A598-6FC4-6D72-CD0C911CC806}"/>
              </a:ext>
            </a:extLst>
          </p:cNvPr>
          <p:cNvSpPr>
            <a:spLocks noGrp="1"/>
          </p:cNvSpPr>
          <p:nvPr>
            <p:ph type="body" idx="1"/>
          </p:nvPr>
        </p:nvSpPr>
        <p:spPr>
          <a:xfrm>
            <a:off x="609600" y="1322773"/>
            <a:ext cx="10469732" cy="4859427"/>
          </a:xfrm>
        </p:spPr>
        <p:txBody>
          <a:bodyPr/>
          <a:lstStyle/>
          <a:p>
            <a:pPr marL="152396" indent="0">
              <a:buNone/>
            </a:pPr>
            <a:r>
              <a:rPr lang="en-US" dirty="0"/>
              <a:t>Copies a range of elements from an Array starting at the first element and pastes them into another Array starting at the first element. The length is specified as a 32-bit integer.</a:t>
            </a:r>
          </a:p>
          <a:p>
            <a:pPr marL="152396" indent="0">
              <a:buNone/>
            </a:pPr>
            <a:endParaRPr lang="en-US" dirty="0"/>
          </a:p>
        </p:txBody>
      </p:sp>
      <p:pic>
        <p:nvPicPr>
          <p:cNvPr id="5" name="Picture 4">
            <a:extLst>
              <a:ext uri="{FF2B5EF4-FFF2-40B4-BE49-F238E27FC236}">
                <a16:creationId xmlns:a16="http://schemas.microsoft.com/office/drawing/2014/main" id="{ACA47B8D-3482-DDEC-2B20-B140E83F3E2E}"/>
              </a:ext>
            </a:extLst>
          </p:cNvPr>
          <p:cNvPicPr>
            <a:picLocks noChangeAspect="1"/>
          </p:cNvPicPr>
          <p:nvPr/>
        </p:nvPicPr>
        <p:blipFill>
          <a:blip r:embed="rId2"/>
          <a:stretch>
            <a:fillRect/>
          </a:stretch>
        </p:blipFill>
        <p:spPr>
          <a:xfrm>
            <a:off x="936316" y="2954877"/>
            <a:ext cx="5276850" cy="2600325"/>
          </a:xfrm>
          <a:prstGeom prst="rect">
            <a:avLst/>
          </a:prstGeom>
        </p:spPr>
      </p:pic>
      <p:pic>
        <p:nvPicPr>
          <p:cNvPr id="7" name="Picture 6">
            <a:extLst>
              <a:ext uri="{FF2B5EF4-FFF2-40B4-BE49-F238E27FC236}">
                <a16:creationId xmlns:a16="http://schemas.microsoft.com/office/drawing/2014/main" id="{A27730B1-5B9E-697B-4C79-3E245817990A}"/>
              </a:ext>
            </a:extLst>
          </p:cNvPr>
          <p:cNvPicPr>
            <a:picLocks noChangeAspect="1"/>
          </p:cNvPicPr>
          <p:nvPr/>
        </p:nvPicPr>
        <p:blipFill>
          <a:blip r:embed="rId3"/>
          <a:stretch>
            <a:fillRect/>
          </a:stretch>
        </p:blipFill>
        <p:spPr>
          <a:xfrm>
            <a:off x="6750035" y="3207936"/>
            <a:ext cx="1000125" cy="1933575"/>
          </a:xfrm>
          <a:prstGeom prst="rect">
            <a:avLst/>
          </a:prstGeom>
        </p:spPr>
      </p:pic>
    </p:spTree>
    <p:extLst>
      <p:ext uri="{BB962C8B-B14F-4D97-AF65-F5344CB8AC3E}">
        <p14:creationId xmlns:p14="http://schemas.microsoft.com/office/powerpoint/2010/main" val="1670400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4B45D-3A0D-05C3-7FBB-DE1051A655CA}"/>
              </a:ext>
            </a:extLst>
          </p:cNvPr>
          <p:cNvSpPr>
            <a:spLocks noGrp="1"/>
          </p:cNvSpPr>
          <p:nvPr>
            <p:ph type="title"/>
          </p:nvPr>
        </p:nvSpPr>
        <p:spPr>
          <a:xfrm>
            <a:off x="671744" y="115009"/>
            <a:ext cx="7459056" cy="790514"/>
          </a:xfrm>
        </p:spPr>
        <p:txBody>
          <a:bodyPr/>
          <a:lstStyle/>
          <a:p>
            <a:r>
              <a:rPr lang="en-US" dirty="0"/>
              <a:t>2-Dimensional Array</a:t>
            </a:r>
          </a:p>
        </p:txBody>
      </p:sp>
      <p:sp>
        <p:nvSpPr>
          <p:cNvPr id="3" name="Text Placeholder 2">
            <a:extLst>
              <a:ext uri="{FF2B5EF4-FFF2-40B4-BE49-F238E27FC236}">
                <a16:creationId xmlns:a16="http://schemas.microsoft.com/office/drawing/2014/main" id="{076675D3-8FD5-ADCC-4AF4-4D803908044C}"/>
              </a:ext>
            </a:extLst>
          </p:cNvPr>
          <p:cNvSpPr>
            <a:spLocks noGrp="1"/>
          </p:cNvSpPr>
          <p:nvPr>
            <p:ph type="body" idx="1"/>
          </p:nvPr>
        </p:nvSpPr>
        <p:spPr>
          <a:xfrm>
            <a:off x="609600" y="905523"/>
            <a:ext cx="11277600" cy="5628442"/>
          </a:xfrm>
        </p:spPr>
        <p:txBody>
          <a:bodyPr/>
          <a:lstStyle/>
          <a:p>
            <a:pPr marL="152396" indent="0">
              <a:buNone/>
            </a:pPr>
            <a:r>
              <a:rPr lang="en-US" dirty="0"/>
              <a:t>What is a Two-Dimensional Array.</a:t>
            </a:r>
          </a:p>
          <a:p>
            <a:pPr marL="152396" indent="0">
              <a:buNone/>
            </a:pPr>
            <a:r>
              <a:rPr lang="en-US" dirty="0"/>
              <a:t>Its an array that stores elements in the form of rows and columns.</a:t>
            </a:r>
          </a:p>
          <a:p>
            <a:pPr marL="152396" indent="0">
              <a:buNone/>
            </a:pPr>
            <a:endParaRPr lang="en-US" dirty="0"/>
          </a:p>
          <a:p>
            <a:pPr marL="152396" indent="0">
              <a:buNone/>
            </a:pPr>
            <a:r>
              <a:rPr lang="en-US" dirty="0"/>
              <a:t>They have two more types:</a:t>
            </a:r>
          </a:p>
          <a:p>
            <a:pPr marL="152396" indent="0">
              <a:buNone/>
            </a:pPr>
            <a:r>
              <a:rPr lang="en-US" b="1" dirty="0"/>
              <a:t>Rectangular array </a:t>
            </a:r>
            <a:r>
              <a:rPr lang="en-US" dirty="0"/>
              <a:t>– The array whose rows and columns are equal.</a:t>
            </a:r>
          </a:p>
          <a:p>
            <a:pPr marL="152396" indent="0">
              <a:buNone/>
            </a:pPr>
            <a:r>
              <a:rPr lang="en-US" b="1" dirty="0"/>
              <a:t>Jagged Array </a:t>
            </a:r>
            <a:r>
              <a:rPr lang="en-US" dirty="0"/>
              <a:t>– The array whose rows and columns are not equal.</a:t>
            </a:r>
          </a:p>
          <a:p>
            <a:pPr marL="152396" indent="0">
              <a:buNone/>
            </a:pPr>
            <a:endParaRPr lang="en-US" b="1" dirty="0"/>
          </a:p>
          <a:p>
            <a:pPr marL="152396" indent="0">
              <a:buNone/>
            </a:pPr>
            <a:r>
              <a:rPr lang="en-US" b="1" dirty="0"/>
              <a:t>How 2D array is created and Accessed in C#</a:t>
            </a:r>
          </a:p>
          <a:p>
            <a:pPr marL="152396" indent="0">
              <a:buNone/>
            </a:pPr>
            <a:endParaRPr lang="en-US" b="1" dirty="0"/>
          </a:p>
          <a:p>
            <a:pPr marL="152396" indent="0">
              <a:buNone/>
            </a:pPr>
            <a:endParaRPr lang="en-US" b="1" dirty="0"/>
          </a:p>
          <a:p>
            <a:pPr marL="152396" indent="0">
              <a:buNone/>
            </a:pPr>
            <a:endParaRPr lang="en-US" b="1" dirty="0"/>
          </a:p>
        </p:txBody>
      </p:sp>
      <p:pic>
        <p:nvPicPr>
          <p:cNvPr id="7" name="Picture 6">
            <a:extLst>
              <a:ext uri="{FF2B5EF4-FFF2-40B4-BE49-F238E27FC236}">
                <a16:creationId xmlns:a16="http://schemas.microsoft.com/office/drawing/2014/main" id="{D6A45141-5B03-943C-AF5B-8B50EC364F81}"/>
              </a:ext>
            </a:extLst>
          </p:cNvPr>
          <p:cNvPicPr>
            <a:picLocks noChangeAspect="1"/>
          </p:cNvPicPr>
          <p:nvPr/>
        </p:nvPicPr>
        <p:blipFill>
          <a:blip r:embed="rId2"/>
          <a:stretch>
            <a:fillRect/>
          </a:stretch>
        </p:blipFill>
        <p:spPr>
          <a:xfrm>
            <a:off x="1036976" y="4990452"/>
            <a:ext cx="3228975" cy="962025"/>
          </a:xfrm>
          <a:prstGeom prst="rect">
            <a:avLst/>
          </a:prstGeom>
        </p:spPr>
      </p:pic>
      <p:pic>
        <p:nvPicPr>
          <p:cNvPr id="9" name="Picture 8">
            <a:extLst>
              <a:ext uri="{FF2B5EF4-FFF2-40B4-BE49-F238E27FC236}">
                <a16:creationId xmlns:a16="http://schemas.microsoft.com/office/drawing/2014/main" id="{05FC9EA6-9393-0444-6E97-D37325465593}"/>
              </a:ext>
            </a:extLst>
          </p:cNvPr>
          <p:cNvPicPr>
            <a:picLocks noChangeAspect="1"/>
          </p:cNvPicPr>
          <p:nvPr/>
        </p:nvPicPr>
        <p:blipFill rotWithShape="1">
          <a:blip r:embed="rId3"/>
          <a:srcRect l="1676" t="-4651"/>
          <a:stretch/>
        </p:blipFill>
        <p:spPr>
          <a:xfrm>
            <a:off x="4572000" y="5211192"/>
            <a:ext cx="1676400" cy="498397"/>
          </a:xfrm>
          <a:prstGeom prst="rect">
            <a:avLst/>
          </a:prstGeom>
        </p:spPr>
      </p:pic>
    </p:spTree>
    <p:extLst>
      <p:ext uri="{BB962C8B-B14F-4D97-AF65-F5344CB8AC3E}">
        <p14:creationId xmlns:p14="http://schemas.microsoft.com/office/powerpoint/2010/main" val="301616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0766C10-5FF7-7C17-9A18-6B62630E9131}"/>
              </a:ext>
            </a:extLst>
          </p:cNvPr>
          <p:cNvSpPr>
            <a:spLocks noGrp="1"/>
          </p:cNvSpPr>
          <p:nvPr>
            <p:ph type="body" idx="1"/>
          </p:nvPr>
        </p:nvSpPr>
        <p:spPr>
          <a:xfrm>
            <a:off x="609600" y="577049"/>
            <a:ext cx="11055658" cy="5605151"/>
          </a:xfrm>
        </p:spPr>
        <p:txBody>
          <a:bodyPr/>
          <a:lstStyle/>
          <a:p>
            <a:r>
              <a:rPr lang="en-US" dirty="0"/>
              <a:t>What Happens is whenever we create an array this way:</a:t>
            </a:r>
          </a:p>
          <a:p>
            <a:endParaRPr lang="en-US" dirty="0"/>
          </a:p>
          <a:p>
            <a:endParaRPr lang="en-US" dirty="0"/>
          </a:p>
          <a:p>
            <a:endParaRPr lang="en-US" dirty="0"/>
          </a:p>
          <a:p>
            <a:r>
              <a:rPr lang="en-US" dirty="0"/>
              <a:t>Behind the scenes memory location are allocated continuously side by side .It will create a single dimension array of 12 , where the first 3 location are used as the first rows, the second four location are used as the second row and the rest four are used as the third row.</a:t>
            </a:r>
          </a:p>
          <a:p>
            <a:endParaRPr lang="en-US" dirty="0"/>
          </a:p>
          <a:p>
            <a:endParaRPr lang="en-US" dirty="0"/>
          </a:p>
          <a:p>
            <a:r>
              <a:rPr lang="en-US" dirty="0"/>
              <a:t>The compiler allows us to access this single-dimension array as a 2D array.</a:t>
            </a:r>
          </a:p>
        </p:txBody>
      </p:sp>
      <p:pic>
        <p:nvPicPr>
          <p:cNvPr id="4" name="Picture 3">
            <a:extLst>
              <a:ext uri="{FF2B5EF4-FFF2-40B4-BE49-F238E27FC236}">
                <a16:creationId xmlns:a16="http://schemas.microsoft.com/office/drawing/2014/main" id="{7CAE5962-6AD5-7CAC-5368-3C2B2AFD450D}"/>
              </a:ext>
            </a:extLst>
          </p:cNvPr>
          <p:cNvPicPr>
            <a:picLocks noChangeAspect="1"/>
          </p:cNvPicPr>
          <p:nvPr/>
        </p:nvPicPr>
        <p:blipFill>
          <a:blip r:embed="rId2"/>
          <a:stretch>
            <a:fillRect/>
          </a:stretch>
        </p:blipFill>
        <p:spPr>
          <a:xfrm>
            <a:off x="3851197" y="1306219"/>
            <a:ext cx="3228975" cy="962025"/>
          </a:xfrm>
          <a:prstGeom prst="rect">
            <a:avLst/>
          </a:prstGeom>
        </p:spPr>
      </p:pic>
      <p:pic>
        <p:nvPicPr>
          <p:cNvPr id="6" name="Picture 5">
            <a:extLst>
              <a:ext uri="{FF2B5EF4-FFF2-40B4-BE49-F238E27FC236}">
                <a16:creationId xmlns:a16="http://schemas.microsoft.com/office/drawing/2014/main" id="{F42B2A4C-BCED-879C-3B59-DD98171C4063}"/>
              </a:ext>
            </a:extLst>
          </p:cNvPr>
          <p:cNvPicPr>
            <a:picLocks noChangeAspect="1"/>
          </p:cNvPicPr>
          <p:nvPr/>
        </p:nvPicPr>
        <p:blipFill rotWithShape="1">
          <a:blip r:embed="rId3"/>
          <a:srcRect l="1897" b="8477"/>
          <a:stretch/>
        </p:blipFill>
        <p:spPr>
          <a:xfrm>
            <a:off x="3386575" y="4249770"/>
            <a:ext cx="4158217" cy="679974"/>
          </a:xfrm>
          <a:prstGeom prst="rect">
            <a:avLst/>
          </a:prstGeom>
        </p:spPr>
      </p:pic>
    </p:spTree>
    <p:extLst>
      <p:ext uri="{BB962C8B-B14F-4D97-AF65-F5344CB8AC3E}">
        <p14:creationId xmlns:p14="http://schemas.microsoft.com/office/powerpoint/2010/main" val="1170319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1F60-A2DE-857E-C552-CAFA3ACED348}"/>
              </a:ext>
            </a:extLst>
          </p:cNvPr>
          <p:cNvSpPr>
            <a:spLocks noGrp="1"/>
          </p:cNvSpPr>
          <p:nvPr>
            <p:ph type="title"/>
          </p:nvPr>
        </p:nvSpPr>
        <p:spPr>
          <a:xfrm>
            <a:off x="609599" y="132764"/>
            <a:ext cx="9626353" cy="772758"/>
          </a:xfrm>
        </p:spPr>
        <p:txBody>
          <a:bodyPr/>
          <a:lstStyle/>
          <a:p>
            <a:r>
              <a:rPr lang="en-US" dirty="0"/>
              <a:t>Initializing a 2 Dimensional Array in C#</a:t>
            </a:r>
          </a:p>
        </p:txBody>
      </p:sp>
      <p:sp>
        <p:nvSpPr>
          <p:cNvPr id="3" name="Text Placeholder 2">
            <a:extLst>
              <a:ext uri="{FF2B5EF4-FFF2-40B4-BE49-F238E27FC236}">
                <a16:creationId xmlns:a16="http://schemas.microsoft.com/office/drawing/2014/main" id="{9DD0C763-DBF4-43C4-B63A-B33270918B2E}"/>
              </a:ext>
            </a:extLst>
          </p:cNvPr>
          <p:cNvSpPr>
            <a:spLocks noGrp="1"/>
          </p:cNvSpPr>
          <p:nvPr>
            <p:ph type="body" idx="1"/>
          </p:nvPr>
        </p:nvSpPr>
        <p:spPr>
          <a:xfrm>
            <a:off x="749214" y="1180729"/>
            <a:ext cx="11197702" cy="5406501"/>
          </a:xfrm>
        </p:spPr>
        <p:txBody>
          <a:bodyPr/>
          <a:lstStyle/>
          <a:p>
            <a:endParaRPr lang="en-US" dirty="0"/>
          </a:p>
          <a:p>
            <a:endParaRPr lang="en-US" dirty="0"/>
          </a:p>
          <a:p>
            <a:endParaRPr lang="en-US" dirty="0"/>
          </a:p>
          <a:p>
            <a:pPr marL="152396" indent="0">
              <a:buNone/>
            </a:pPr>
            <a:r>
              <a:rPr lang="en-US" dirty="0"/>
              <a:t>Accessing The Elements</a:t>
            </a:r>
          </a:p>
          <a:p>
            <a:endParaRPr lang="en-US" dirty="0"/>
          </a:p>
        </p:txBody>
      </p:sp>
      <p:pic>
        <p:nvPicPr>
          <p:cNvPr id="5" name="Picture 4">
            <a:extLst>
              <a:ext uri="{FF2B5EF4-FFF2-40B4-BE49-F238E27FC236}">
                <a16:creationId xmlns:a16="http://schemas.microsoft.com/office/drawing/2014/main" id="{B539B2F4-AD9D-392A-11B6-C2D94DF34A7F}"/>
              </a:ext>
            </a:extLst>
          </p:cNvPr>
          <p:cNvPicPr>
            <a:picLocks noChangeAspect="1"/>
          </p:cNvPicPr>
          <p:nvPr/>
        </p:nvPicPr>
        <p:blipFill>
          <a:blip r:embed="rId2"/>
          <a:stretch>
            <a:fillRect/>
          </a:stretch>
        </p:blipFill>
        <p:spPr>
          <a:xfrm>
            <a:off x="609599" y="1180729"/>
            <a:ext cx="3714750" cy="1152525"/>
          </a:xfrm>
          <a:prstGeom prst="rect">
            <a:avLst/>
          </a:prstGeom>
        </p:spPr>
      </p:pic>
      <p:pic>
        <p:nvPicPr>
          <p:cNvPr id="7" name="Picture 6">
            <a:extLst>
              <a:ext uri="{FF2B5EF4-FFF2-40B4-BE49-F238E27FC236}">
                <a16:creationId xmlns:a16="http://schemas.microsoft.com/office/drawing/2014/main" id="{0D0E7535-F23A-D57F-34EA-7EFB33E15E46}"/>
              </a:ext>
            </a:extLst>
          </p:cNvPr>
          <p:cNvPicPr>
            <a:picLocks noChangeAspect="1"/>
          </p:cNvPicPr>
          <p:nvPr/>
        </p:nvPicPr>
        <p:blipFill rotWithShape="1">
          <a:blip r:embed="rId3"/>
          <a:srcRect r="27644"/>
          <a:stretch/>
        </p:blipFill>
        <p:spPr>
          <a:xfrm>
            <a:off x="145001" y="3821929"/>
            <a:ext cx="3249447" cy="2299608"/>
          </a:xfrm>
          <a:prstGeom prst="rect">
            <a:avLst/>
          </a:prstGeom>
        </p:spPr>
      </p:pic>
      <p:pic>
        <p:nvPicPr>
          <p:cNvPr id="9" name="Picture 8">
            <a:extLst>
              <a:ext uri="{FF2B5EF4-FFF2-40B4-BE49-F238E27FC236}">
                <a16:creationId xmlns:a16="http://schemas.microsoft.com/office/drawing/2014/main" id="{9063AED8-3900-8F53-CEEF-B63EF53675E6}"/>
              </a:ext>
            </a:extLst>
          </p:cNvPr>
          <p:cNvPicPr>
            <a:picLocks noChangeAspect="1"/>
          </p:cNvPicPr>
          <p:nvPr/>
        </p:nvPicPr>
        <p:blipFill rotWithShape="1">
          <a:blip r:embed="rId4"/>
          <a:srcRect r="21052"/>
          <a:stretch/>
        </p:blipFill>
        <p:spPr>
          <a:xfrm>
            <a:off x="3413127" y="3883979"/>
            <a:ext cx="3714751" cy="2128975"/>
          </a:xfrm>
          <a:prstGeom prst="rect">
            <a:avLst/>
          </a:prstGeom>
        </p:spPr>
      </p:pic>
      <p:pic>
        <p:nvPicPr>
          <p:cNvPr id="13" name="Picture 12">
            <a:extLst>
              <a:ext uri="{FF2B5EF4-FFF2-40B4-BE49-F238E27FC236}">
                <a16:creationId xmlns:a16="http://schemas.microsoft.com/office/drawing/2014/main" id="{29E440F9-41A7-1661-677E-CCFC79B87DFF}"/>
              </a:ext>
            </a:extLst>
          </p:cNvPr>
          <p:cNvPicPr>
            <a:picLocks noChangeAspect="1"/>
          </p:cNvPicPr>
          <p:nvPr/>
        </p:nvPicPr>
        <p:blipFill rotWithShape="1">
          <a:blip r:embed="rId5"/>
          <a:srcRect r="17087"/>
          <a:stretch/>
        </p:blipFill>
        <p:spPr>
          <a:xfrm>
            <a:off x="7146557" y="3588703"/>
            <a:ext cx="4296229" cy="2657475"/>
          </a:xfrm>
          <a:prstGeom prst="rect">
            <a:avLst/>
          </a:prstGeom>
        </p:spPr>
      </p:pic>
      <p:pic>
        <p:nvPicPr>
          <p:cNvPr id="16" name="Picture 15">
            <a:extLst>
              <a:ext uri="{FF2B5EF4-FFF2-40B4-BE49-F238E27FC236}">
                <a16:creationId xmlns:a16="http://schemas.microsoft.com/office/drawing/2014/main" id="{C109DDE3-6667-9966-9911-DEA115F5E2D1}"/>
              </a:ext>
            </a:extLst>
          </p:cNvPr>
          <p:cNvPicPr>
            <a:picLocks noChangeAspect="1"/>
          </p:cNvPicPr>
          <p:nvPr/>
        </p:nvPicPr>
        <p:blipFill rotWithShape="1">
          <a:blip r:embed="rId6"/>
          <a:srcRect r="28448"/>
          <a:stretch/>
        </p:blipFill>
        <p:spPr>
          <a:xfrm>
            <a:off x="11520858" y="3674427"/>
            <a:ext cx="565673" cy="2486025"/>
          </a:xfrm>
          <a:prstGeom prst="rect">
            <a:avLst/>
          </a:prstGeom>
        </p:spPr>
      </p:pic>
    </p:spTree>
    <p:extLst>
      <p:ext uri="{BB962C8B-B14F-4D97-AF65-F5344CB8AC3E}">
        <p14:creationId xmlns:p14="http://schemas.microsoft.com/office/powerpoint/2010/main" val="112908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012F0-6599-FFAE-255F-24A431633F51}"/>
              </a:ext>
            </a:extLst>
          </p:cNvPr>
          <p:cNvSpPr>
            <a:spLocks noGrp="1"/>
          </p:cNvSpPr>
          <p:nvPr>
            <p:ph type="title"/>
          </p:nvPr>
        </p:nvSpPr>
        <p:spPr>
          <a:xfrm>
            <a:off x="769398" y="390216"/>
            <a:ext cx="8632054" cy="781636"/>
          </a:xfrm>
        </p:spPr>
        <p:txBody>
          <a:bodyPr/>
          <a:lstStyle/>
          <a:p>
            <a:r>
              <a:rPr lang="en-US" b="1" dirty="0"/>
              <a:t>Jagged Arrays</a:t>
            </a:r>
          </a:p>
        </p:txBody>
      </p:sp>
      <p:sp>
        <p:nvSpPr>
          <p:cNvPr id="3" name="Text Placeholder 2">
            <a:extLst>
              <a:ext uri="{FF2B5EF4-FFF2-40B4-BE49-F238E27FC236}">
                <a16:creationId xmlns:a16="http://schemas.microsoft.com/office/drawing/2014/main" id="{0DFB8D74-B494-80F2-8EC2-C2ADB9F80C08}"/>
              </a:ext>
            </a:extLst>
          </p:cNvPr>
          <p:cNvSpPr>
            <a:spLocks noGrp="1"/>
          </p:cNvSpPr>
          <p:nvPr>
            <p:ph type="body" idx="1"/>
          </p:nvPr>
        </p:nvSpPr>
        <p:spPr>
          <a:xfrm>
            <a:off x="609599" y="1047565"/>
            <a:ext cx="11242089" cy="5486400"/>
          </a:xfrm>
        </p:spPr>
        <p:txBody>
          <a:bodyPr/>
          <a:lstStyle/>
          <a:p>
            <a:r>
              <a:rPr lang="en-US" dirty="0"/>
              <a:t>These are also two-dimensional arrays that will also store the data in the forms of rows and columns. But here in the jagged array, the column size will differ from row to row.</a:t>
            </a:r>
          </a:p>
          <a:p>
            <a:endParaRPr lang="en-US" dirty="0"/>
          </a:p>
          <a:p>
            <a:endParaRPr lang="en-US" dirty="0"/>
          </a:p>
          <a:p>
            <a:r>
              <a:rPr lang="en-US" dirty="0"/>
              <a:t>To declare a jagged array in C#, at the time of its declaration, you only need to specify the number of rows that you want in the array. For example:</a:t>
            </a:r>
          </a:p>
          <a:p>
            <a:endParaRPr lang="en-US" dirty="0"/>
          </a:p>
          <a:p>
            <a:r>
              <a:rPr lang="en-US" dirty="0"/>
              <a:t>Above  we specify that we want three rows, after this you need to initialize each row with the number of columns by using a single-dimensional array.</a:t>
            </a:r>
          </a:p>
        </p:txBody>
      </p:sp>
      <p:pic>
        <p:nvPicPr>
          <p:cNvPr id="5" name="Picture 4">
            <a:extLst>
              <a:ext uri="{FF2B5EF4-FFF2-40B4-BE49-F238E27FC236}">
                <a16:creationId xmlns:a16="http://schemas.microsoft.com/office/drawing/2014/main" id="{A6729B50-BC84-959A-B60A-3C85AF1A2656}"/>
              </a:ext>
            </a:extLst>
          </p:cNvPr>
          <p:cNvPicPr>
            <a:picLocks noChangeAspect="1"/>
          </p:cNvPicPr>
          <p:nvPr/>
        </p:nvPicPr>
        <p:blipFill rotWithShape="1">
          <a:blip r:embed="rId2">
            <a:duotone>
              <a:prstClr val="black"/>
              <a:schemeClr val="accent4">
                <a:tint val="45000"/>
                <a:satMod val="400000"/>
              </a:schemeClr>
            </a:duotone>
            <a:extLst>
              <a:ext uri="{BEBA8EAE-BF5A-486C-A8C5-ECC9F3942E4B}">
                <a14:imgProps xmlns:a14="http://schemas.microsoft.com/office/drawing/2010/main">
                  <a14:imgLayer r:embed="rId3">
                    <a14:imgEffect>
                      <a14:colorTemperature colorTemp="7200"/>
                    </a14:imgEffect>
                    <a14:imgEffect>
                      <a14:brightnessContrast bright="-40000" contrast="20000"/>
                    </a14:imgEffect>
                  </a14:imgLayer>
                </a14:imgProps>
              </a:ext>
            </a:extLst>
          </a:blip>
          <a:srcRect b="20186"/>
          <a:stretch/>
        </p:blipFill>
        <p:spPr>
          <a:xfrm>
            <a:off x="2604208" y="2439109"/>
            <a:ext cx="5897274" cy="499400"/>
          </a:xfrm>
          <a:prstGeom prst="rect">
            <a:avLst/>
          </a:prstGeom>
        </p:spPr>
      </p:pic>
      <p:pic>
        <p:nvPicPr>
          <p:cNvPr id="7" name="Picture 6">
            <a:extLst>
              <a:ext uri="{FF2B5EF4-FFF2-40B4-BE49-F238E27FC236}">
                <a16:creationId xmlns:a16="http://schemas.microsoft.com/office/drawing/2014/main" id="{27EFF93C-FABB-A82F-F3B6-C08B0FCA876C}"/>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3135018" y="4069487"/>
            <a:ext cx="3095625" cy="666750"/>
          </a:xfrm>
          <a:prstGeom prst="rect">
            <a:avLst/>
          </a:prstGeom>
        </p:spPr>
      </p:pic>
    </p:spTree>
    <p:extLst>
      <p:ext uri="{BB962C8B-B14F-4D97-AF65-F5344CB8AC3E}">
        <p14:creationId xmlns:p14="http://schemas.microsoft.com/office/powerpoint/2010/main" val="3882038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2BC15E-16DA-E7F1-C402-6B2706BF19A3}"/>
              </a:ext>
            </a:extLst>
          </p:cNvPr>
          <p:cNvSpPr>
            <a:spLocks noGrp="1"/>
          </p:cNvSpPr>
          <p:nvPr>
            <p:ph type="body" idx="1"/>
          </p:nvPr>
        </p:nvSpPr>
        <p:spPr>
          <a:xfrm>
            <a:off x="609600" y="221942"/>
            <a:ext cx="11277600" cy="6338656"/>
          </a:xfrm>
        </p:spPr>
        <p:txBody>
          <a:bodyPr/>
          <a:lstStyle/>
          <a:p>
            <a:endParaRPr lang="en-US" dirty="0"/>
          </a:p>
          <a:p>
            <a:endParaRPr lang="en-US" dirty="0"/>
          </a:p>
          <a:p>
            <a:endParaRPr lang="en-US" dirty="0"/>
          </a:p>
          <a:p>
            <a:r>
              <a:rPr lang="en-US" dirty="0"/>
              <a:t>Accessing Elements in a Jagged Array</a:t>
            </a:r>
          </a:p>
        </p:txBody>
      </p:sp>
      <p:pic>
        <p:nvPicPr>
          <p:cNvPr id="5" name="Picture 4">
            <a:extLst>
              <a:ext uri="{FF2B5EF4-FFF2-40B4-BE49-F238E27FC236}">
                <a16:creationId xmlns:a16="http://schemas.microsoft.com/office/drawing/2014/main" id="{4498062B-9382-F9A7-52AF-E119CC93D33A}"/>
              </a:ext>
            </a:extLst>
          </p:cNvPr>
          <p:cNvPicPr>
            <a:picLocks noChangeAspect="1"/>
          </p:cNvPicPr>
          <p:nvPr/>
        </p:nvPicPr>
        <p:blipFill>
          <a:blip r:embed="rId2"/>
          <a:stretch>
            <a:fillRect/>
          </a:stretch>
        </p:blipFill>
        <p:spPr>
          <a:xfrm>
            <a:off x="822248" y="372862"/>
            <a:ext cx="3800475" cy="1219200"/>
          </a:xfrm>
          <a:prstGeom prst="rect">
            <a:avLst/>
          </a:prstGeom>
        </p:spPr>
      </p:pic>
      <p:pic>
        <p:nvPicPr>
          <p:cNvPr id="7" name="Picture 6">
            <a:extLst>
              <a:ext uri="{FF2B5EF4-FFF2-40B4-BE49-F238E27FC236}">
                <a16:creationId xmlns:a16="http://schemas.microsoft.com/office/drawing/2014/main" id="{11AF415D-B5C7-3F44-52FB-0E992EEF9E10}"/>
              </a:ext>
            </a:extLst>
          </p:cNvPr>
          <p:cNvPicPr>
            <a:picLocks noChangeAspect="1"/>
          </p:cNvPicPr>
          <p:nvPr/>
        </p:nvPicPr>
        <p:blipFill>
          <a:blip r:embed="rId3"/>
          <a:stretch>
            <a:fillRect/>
          </a:stretch>
        </p:blipFill>
        <p:spPr>
          <a:xfrm>
            <a:off x="907927" y="2342780"/>
            <a:ext cx="5067300" cy="1733550"/>
          </a:xfrm>
          <a:prstGeom prst="rect">
            <a:avLst/>
          </a:prstGeom>
        </p:spPr>
      </p:pic>
      <p:pic>
        <p:nvPicPr>
          <p:cNvPr id="11" name="Picture 10">
            <a:extLst>
              <a:ext uri="{FF2B5EF4-FFF2-40B4-BE49-F238E27FC236}">
                <a16:creationId xmlns:a16="http://schemas.microsoft.com/office/drawing/2014/main" id="{A96064E9-AA64-BAA5-C78D-50E5B52A41D9}"/>
              </a:ext>
            </a:extLst>
          </p:cNvPr>
          <p:cNvPicPr>
            <a:picLocks noChangeAspect="1"/>
          </p:cNvPicPr>
          <p:nvPr/>
        </p:nvPicPr>
        <p:blipFill>
          <a:blip r:embed="rId4"/>
          <a:stretch>
            <a:fillRect/>
          </a:stretch>
        </p:blipFill>
        <p:spPr>
          <a:xfrm>
            <a:off x="6241928" y="2257055"/>
            <a:ext cx="438150" cy="1819275"/>
          </a:xfrm>
          <a:prstGeom prst="rect">
            <a:avLst/>
          </a:prstGeom>
        </p:spPr>
      </p:pic>
    </p:spTree>
    <p:extLst>
      <p:ext uri="{BB962C8B-B14F-4D97-AF65-F5344CB8AC3E}">
        <p14:creationId xmlns:p14="http://schemas.microsoft.com/office/powerpoint/2010/main" val="2335587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CA391-C67D-1012-6065-1C1C51A9278E}"/>
              </a:ext>
            </a:extLst>
          </p:cNvPr>
          <p:cNvSpPr>
            <a:spLocks noGrp="1"/>
          </p:cNvSpPr>
          <p:nvPr>
            <p:ph type="title"/>
          </p:nvPr>
        </p:nvSpPr>
        <p:spPr/>
        <p:txBody>
          <a:bodyPr/>
          <a:lstStyle/>
          <a:p>
            <a:r>
              <a:rPr lang="en-US" dirty="0"/>
              <a:t>Advantages of Array</a:t>
            </a:r>
          </a:p>
        </p:txBody>
      </p:sp>
      <p:sp>
        <p:nvSpPr>
          <p:cNvPr id="3" name="Text Placeholder 2">
            <a:extLst>
              <a:ext uri="{FF2B5EF4-FFF2-40B4-BE49-F238E27FC236}">
                <a16:creationId xmlns:a16="http://schemas.microsoft.com/office/drawing/2014/main" id="{2103E1CC-6F0F-B559-C8E5-9FCC1F47F139}"/>
              </a:ext>
            </a:extLst>
          </p:cNvPr>
          <p:cNvSpPr>
            <a:spLocks noGrp="1"/>
          </p:cNvSpPr>
          <p:nvPr>
            <p:ph type="body" idx="1"/>
          </p:nvPr>
        </p:nvSpPr>
        <p:spPr>
          <a:xfrm>
            <a:off x="609600" y="1686757"/>
            <a:ext cx="10727184" cy="4495443"/>
          </a:xfrm>
        </p:spPr>
        <p:txBody>
          <a:bodyPr/>
          <a:lstStyle/>
          <a:p>
            <a:r>
              <a:rPr lang="en-US" dirty="0"/>
              <a:t>It is used to store similar types of multiple data items using a single name.</a:t>
            </a:r>
          </a:p>
          <a:p>
            <a:r>
              <a:rPr lang="en-US" dirty="0"/>
              <a:t>We can use arrays to implement other data structures such as linked lists, trees, graphs, stacks, queues, etc.</a:t>
            </a:r>
          </a:p>
          <a:p>
            <a:r>
              <a:rPr lang="en-US" dirty="0"/>
              <a:t>The two-dimensional arrays in C# are used to represent matrices.</a:t>
            </a:r>
          </a:p>
          <a:p>
            <a:r>
              <a:rPr lang="en-US" dirty="0"/>
              <a:t>The Arrays in C# are strongly typed. That means they are used to store similar types of multiple data items using a single name.</a:t>
            </a:r>
          </a:p>
        </p:txBody>
      </p:sp>
    </p:spTree>
    <p:extLst>
      <p:ext uri="{BB962C8B-B14F-4D97-AF65-F5344CB8AC3E}">
        <p14:creationId xmlns:p14="http://schemas.microsoft.com/office/powerpoint/2010/main" val="3155289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2D50A-B859-6A6F-A087-4DDCE72E88EB}"/>
              </a:ext>
            </a:extLst>
          </p:cNvPr>
          <p:cNvSpPr>
            <a:spLocks noGrp="1"/>
          </p:cNvSpPr>
          <p:nvPr>
            <p:ph type="title"/>
          </p:nvPr>
        </p:nvSpPr>
        <p:spPr>
          <a:xfrm>
            <a:off x="804909" y="187528"/>
            <a:ext cx="7389181" cy="976544"/>
          </a:xfrm>
        </p:spPr>
        <p:txBody>
          <a:bodyPr/>
          <a:lstStyle/>
          <a:p>
            <a:r>
              <a:rPr lang="en-US" dirty="0"/>
              <a:t>Disadvantages of Array</a:t>
            </a:r>
          </a:p>
        </p:txBody>
      </p:sp>
      <p:sp>
        <p:nvSpPr>
          <p:cNvPr id="3" name="Text Placeholder 2">
            <a:extLst>
              <a:ext uri="{FF2B5EF4-FFF2-40B4-BE49-F238E27FC236}">
                <a16:creationId xmlns:a16="http://schemas.microsoft.com/office/drawing/2014/main" id="{F6ADE0D4-C88A-8E03-B804-AF148D451F02}"/>
              </a:ext>
            </a:extLst>
          </p:cNvPr>
          <p:cNvSpPr>
            <a:spLocks noGrp="1"/>
          </p:cNvSpPr>
          <p:nvPr>
            <p:ph type="body" idx="1"/>
          </p:nvPr>
        </p:nvSpPr>
        <p:spPr>
          <a:xfrm>
            <a:off x="594804" y="958789"/>
            <a:ext cx="11017188" cy="5308846"/>
          </a:xfrm>
        </p:spPr>
        <p:txBody>
          <a:bodyPr/>
          <a:lstStyle/>
          <a:p>
            <a:r>
              <a:rPr lang="en-US" dirty="0"/>
              <a:t>The array size is fixed. So, we should know in advance how many elements are going to be stored in the array. Once the array is created, then we can never increase or decrease the size of an array. If you want then we can do it manually by creating a new array and copying the old array elements into the new array.</a:t>
            </a:r>
          </a:p>
          <a:p>
            <a:r>
              <a:rPr lang="en-US" dirty="0"/>
              <a:t>As the array size is fixed, if we allocate more memory than the requirement then the extra memory will be wasted. On the other hand, if we allocate less memory than the requirement, then it will create a problem.</a:t>
            </a:r>
          </a:p>
          <a:p>
            <a:r>
              <a:rPr lang="en-US" dirty="0"/>
              <a:t>We can never insert an element into the middle of an array. It is also not possible to delete or remove elements from the middle of an array.</a:t>
            </a:r>
          </a:p>
        </p:txBody>
      </p:sp>
    </p:spTree>
    <p:extLst>
      <p:ext uri="{BB962C8B-B14F-4D97-AF65-F5344CB8AC3E}">
        <p14:creationId xmlns:p14="http://schemas.microsoft.com/office/powerpoint/2010/main" val="1686054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B656D-C52D-C815-D464-B0562C78405E}"/>
              </a:ext>
            </a:extLst>
          </p:cNvPr>
          <p:cNvSpPr>
            <a:spLocks noGrp="1"/>
          </p:cNvSpPr>
          <p:nvPr>
            <p:ph type="title"/>
          </p:nvPr>
        </p:nvSpPr>
        <p:spPr>
          <a:xfrm>
            <a:off x="609600" y="435006"/>
            <a:ext cx="7540101" cy="1047565"/>
          </a:xfrm>
        </p:spPr>
        <p:txBody>
          <a:bodyPr/>
          <a:lstStyle/>
          <a:p>
            <a:r>
              <a:rPr lang="en-US" dirty="0"/>
              <a:t>What are Arrays</a:t>
            </a:r>
          </a:p>
        </p:txBody>
      </p:sp>
      <p:sp>
        <p:nvSpPr>
          <p:cNvPr id="3" name="Text Placeholder 2">
            <a:extLst>
              <a:ext uri="{FF2B5EF4-FFF2-40B4-BE49-F238E27FC236}">
                <a16:creationId xmlns:a16="http://schemas.microsoft.com/office/drawing/2014/main" id="{125B3DA5-82A0-7645-6C05-8600807C4EA4}"/>
              </a:ext>
            </a:extLst>
          </p:cNvPr>
          <p:cNvSpPr>
            <a:spLocks noGrp="1"/>
          </p:cNvSpPr>
          <p:nvPr>
            <p:ph type="body" idx="1"/>
          </p:nvPr>
        </p:nvSpPr>
        <p:spPr>
          <a:xfrm>
            <a:off x="609600" y="1633491"/>
            <a:ext cx="11011270" cy="4873841"/>
          </a:xfrm>
        </p:spPr>
        <p:txBody>
          <a:bodyPr/>
          <a:lstStyle/>
          <a:p>
            <a:pPr marL="152396" indent="0">
              <a:buNone/>
            </a:pPr>
            <a:r>
              <a:rPr lang="en-US" sz="2400" dirty="0"/>
              <a:t>The array is defined as a collection of similar data elements. If you have some sets of integers, and some sets of floats, you can group them under one name as an array. So, in simple words, we can define an array as a collection of similar types of values that are stored in a contiguous memory location under a single name.</a:t>
            </a:r>
          </a:p>
          <a:p>
            <a:pPr marL="152396" indent="0">
              <a:buNone/>
            </a:pPr>
            <a:r>
              <a:rPr lang="en-US" sz="2400" dirty="0"/>
              <a:t>C# supports two types of arrays:</a:t>
            </a:r>
          </a:p>
          <a:p>
            <a:r>
              <a:rPr lang="en-US" sz="2400" b="1" dirty="0"/>
              <a:t>Single dimension array</a:t>
            </a:r>
          </a:p>
          <a:p>
            <a:r>
              <a:rPr lang="en-US" sz="2400" b="1" dirty="0"/>
              <a:t>Multi-dimensional array </a:t>
            </a:r>
          </a:p>
          <a:p>
            <a:pPr marL="152396" indent="0">
              <a:buNone/>
            </a:pPr>
            <a:r>
              <a:rPr lang="en-US" sz="2400" dirty="0"/>
              <a:t>Single –dimensional array is arranged in the form of rows whereas multi-dimensional arrays the data is arranged in the form of rows and column</a:t>
            </a:r>
          </a:p>
          <a:p>
            <a:pPr marL="152396" indent="0">
              <a:buNone/>
            </a:pPr>
            <a:r>
              <a:rPr lang="en-US" sz="2400" dirty="0"/>
              <a:t>Multi-dimensional Arrays are of two types</a:t>
            </a:r>
          </a:p>
          <a:p>
            <a:pPr marL="152396" indent="0">
              <a:buNone/>
            </a:pPr>
            <a:r>
              <a:rPr lang="en-US" sz="2400" dirty="0"/>
              <a:t>Jagged array – whose rows and  columns are not equal</a:t>
            </a:r>
          </a:p>
          <a:p>
            <a:pPr marL="152396" indent="0">
              <a:buNone/>
            </a:pPr>
            <a:r>
              <a:rPr lang="en-US" sz="2400" dirty="0"/>
              <a:t>Rectangular array – whose rows and columns are equal </a:t>
            </a:r>
          </a:p>
        </p:txBody>
      </p:sp>
    </p:spTree>
    <p:extLst>
      <p:ext uri="{BB962C8B-B14F-4D97-AF65-F5344CB8AC3E}">
        <p14:creationId xmlns:p14="http://schemas.microsoft.com/office/powerpoint/2010/main" val="1481172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41066-AE20-244C-E5CC-824DD74E5228}"/>
              </a:ext>
            </a:extLst>
          </p:cNvPr>
          <p:cNvSpPr>
            <a:spLocks noGrp="1"/>
          </p:cNvSpPr>
          <p:nvPr>
            <p:ph type="title"/>
          </p:nvPr>
        </p:nvSpPr>
        <p:spPr>
          <a:xfrm>
            <a:off x="609600" y="292562"/>
            <a:ext cx="10061359" cy="541939"/>
          </a:xfrm>
        </p:spPr>
        <p:txBody>
          <a:bodyPr/>
          <a:lstStyle/>
          <a:p>
            <a:r>
              <a:rPr lang="en-US" dirty="0"/>
              <a:t>How to declare an Array</a:t>
            </a:r>
          </a:p>
        </p:txBody>
      </p:sp>
      <p:sp>
        <p:nvSpPr>
          <p:cNvPr id="3" name="Text Placeholder 2">
            <a:extLst>
              <a:ext uri="{FF2B5EF4-FFF2-40B4-BE49-F238E27FC236}">
                <a16:creationId xmlns:a16="http://schemas.microsoft.com/office/drawing/2014/main" id="{19EDABCB-7D7F-D2A5-0F04-5544906F7637}"/>
              </a:ext>
            </a:extLst>
          </p:cNvPr>
          <p:cNvSpPr>
            <a:spLocks noGrp="1"/>
          </p:cNvSpPr>
          <p:nvPr>
            <p:ph type="body" idx="1"/>
          </p:nvPr>
        </p:nvSpPr>
        <p:spPr>
          <a:xfrm>
            <a:off x="609600" y="1343740"/>
            <a:ext cx="11135557" cy="5113538"/>
          </a:xfrm>
        </p:spPr>
        <p:txBody>
          <a:bodyPr/>
          <a:lstStyle/>
          <a:p>
            <a:r>
              <a:rPr lang="en-US" sz="2400" b="1" i="0" dirty="0">
                <a:solidFill>
                  <a:srgbClr val="0000FF"/>
                </a:solidFill>
                <a:effectLst/>
                <a:latin typeface="arial" panose="020B0604020202020204" pitchFamily="34" charset="0"/>
              </a:rPr>
              <a:t>&lt;data type&gt;[] VariableName = new &lt;data type&gt;[size of the array];</a:t>
            </a:r>
          </a:p>
          <a:p>
            <a:endParaRPr lang="en-US" sz="2400" b="1" dirty="0">
              <a:solidFill>
                <a:srgbClr val="0000FF"/>
              </a:solidFill>
              <a:latin typeface="arial" panose="020B0604020202020204" pitchFamily="34" charset="0"/>
            </a:endParaRPr>
          </a:p>
          <a:p>
            <a:endParaRPr lang="en-US" sz="2400" b="1" dirty="0">
              <a:solidFill>
                <a:srgbClr val="0000FF"/>
              </a:solidFill>
              <a:latin typeface="arial" panose="020B0604020202020204" pitchFamily="34" charset="0"/>
            </a:endParaRPr>
          </a:p>
          <a:p>
            <a:pPr marL="152396" indent="0">
              <a:buNone/>
            </a:pPr>
            <a:r>
              <a:rPr lang="en-US" sz="2400" b="1" dirty="0">
                <a:latin typeface="arial" panose="020B0604020202020204" pitchFamily="34" charset="0"/>
              </a:rPr>
              <a:t>This will allocate space in the heap memory and will declare with the defaults of zero.</a:t>
            </a:r>
          </a:p>
          <a:p>
            <a:pPr marL="152396" indent="0">
              <a:buNone/>
            </a:pPr>
            <a:endParaRPr lang="en-US" sz="2400" b="1" dirty="0">
              <a:latin typeface="arial" panose="020B0604020202020204" pitchFamily="34" charset="0"/>
            </a:endParaRPr>
          </a:p>
          <a:p>
            <a:pPr marL="152396" indent="0">
              <a:buNone/>
            </a:pPr>
            <a:r>
              <a:rPr lang="en-US" sz="2400" b="1" dirty="0">
                <a:latin typeface="arial" panose="020B0604020202020204" pitchFamily="34" charset="0"/>
              </a:rPr>
              <a:t>Declare and initialize an Array in the Same statement in C#</a:t>
            </a:r>
          </a:p>
          <a:p>
            <a:endParaRPr lang="en-US" sz="2400" b="1" dirty="0">
              <a:solidFill>
                <a:srgbClr val="0000FF"/>
              </a:solidFill>
              <a:latin typeface="arial" panose="020B0604020202020204" pitchFamily="34" charset="0"/>
            </a:endParaRPr>
          </a:p>
          <a:p>
            <a:endParaRPr lang="en-US" sz="2400" b="1" dirty="0">
              <a:solidFill>
                <a:srgbClr val="0000FF"/>
              </a:solidFill>
              <a:latin typeface="arial" panose="020B0604020202020204" pitchFamily="34" charset="0"/>
            </a:endParaRPr>
          </a:p>
          <a:p>
            <a:pPr marL="152396" indent="0">
              <a:buNone/>
            </a:pPr>
            <a:r>
              <a:rPr lang="en-US" sz="2400" b="1" dirty="0">
                <a:latin typeface="arial" panose="020B0604020202020204" pitchFamily="34" charset="0"/>
              </a:rPr>
              <a:t>How can we access the Array Elements in C#</a:t>
            </a:r>
          </a:p>
          <a:p>
            <a:r>
              <a:rPr lang="en-US" sz="2400" dirty="0">
                <a:latin typeface="arial" panose="020B0604020202020204" pitchFamily="34" charset="0"/>
              </a:rPr>
              <a:t>We can access array’s element by index. Indexes are going to start from zero to n-1.</a:t>
            </a:r>
          </a:p>
          <a:p>
            <a:endParaRPr lang="en-US" sz="2400" dirty="0">
              <a:latin typeface="arial" panose="020B0604020202020204" pitchFamily="34" charset="0"/>
            </a:endParaRPr>
          </a:p>
          <a:p>
            <a:endParaRPr lang="en-US" sz="2400" dirty="0"/>
          </a:p>
        </p:txBody>
      </p:sp>
      <p:pic>
        <p:nvPicPr>
          <p:cNvPr id="5" name="Picture 4">
            <a:extLst>
              <a:ext uri="{FF2B5EF4-FFF2-40B4-BE49-F238E27FC236}">
                <a16:creationId xmlns:a16="http://schemas.microsoft.com/office/drawing/2014/main" id="{FE8728DE-3323-AC84-6C69-09827ED65DCA}"/>
              </a:ext>
            </a:extLst>
          </p:cNvPr>
          <p:cNvPicPr>
            <a:picLocks noChangeAspect="1"/>
          </p:cNvPicPr>
          <p:nvPr/>
        </p:nvPicPr>
        <p:blipFill>
          <a:blip r:embed="rId2"/>
          <a:stretch>
            <a:fillRect/>
          </a:stretch>
        </p:blipFill>
        <p:spPr>
          <a:xfrm>
            <a:off x="3062127" y="2012965"/>
            <a:ext cx="3475467" cy="523875"/>
          </a:xfrm>
          <a:prstGeom prst="rect">
            <a:avLst/>
          </a:prstGeom>
        </p:spPr>
      </p:pic>
      <p:pic>
        <p:nvPicPr>
          <p:cNvPr id="7" name="Picture 6">
            <a:extLst>
              <a:ext uri="{FF2B5EF4-FFF2-40B4-BE49-F238E27FC236}">
                <a16:creationId xmlns:a16="http://schemas.microsoft.com/office/drawing/2014/main" id="{DCAFB0B7-9FAC-D1BB-87BD-3AED4EAC20B7}"/>
              </a:ext>
            </a:extLst>
          </p:cNvPr>
          <p:cNvPicPr>
            <a:picLocks noChangeAspect="1"/>
          </p:cNvPicPr>
          <p:nvPr/>
        </p:nvPicPr>
        <p:blipFill>
          <a:blip r:embed="rId3"/>
          <a:stretch>
            <a:fillRect/>
          </a:stretch>
        </p:blipFill>
        <p:spPr>
          <a:xfrm>
            <a:off x="3304436" y="3206065"/>
            <a:ext cx="2990850" cy="523875"/>
          </a:xfrm>
          <a:prstGeom prst="rect">
            <a:avLst/>
          </a:prstGeom>
        </p:spPr>
      </p:pic>
    </p:spTree>
    <p:extLst>
      <p:ext uri="{BB962C8B-B14F-4D97-AF65-F5344CB8AC3E}">
        <p14:creationId xmlns:p14="http://schemas.microsoft.com/office/powerpoint/2010/main" val="435080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D10326-E0E3-421E-1DC7-A148387A3E59}"/>
              </a:ext>
            </a:extLst>
          </p:cNvPr>
          <p:cNvPicPr>
            <a:picLocks noChangeAspect="1"/>
          </p:cNvPicPr>
          <p:nvPr/>
        </p:nvPicPr>
        <p:blipFill>
          <a:blip r:embed="rId2"/>
          <a:stretch>
            <a:fillRect/>
          </a:stretch>
        </p:blipFill>
        <p:spPr>
          <a:xfrm>
            <a:off x="1194380" y="939561"/>
            <a:ext cx="3524111" cy="1520038"/>
          </a:xfrm>
          <a:prstGeom prst="rect">
            <a:avLst/>
          </a:prstGeom>
        </p:spPr>
      </p:pic>
      <p:pic>
        <p:nvPicPr>
          <p:cNvPr id="7" name="Picture 6">
            <a:extLst>
              <a:ext uri="{FF2B5EF4-FFF2-40B4-BE49-F238E27FC236}">
                <a16:creationId xmlns:a16="http://schemas.microsoft.com/office/drawing/2014/main" id="{DB4A3F84-9E51-B324-0090-2213C087A84E}"/>
              </a:ext>
            </a:extLst>
          </p:cNvPr>
          <p:cNvPicPr>
            <a:picLocks noChangeAspect="1"/>
          </p:cNvPicPr>
          <p:nvPr/>
        </p:nvPicPr>
        <p:blipFill rotWithShape="1">
          <a:blip r:embed="rId3"/>
          <a:srcRect t="8628" r="31848"/>
          <a:stretch/>
        </p:blipFill>
        <p:spPr>
          <a:xfrm>
            <a:off x="5221161" y="1084084"/>
            <a:ext cx="511760" cy="1230992"/>
          </a:xfrm>
          <a:prstGeom prst="rect">
            <a:avLst/>
          </a:prstGeom>
        </p:spPr>
      </p:pic>
      <p:pic>
        <p:nvPicPr>
          <p:cNvPr id="13" name="Picture 12">
            <a:extLst>
              <a:ext uri="{FF2B5EF4-FFF2-40B4-BE49-F238E27FC236}">
                <a16:creationId xmlns:a16="http://schemas.microsoft.com/office/drawing/2014/main" id="{A98DA650-A6E9-E0BA-A984-EDFB22A43081}"/>
              </a:ext>
            </a:extLst>
          </p:cNvPr>
          <p:cNvPicPr>
            <a:picLocks noChangeAspect="1"/>
          </p:cNvPicPr>
          <p:nvPr/>
        </p:nvPicPr>
        <p:blipFill>
          <a:blip r:embed="rId4"/>
          <a:stretch>
            <a:fillRect/>
          </a:stretch>
        </p:blipFill>
        <p:spPr>
          <a:xfrm>
            <a:off x="5051168" y="3313682"/>
            <a:ext cx="511760" cy="1620573"/>
          </a:xfrm>
          <a:prstGeom prst="rect">
            <a:avLst/>
          </a:prstGeom>
        </p:spPr>
      </p:pic>
      <p:pic>
        <p:nvPicPr>
          <p:cNvPr id="15" name="Picture 14">
            <a:extLst>
              <a:ext uri="{FF2B5EF4-FFF2-40B4-BE49-F238E27FC236}">
                <a16:creationId xmlns:a16="http://schemas.microsoft.com/office/drawing/2014/main" id="{8F299E6C-404E-BED1-660D-68B190BF872B}"/>
              </a:ext>
            </a:extLst>
          </p:cNvPr>
          <p:cNvPicPr>
            <a:picLocks noChangeAspect="1"/>
          </p:cNvPicPr>
          <p:nvPr/>
        </p:nvPicPr>
        <p:blipFill rotWithShape="1">
          <a:blip r:embed="rId5"/>
          <a:srcRect r="17786"/>
          <a:stretch/>
        </p:blipFill>
        <p:spPr>
          <a:xfrm>
            <a:off x="1172174" y="2834880"/>
            <a:ext cx="3524111" cy="2578179"/>
          </a:xfrm>
          <a:prstGeom prst="rect">
            <a:avLst/>
          </a:prstGeom>
        </p:spPr>
      </p:pic>
      <p:pic>
        <p:nvPicPr>
          <p:cNvPr id="17" name="Picture 16">
            <a:extLst>
              <a:ext uri="{FF2B5EF4-FFF2-40B4-BE49-F238E27FC236}">
                <a16:creationId xmlns:a16="http://schemas.microsoft.com/office/drawing/2014/main" id="{FCF571BB-F38C-B74D-851B-42501D8B0782}"/>
              </a:ext>
            </a:extLst>
          </p:cNvPr>
          <p:cNvPicPr>
            <a:picLocks noChangeAspect="1"/>
          </p:cNvPicPr>
          <p:nvPr/>
        </p:nvPicPr>
        <p:blipFill>
          <a:blip r:embed="rId6"/>
          <a:stretch>
            <a:fillRect/>
          </a:stretch>
        </p:blipFill>
        <p:spPr>
          <a:xfrm>
            <a:off x="6605310" y="444384"/>
            <a:ext cx="4250268" cy="2510392"/>
          </a:xfrm>
          <a:prstGeom prst="rect">
            <a:avLst/>
          </a:prstGeom>
        </p:spPr>
      </p:pic>
      <p:pic>
        <p:nvPicPr>
          <p:cNvPr id="19" name="Picture 18">
            <a:extLst>
              <a:ext uri="{FF2B5EF4-FFF2-40B4-BE49-F238E27FC236}">
                <a16:creationId xmlns:a16="http://schemas.microsoft.com/office/drawing/2014/main" id="{0AF2E497-5D67-8524-DAB4-D9FAF163AD33}"/>
              </a:ext>
            </a:extLst>
          </p:cNvPr>
          <p:cNvPicPr>
            <a:picLocks noChangeAspect="1"/>
          </p:cNvPicPr>
          <p:nvPr/>
        </p:nvPicPr>
        <p:blipFill rotWithShape="1">
          <a:blip r:embed="rId7"/>
          <a:srcRect l="14966" t="-2267" r="22601" b="-1"/>
          <a:stretch/>
        </p:blipFill>
        <p:spPr>
          <a:xfrm>
            <a:off x="11244786" y="784140"/>
            <a:ext cx="681378" cy="1187362"/>
          </a:xfrm>
          <a:prstGeom prst="rect">
            <a:avLst/>
          </a:prstGeom>
        </p:spPr>
      </p:pic>
    </p:spTree>
    <p:extLst>
      <p:ext uri="{BB962C8B-B14F-4D97-AF65-F5344CB8AC3E}">
        <p14:creationId xmlns:p14="http://schemas.microsoft.com/office/powerpoint/2010/main" val="294052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74205-2651-E2E3-93BA-07DB7E8F917B}"/>
              </a:ext>
            </a:extLst>
          </p:cNvPr>
          <p:cNvSpPr>
            <a:spLocks noGrp="1"/>
          </p:cNvSpPr>
          <p:nvPr>
            <p:ph type="title"/>
          </p:nvPr>
        </p:nvSpPr>
        <p:spPr>
          <a:xfrm>
            <a:off x="905522" y="842978"/>
            <a:ext cx="10807083" cy="781636"/>
          </a:xfrm>
        </p:spPr>
        <p:txBody>
          <a:bodyPr/>
          <a:lstStyle/>
          <a:p>
            <a:r>
              <a:rPr lang="en-US" b="1" dirty="0"/>
              <a:t>Difference between for Loop and Foreach</a:t>
            </a:r>
          </a:p>
        </p:txBody>
      </p:sp>
      <p:sp>
        <p:nvSpPr>
          <p:cNvPr id="3" name="Text Placeholder 2">
            <a:extLst>
              <a:ext uri="{FF2B5EF4-FFF2-40B4-BE49-F238E27FC236}">
                <a16:creationId xmlns:a16="http://schemas.microsoft.com/office/drawing/2014/main" id="{7104FFAA-6A42-C53E-D1AC-67978BCB699C}"/>
              </a:ext>
            </a:extLst>
          </p:cNvPr>
          <p:cNvSpPr>
            <a:spLocks noGrp="1"/>
          </p:cNvSpPr>
          <p:nvPr>
            <p:ph type="body" idx="1"/>
          </p:nvPr>
        </p:nvSpPr>
        <p:spPr>
          <a:xfrm>
            <a:off x="612559" y="1624614"/>
            <a:ext cx="11162191" cy="4625265"/>
          </a:xfrm>
        </p:spPr>
        <p:txBody>
          <a:bodyPr/>
          <a:lstStyle/>
          <a:p>
            <a:pPr marL="152396" indent="0">
              <a:buNone/>
            </a:pPr>
            <a:r>
              <a:rPr lang="en-US" dirty="0"/>
              <a:t>The loop variable refers to the index of an array whereas, in the case of a for-each loop, the loop variable refers to the values of the array.</a:t>
            </a:r>
          </a:p>
          <a:p>
            <a:pPr marL="152396" indent="0">
              <a:buNone/>
            </a:pPr>
            <a:endParaRPr lang="en-US" dirty="0"/>
          </a:p>
        </p:txBody>
      </p:sp>
    </p:spTree>
    <p:extLst>
      <p:ext uri="{BB962C8B-B14F-4D97-AF65-F5344CB8AC3E}">
        <p14:creationId xmlns:p14="http://schemas.microsoft.com/office/powerpoint/2010/main" val="565698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09B49-34F5-28A8-FA7D-638F5DC796BD}"/>
              </a:ext>
            </a:extLst>
          </p:cNvPr>
          <p:cNvSpPr>
            <a:spLocks noGrp="1"/>
          </p:cNvSpPr>
          <p:nvPr>
            <p:ph type="title"/>
          </p:nvPr>
        </p:nvSpPr>
        <p:spPr>
          <a:xfrm>
            <a:off x="1186648" y="567770"/>
            <a:ext cx="8197049" cy="719492"/>
          </a:xfrm>
        </p:spPr>
        <p:txBody>
          <a:bodyPr/>
          <a:lstStyle/>
          <a:p>
            <a:r>
              <a:rPr lang="en-US" dirty="0"/>
              <a:t>Accessing un- existing Index</a:t>
            </a:r>
          </a:p>
        </p:txBody>
      </p:sp>
      <p:pic>
        <p:nvPicPr>
          <p:cNvPr id="5" name="Picture 4">
            <a:extLst>
              <a:ext uri="{FF2B5EF4-FFF2-40B4-BE49-F238E27FC236}">
                <a16:creationId xmlns:a16="http://schemas.microsoft.com/office/drawing/2014/main" id="{688DFFA1-78AC-0355-B41F-E04AA1EFCCB1}"/>
              </a:ext>
            </a:extLst>
          </p:cNvPr>
          <p:cNvPicPr>
            <a:picLocks noChangeAspect="1"/>
          </p:cNvPicPr>
          <p:nvPr/>
        </p:nvPicPr>
        <p:blipFill>
          <a:blip r:embed="rId2"/>
          <a:stretch>
            <a:fillRect/>
          </a:stretch>
        </p:blipFill>
        <p:spPr>
          <a:xfrm>
            <a:off x="2353856" y="2440747"/>
            <a:ext cx="6916115" cy="4124901"/>
          </a:xfrm>
          <a:prstGeom prst="rect">
            <a:avLst/>
          </a:prstGeom>
        </p:spPr>
      </p:pic>
    </p:spTree>
    <p:extLst>
      <p:ext uri="{BB962C8B-B14F-4D97-AF65-F5344CB8AC3E}">
        <p14:creationId xmlns:p14="http://schemas.microsoft.com/office/powerpoint/2010/main" val="1663477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4366-06AC-CED3-42A4-F4D0C01DBAE7}"/>
              </a:ext>
            </a:extLst>
          </p:cNvPr>
          <p:cNvSpPr>
            <a:spLocks noGrp="1"/>
          </p:cNvSpPr>
          <p:nvPr>
            <p:ph type="title"/>
          </p:nvPr>
        </p:nvSpPr>
        <p:spPr>
          <a:xfrm>
            <a:off x="733887" y="226381"/>
            <a:ext cx="7469080" cy="666226"/>
          </a:xfrm>
        </p:spPr>
        <p:txBody>
          <a:bodyPr/>
          <a:lstStyle/>
          <a:p>
            <a:r>
              <a:rPr lang="en-US" dirty="0"/>
              <a:t>Array Properties</a:t>
            </a:r>
          </a:p>
        </p:txBody>
      </p:sp>
      <p:sp>
        <p:nvSpPr>
          <p:cNvPr id="3" name="Text Placeholder 2">
            <a:extLst>
              <a:ext uri="{FF2B5EF4-FFF2-40B4-BE49-F238E27FC236}">
                <a16:creationId xmlns:a16="http://schemas.microsoft.com/office/drawing/2014/main" id="{2C4DD342-D7B1-7BDF-411C-2D06B743FFDD}"/>
              </a:ext>
            </a:extLst>
          </p:cNvPr>
          <p:cNvSpPr>
            <a:spLocks noGrp="1"/>
          </p:cNvSpPr>
          <p:nvPr>
            <p:ph type="body" idx="1"/>
          </p:nvPr>
        </p:nvSpPr>
        <p:spPr>
          <a:xfrm>
            <a:off x="488273" y="1074198"/>
            <a:ext cx="11327906" cy="5557421"/>
          </a:xfrm>
        </p:spPr>
        <p:txBody>
          <a:bodyPr/>
          <a:lstStyle/>
          <a:p>
            <a:pPr marL="152396" indent="0">
              <a:buNone/>
            </a:pPr>
            <a:r>
              <a:rPr lang="en-US" sz="2400" b="1" dirty="0"/>
              <a:t>IsFixedSize </a:t>
            </a:r>
          </a:p>
          <a:p>
            <a:r>
              <a:rPr lang="en-US" sz="2400" dirty="0"/>
              <a:t>Returns a Boolean value indicating whether the Array has a fixed size.(this is always true for all  arrays). An array with  a fixed size does not allow addition or removal of elements after the array is created , but allows modification of existing elements.</a:t>
            </a:r>
          </a:p>
          <a:p>
            <a:pPr marL="152396" indent="0">
              <a:buNone/>
            </a:pPr>
            <a:r>
              <a:rPr lang="en-US" sz="2400" b="1" dirty="0" err="1"/>
              <a:t>IsRead</a:t>
            </a:r>
            <a:r>
              <a:rPr lang="en-US" sz="2400" b="1" dirty="0"/>
              <a:t>-only </a:t>
            </a:r>
          </a:p>
          <a:p>
            <a:r>
              <a:rPr lang="en-US" sz="2400" dirty="0"/>
              <a:t>This property is always false .and returns a value indicating whether the array is read-only. An array that is read-only does not allow addition, removal or modification of elements after the array is created.</a:t>
            </a:r>
          </a:p>
          <a:p>
            <a:pPr marL="152396" indent="0">
              <a:buNone/>
            </a:pPr>
            <a:r>
              <a:rPr lang="en-US" sz="2400" b="1" dirty="0"/>
              <a:t>Length</a:t>
            </a:r>
          </a:p>
          <a:p>
            <a:r>
              <a:rPr lang="en-US" sz="2400" dirty="0"/>
              <a:t>Get the total number of element in all the dimensions of the array</a:t>
            </a:r>
          </a:p>
          <a:p>
            <a:pPr marL="152396" indent="0">
              <a:buNone/>
            </a:pPr>
            <a:r>
              <a:rPr lang="en-US" sz="2400" b="1" dirty="0"/>
              <a:t>Rank</a:t>
            </a:r>
          </a:p>
          <a:p>
            <a:r>
              <a:rPr lang="en-US" sz="2400" dirty="0"/>
              <a:t>Gets the number of dimensions of an array . Example, one-dimensional returns 1 , a two –dimensional returns 2</a:t>
            </a:r>
          </a:p>
          <a:p>
            <a:pPr marL="152396" indent="0">
              <a:buNone/>
            </a:pPr>
            <a:endParaRPr lang="en-US" sz="2400" b="1" dirty="0"/>
          </a:p>
        </p:txBody>
      </p:sp>
    </p:spTree>
    <p:extLst>
      <p:ext uri="{BB962C8B-B14F-4D97-AF65-F5344CB8AC3E}">
        <p14:creationId xmlns:p14="http://schemas.microsoft.com/office/powerpoint/2010/main" val="1410307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1DFB4-8EB5-F4DA-08FF-E3AAEBF34BFD}"/>
              </a:ext>
            </a:extLst>
          </p:cNvPr>
          <p:cNvSpPr>
            <a:spLocks noGrp="1"/>
          </p:cNvSpPr>
          <p:nvPr>
            <p:ph type="title"/>
          </p:nvPr>
        </p:nvSpPr>
        <p:spPr>
          <a:xfrm>
            <a:off x="609600" y="79498"/>
            <a:ext cx="7371425" cy="746125"/>
          </a:xfrm>
        </p:spPr>
        <p:txBody>
          <a:bodyPr/>
          <a:lstStyle/>
          <a:p>
            <a:r>
              <a:rPr lang="en-US" dirty="0"/>
              <a:t>Array Methods</a:t>
            </a:r>
          </a:p>
        </p:txBody>
      </p:sp>
      <p:sp>
        <p:nvSpPr>
          <p:cNvPr id="3" name="Text Placeholder 2">
            <a:extLst>
              <a:ext uri="{FF2B5EF4-FFF2-40B4-BE49-F238E27FC236}">
                <a16:creationId xmlns:a16="http://schemas.microsoft.com/office/drawing/2014/main" id="{CABBDAD5-0416-D4A8-8D62-00E2454366D2}"/>
              </a:ext>
            </a:extLst>
          </p:cNvPr>
          <p:cNvSpPr>
            <a:spLocks noGrp="1"/>
          </p:cNvSpPr>
          <p:nvPr>
            <p:ph type="body" idx="1"/>
          </p:nvPr>
        </p:nvSpPr>
        <p:spPr>
          <a:xfrm>
            <a:off x="609599" y="887767"/>
            <a:ext cx="11188823" cy="5690586"/>
          </a:xfrm>
        </p:spPr>
        <p:txBody>
          <a:bodyPr/>
          <a:lstStyle/>
          <a:p>
            <a:pPr marL="152396" indent="0">
              <a:buNone/>
            </a:pPr>
            <a:r>
              <a:rPr lang="en-US" dirty="0"/>
              <a:t>AsReadonly </a:t>
            </a:r>
          </a:p>
          <a:p>
            <a:r>
              <a:rPr lang="en-US" dirty="0"/>
              <a:t>Returns a read-only wrapper for the specified array.</a:t>
            </a:r>
          </a:p>
          <a:p>
            <a:endParaRPr lang="en-US" dirty="0"/>
          </a:p>
        </p:txBody>
      </p:sp>
      <p:pic>
        <p:nvPicPr>
          <p:cNvPr id="5" name="Picture 4">
            <a:extLst>
              <a:ext uri="{FF2B5EF4-FFF2-40B4-BE49-F238E27FC236}">
                <a16:creationId xmlns:a16="http://schemas.microsoft.com/office/drawing/2014/main" id="{6C8FFC3D-FD04-12E6-BE4B-2C5E6792A02C}"/>
              </a:ext>
            </a:extLst>
          </p:cNvPr>
          <p:cNvPicPr>
            <a:picLocks noChangeAspect="1"/>
          </p:cNvPicPr>
          <p:nvPr/>
        </p:nvPicPr>
        <p:blipFill>
          <a:blip r:embed="rId2"/>
          <a:stretch>
            <a:fillRect/>
          </a:stretch>
        </p:blipFill>
        <p:spPr>
          <a:xfrm>
            <a:off x="980372" y="2319666"/>
            <a:ext cx="6754168" cy="3248478"/>
          </a:xfrm>
          <a:prstGeom prst="rect">
            <a:avLst/>
          </a:prstGeom>
        </p:spPr>
      </p:pic>
    </p:spTree>
    <p:extLst>
      <p:ext uri="{BB962C8B-B14F-4D97-AF65-F5344CB8AC3E}">
        <p14:creationId xmlns:p14="http://schemas.microsoft.com/office/powerpoint/2010/main" val="2587756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18362-15B4-4166-D3F4-977405A03F0F}"/>
              </a:ext>
            </a:extLst>
          </p:cNvPr>
          <p:cNvSpPr>
            <a:spLocks noGrp="1"/>
          </p:cNvSpPr>
          <p:nvPr>
            <p:ph type="title"/>
          </p:nvPr>
        </p:nvSpPr>
        <p:spPr>
          <a:xfrm>
            <a:off x="798990" y="745724"/>
            <a:ext cx="7482730" cy="772358"/>
          </a:xfrm>
        </p:spPr>
        <p:txBody>
          <a:bodyPr/>
          <a:lstStyle/>
          <a:p>
            <a:r>
              <a:rPr lang="en-US" dirty="0"/>
              <a:t>Clear</a:t>
            </a:r>
          </a:p>
        </p:txBody>
      </p:sp>
      <p:sp>
        <p:nvSpPr>
          <p:cNvPr id="3" name="Text Placeholder 2">
            <a:extLst>
              <a:ext uri="{FF2B5EF4-FFF2-40B4-BE49-F238E27FC236}">
                <a16:creationId xmlns:a16="http://schemas.microsoft.com/office/drawing/2014/main" id="{90E0F3E4-6728-415A-EAEB-6F9DB3862219}"/>
              </a:ext>
            </a:extLst>
          </p:cNvPr>
          <p:cNvSpPr>
            <a:spLocks noGrp="1"/>
          </p:cNvSpPr>
          <p:nvPr>
            <p:ph type="body" idx="1"/>
          </p:nvPr>
        </p:nvSpPr>
        <p:spPr>
          <a:xfrm>
            <a:off x="609600" y="1518082"/>
            <a:ext cx="10972800" cy="4664118"/>
          </a:xfrm>
        </p:spPr>
        <p:txBody>
          <a:bodyPr/>
          <a:lstStyle/>
          <a:p>
            <a:r>
              <a:rPr lang="en-US" dirty="0"/>
              <a:t>Clears the contents of an array</a:t>
            </a:r>
          </a:p>
          <a:p>
            <a:endParaRPr lang="en-US" dirty="0"/>
          </a:p>
        </p:txBody>
      </p:sp>
      <p:pic>
        <p:nvPicPr>
          <p:cNvPr id="7" name="Picture 6">
            <a:extLst>
              <a:ext uri="{FF2B5EF4-FFF2-40B4-BE49-F238E27FC236}">
                <a16:creationId xmlns:a16="http://schemas.microsoft.com/office/drawing/2014/main" id="{F5BFE2AB-D023-7978-13A1-A1ACC9A0AC70}"/>
              </a:ext>
            </a:extLst>
          </p:cNvPr>
          <p:cNvPicPr>
            <a:picLocks noChangeAspect="1"/>
          </p:cNvPicPr>
          <p:nvPr/>
        </p:nvPicPr>
        <p:blipFill>
          <a:blip r:embed="rId2"/>
          <a:stretch>
            <a:fillRect/>
          </a:stretch>
        </p:blipFill>
        <p:spPr>
          <a:xfrm>
            <a:off x="1364850" y="2548306"/>
            <a:ext cx="3638550" cy="1228725"/>
          </a:xfrm>
          <a:prstGeom prst="rect">
            <a:avLst/>
          </a:prstGeom>
        </p:spPr>
      </p:pic>
      <p:pic>
        <p:nvPicPr>
          <p:cNvPr id="9" name="Picture 8">
            <a:extLst>
              <a:ext uri="{FF2B5EF4-FFF2-40B4-BE49-F238E27FC236}">
                <a16:creationId xmlns:a16="http://schemas.microsoft.com/office/drawing/2014/main" id="{760FABD8-A3A9-17C0-03D7-FA72DA073329}"/>
              </a:ext>
            </a:extLst>
          </p:cNvPr>
          <p:cNvPicPr>
            <a:picLocks noChangeAspect="1"/>
          </p:cNvPicPr>
          <p:nvPr/>
        </p:nvPicPr>
        <p:blipFill>
          <a:blip r:embed="rId3"/>
          <a:stretch>
            <a:fillRect/>
          </a:stretch>
        </p:blipFill>
        <p:spPr>
          <a:xfrm>
            <a:off x="5758650" y="2715550"/>
            <a:ext cx="400050" cy="733425"/>
          </a:xfrm>
          <a:prstGeom prst="rect">
            <a:avLst/>
          </a:prstGeom>
        </p:spPr>
      </p:pic>
    </p:spTree>
    <p:extLst>
      <p:ext uri="{BB962C8B-B14F-4D97-AF65-F5344CB8AC3E}">
        <p14:creationId xmlns:p14="http://schemas.microsoft.com/office/powerpoint/2010/main" val="4041425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A3FE9166DFFCA4F828C9562480FADF8" ma:contentTypeVersion="17" ma:contentTypeDescription="Create a new document." ma:contentTypeScope="" ma:versionID="99b97478d634bcb6731d6423c0aa6266">
  <xsd:schema xmlns:xsd="http://www.w3.org/2001/XMLSchema" xmlns:xs="http://www.w3.org/2001/XMLSchema" xmlns:p="http://schemas.microsoft.com/office/2006/metadata/properties" xmlns:ns3="b2463319-f063-494d-be28-0864aafcbfaf" xmlns:ns4="cb70dd5e-aeba-4303-895e-0ae485ba4d8f" targetNamespace="http://schemas.microsoft.com/office/2006/metadata/properties" ma:root="true" ma:fieldsID="145e044a657221f1d5675606702a2248" ns3:_="" ns4:_="">
    <xsd:import namespace="b2463319-f063-494d-be28-0864aafcbfaf"/>
    <xsd:import namespace="cb70dd5e-aeba-4303-895e-0ae485ba4d8f"/>
    <xsd:element name="properties">
      <xsd:complexType>
        <xsd:sequence>
          <xsd:element name="documentManagement">
            <xsd:complexType>
              <xsd:all>
                <xsd:element ref="ns3:MigrationWizId" minOccurs="0"/>
                <xsd:element ref="ns3:MigrationWizIdPermissions" minOccurs="0"/>
                <xsd:element ref="ns3:MigrationWizIdVersion" minOccurs="0"/>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AutoKeyPoints" minOccurs="0"/>
                <xsd:element ref="ns3:MediaServiceKeyPoints" minOccurs="0"/>
                <xsd:element ref="ns4:SharedWithUsers" minOccurs="0"/>
                <xsd:element ref="ns4:SharedWithDetails" minOccurs="0"/>
                <xsd:element ref="ns4:SharingHintHash" minOccurs="0"/>
                <xsd:element ref="ns3:MediaServiceOCR"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463319-f063-494d-be28-0864aafcbfaf"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Version" ma:index="10" nillable="true" ma:displayName="MigrationWizIdVersion" ma:internalName="MigrationWizIdVersion">
      <xsd:simpleType>
        <xsd:restriction base="dms:Text"/>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_activity" ma:index="24"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b70dd5e-aeba-4303-895e-0ae485ba4d8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igrationWizIdVersion xmlns="b2463319-f063-494d-be28-0864aafcbfaf" xsi:nil="true"/>
    <MigrationWizIdPermissions xmlns="b2463319-f063-494d-be28-0864aafcbfaf" xsi:nil="true"/>
    <_activity xmlns="b2463319-f063-494d-be28-0864aafcbfaf" xsi:nil="true"/>
    <MigrationWizId xmlns="b2463319-f063-494d-be28-0864aafcbfaf" xsi:nil="true"/>
  </documentManagement>
</p:properties>
</file>

<file path=customXml/itemProps1.xml><?xml version="1.0" encoding="utf-8"?>
<ds:datastoreItem xmlns:ds="http://schemas.openxmlformats.org/officeDocument/2006/customXml" ds:itemID="{A5708FA3-C455-4FE7-8556-914F4E8BECA9}">
  <ds:schemaRefs>
    <ds:schemaRef ds:uri="http://schemas.microsoft.com/sharepoint/v3/contenttype/forms"/>
  </ds:schemaRefs>
</ds:datastoreItem>
</file>

<file path=customXml/itemProps2.xml><?xml version="1.0" encoding="utf-8"?>
<ds:datastoreItem xmlns:ds="http://schemas.openxmlformats.org/officeDocument/2006/customXml" ds:itemID="{F5615D13-2A8D-4FB9-A09A-4A47BC5529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463319-f063-494d-be28-0864aafcbfaf"/>
    <ds:schemaRef ds:uri="cb70dd5e-aeba-4303-895e-0ae485ba4d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6BAD514-976A-46B0-AD5D-90FC31E09CF7}">
  <ds:schemaRefs>
    <ds:schemaRef ds:uri="http://schemas.microsoft.com/office/2006/documentManagement/types"/>
    <ds:schemaRef ds:uri="http://purl.org/dc/dcmitype/"/>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cb70dd5e-aeba-4303-895e-0ae485ba4d8f"/>
    <ds:schemaRef ds:uri="b2463319-f063-494d-be28-0864aafcbfaf"/>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666</TotalTime>
  <Words>1056</Words>
  <Application>Microsoft Office PowerPoint</Application>
  <PresentationFormat>Widescreen</PresentationFormat>
  <Paragraphs>93</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vt:lpstr>
      <vt:lpstr>Calibri</vt:lpstr>
      <vt:lpstr>Calibri Light</vt:lpstr>
      <vt:lpstr>Times New Roman</vt:lpstr>
      <vt:lpstr>Office Theme</vt:lpstr>
      <vt:lpstr>ARRAY</vt:lpstr>
      <vt:lpstr>What are Arrays</vt:lpstr>
      <vt:lpstr>How to declare an Array</vt:lpstr>
      <vt:lpstr>PowerPoint Presentation</vt:lpstr>
      <vt:lpstr>Difference between for Loop and Foreach</vt:lpstr>
      <vt:lpstr>Accessing un- existing Index</vt:lpstr>
      <vt:lpstr>Array Properties</vt:lpstr>
      <vt:lpstr>Array Methods</vt:lpstr>
      <vt:lpstr>Clear</vt:lpstr>
      <vt:lpstr>Clone</vt:lpstr>
      <vt:lpstr>ConstrainedCopy</vt:lpstr>
      <vt:lpstr>Copy</vt:lpstr>
      <vt:lpstr>2-Dimensional Array</vt:lpstr>
      <vt:lpstr>PowerPoint Presentation</vt:lpstr>
      <vt:lpstr>Initializing a 2 Dimensional Array in C#</vt:lpstr>
      <vt:lpstr>Jagged Arrays</vt:lpstr>
      <vt:lpstr>PowerPoint Presentation</vt:lpstr>
      <vt:lpstr>Advantages of Array</vt:lpstr>
      <vt:lpstr>Disadvantages of Array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dc:title>
  <dc:creator>Jonathan Ndambuki</dc:creator>
  <cp:lastModifiedBy>Jonathan Ndambuki</cp:lastModifiedBy>
  <cp:revision>2</cp:revision>
  <dcterms:created xsi:type="dcterms:W3CDTF">2023-06-07T11:29:33Z</dcterms:created>
  <dcterms:modified xsi:type="dcterms:W3CDTF">2023-06-08T14:47:35Z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0x0101006A3FE9166DFFCA4F828C9562480FADF8</vt:lpwstr>
  </property>
</Properties>
</file>