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46" r:id="rId3"/>
    <p:sldId id="347" r:id="rId4"/>
    <p:sldId id="348" r:id="rId5"/>
    <p:sldId id="34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400D5-4CA4-4D81-ADF7-E6569EBF66FD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809CB-E992-4D3F-BE0B-2DFAB29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23D5-28BE-3422-4F44-AB6BC9FC0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42FB3-D717-EF06-CD4D-9DEC05792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B6B34-7565-7D9D-EC36-11E7FB43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DFB4-8946-4284-B0B7-7B6A718E732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A8DF-02D8-17D4-1683-99A67C52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E7A4B-C27D-858A-0EB3-57E9B41B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259-B0C1-4180-991C-53D5BFF3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8043-57F3-5E20-B57A-A95118D8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3243-3427-B5A3-7587-331118C4E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27D73-3BC4-4301-4963-84830903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DFB4-8946-4284-B0B7-7B6A718E732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B819C-3B0A-DAF5-D49F-10214630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96A3-6597-B48A-57C0-9DB9C9B2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259-B0C1-4180-991C-53D5BFF3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3CB42-6D65-D3A4-C924-F44CBF583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9E36D-7604-69D9-F159-5D3E38171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BB36C-41C4-1F18-7597-89CBA3F6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DFB4-8946-4284-B0B7-7B6A718E732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6809-5D4B-908B-B85B-9DA8D8B5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216A-F72B-F2E1-5DBB-0066E428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259-B0C1-4180-991C-53D5BFF3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7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2155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529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F759-2C3F-5826-8B6A-2BFB8513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E1F9B-2F1D-8602-5C7C-E74EADD3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431B-B812-CA62-A6D7-4F9E65A5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DFB4-8946-4284-B0B7-7B6A718E732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1843-3515-A0D3-4E98-5743B359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DCBB-2E89-CB06-BD58-5ACDDA12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259-B0C1-4180-991C-53D5BFF3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7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9348-DFF0-A211-6EB4-A2BB7741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49B13-F379-EC2B-9B69-CF4A2C1D7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0C79-E840-77E6-5242-D99DC59C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DFB4-8946-4284-B0B7-7B6A718E732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47407-AE24-DF2B-FB57-0C393029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7916A-6E2F-E3B5-3BCD-146DC717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259-B0C1-4180-991C-53D5BFF3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C61A-E8BD-F991-7C03-0CC87B99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099C-E0A0-8C6E-58BF-EE2F896E9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1A29B-0BE8-6E50-B6D8-64F0A10D8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E18B9-AE05-EAC5-4371-EDBC9D82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DFB4-8946-4284-B0B7-7B6A718E732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C05A0-857C-F75C-0B62-3FD831C8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C6965-D82E-97BF-D9C3-7693C68E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259-B0C1-4180-991C-53D5BFF3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6AA2-674A-8577-D427-EA83F9DA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F7932-206D-5895-3917-56CFAD5E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4852B-2B23-5EB6-38D9-A3367E884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1FDE0-1231-AC55-2B97-FDCF89483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07718-F7FF-CC30-074D-782ED0F1F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F262A-B3EE-0491-A36C-9C88E1D8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DFB4-8946-4284-B0B7-7B6A718E732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771C2-CDC1-E40D-2DF8-70F5670E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FE119-3481-9F8E-515D-5F4DE818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259-B0C1-4180-991C-53D5BFF3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9795-04EB-8C6B-DA3C-4B5D1857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5945D-5CF9-914F-FE98-FE654795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DFB4-8946-4284-B0B7-7B6A718E732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D7B44-90E0-DFEE-7A0E-A7957687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3C30F-D4C8-89DD-0A03-9B4CEFBD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259-B0C1-4180-991C-53D5BFF3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8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867AC-BD60-D1FB-6A68-CB529393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DFB4-8946-4284-B0B7-7B6A718E732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85AD4-5810-E1CA-5A55-778F203B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3C735-E639-6C70-A2E4-5916DEA1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259-B0C1-4180-991C-53D5BFF3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10BC-7063-C809-E227-6D40F65B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A33C6-498F-011C-31C3-3C1E0804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1BB05-5D77-B451-44F8-0A88B52F5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81EE-00F3-F142-7362-D25795C1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DFB4-8946-4284-B0B7-7B6A718E732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F699-2CB4-D28F-3677-93F6CBF7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CE7F0-9F72-70B6-CE6A-2F001199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259-B0C1-4180-991C-53D5BFF3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1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3CC3-39A6-9008-FC64-430D1AA9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D7D1F-9194-720A-936B-C132DEE6B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AC3DD-6244-CBB6-6BA0-5412CF512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716E5-1766-D96C-598E-9CACFF95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DFB4-8946-4284-B0B7-7B6A718E732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2C89-F5EE-1AA3-073E-1AD3386C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A10B6-314A-9FEC-8B98-2E2C6261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2259-B0C1-4180-991C-53D5BFF3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13E09-14FA-723C-6A38-754E2518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DAF50-DFB5-8017-09CE-A3BA8DF22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15354-CFCC-5CFF-8F05-90E0C2095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CDFB4-8946-4284-B0B7-7B6A718E732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2719-DAA1-CE4F-BA04-12E4B9610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F94F-C977-F660-2882-A2458D65B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B2259-B0C1-4180-991C-53D5BFF3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9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829903" y="890669"/>
            <a:ext cx="5121524" cy="5191071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354049" y="1689763"/>
            <a:ext cx="8073213" cy="3586875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9DDE-5D70-502E-C21B-D8F2A7BB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7" y="233083"/>
            <a:ext cx="10291233" cy="7672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B5D6E-E830-1663-55E1-E6296FA56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097" y="810706"/>
            <a:ext cx="11686928" cy="5814212"/>
          </a:xfrm>
        </p:spPr>
        <p:txBody>
          <a:bodyPr/>
          <a:lstStyle/>
          <a:p>
            <a:pPr marL="152396" indent="0">
              <a:buNone/>
            </a:pPr>
            <a:r>
              <a:rPr lang="en-US" sz="2000" dirty="0"/>
              <a:t>Looping is a way to execute a statement(s) multiple times depending on the result of a condition. As long the given condition satisfies the loop executes. Once the condition failed, the loop terminates.</a:t>
            </a:r>
          </a:p>
          <a:p>
            <a:pPr marL="152396" indent="0">
              <a:buNone/>
            </a:pPr>
            <a:r>
              <a:rPr lang="en-US" sz="2000" dirty="0"/>
              <a:t>The Foreach Loop in C# is a different kind of loop that doesn’t include initialization, termination, and increment/decrement characteristics. It uses the collection to take values one by one and then processes them.</a:t>
            </a:r>
          </a:p>
          <a:p>
            <a:pPr marL="152396" indent="0">
              <a:buNone/>
            </a:pPr>
            <a:r>
              <a:rPr lang="en-US" sz="2000" dirty="0"/>
              <a:t>The foreach loop in C# is used to iterate over the elements of a collection. Here, the collection may be an array or a list or a dictionary, etc. As per the name i.e. foreach, it executes the loop body for each element present in the array or collection.</a:t>
            </a:r>
          </a:p>
          <a:p>
            <a:pPr marL="152396" indent="0">
              <a:buNone/>
            </a:pPr>
            <a:r>
              <a:rPr lang="en-US" sz="2000" dirty="0"/>
              <a:t>In C#, the foreach loop iterates collection types such as Array, </a:t>
            </a:r>
            <a:r>
              <a:rPr lang="en-US" sz="2000" dirty="0" err="1"/>
              <a:t>ArrayList</a:t>
            </a:r>
            <a:r>
              <a:rPr lang="en-US" sz="2000" dirty="0"/>
              <a:t>, List, </a:t>
            </a:r>
            <a:r>
              <a:rPr lang="en-US" sz="2000" dirty="0" err="1"/>
              <a:t>Hashtable</a:t>
            </a:r>
            <a:r>
              <a:rPr lang="en-US" sz="2000" dirty="0"/>
              <a:t>, Dictionary, etc. It can be used with any type that implements the </a:t>
            </a:r>
            <a:r>
              <a:rPr lang="en-US" sz="2000" dirty="0" err="1"/>
              <a:t>IEnumerable</a:t>
            </a:r>
            <a:r>
              <a:rPr lang="en-US" sz="2000" dirty="0"/>
              <a:t> interface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F48ACA-473A-1C38-79A1-BFCEA5C3C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784" y="3429000"/>
            <a:ext cx="2523546" cy="30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6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FA1C-1B84-480E-D6AE-43A73737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28737"/>
            <a:ext cx="11051357" cy="547063"/>
          </a:xfrm>
        </p:spPr>
        <p:txBody>
          <a:bodyPr/>
          <a:lstStyle/>
          <a:p>
            <a:r>
              <a:rPr lang="en-US" dirty="0"/>
              <a:t>Limitation of ForEach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12A89-6661-D186-0DCD-EF0D68BD2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071" y="867265"/>
            <a:ext cx="11670385" cy="5861997"/>
          </a:xfrm>
        </p:spPr>
        <p:txBody>
          <a:bodyPr/>
          <a:lstStyle/>
          <a:p>
            <a:pPr marL="152396" indent="0">
              <a:buNone/>
            </a:pPr>
            <a:r>
              <a:rPr lang="en-US" sz="1600" dirty="0"/>
              <a:t>1. The Foreach loop in C# is not appropriate when we want to modify the array or collection.</a:t>
            </a:r>
          </a:p>
          <a:p>
            <a:pPr marL="152396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foreach(int item in collection)</a:t>
            </a:r>
          </a:p>
          <a:p>
            <a:pPr marL="152396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{</a:t>
            </a:r>
          </a:p>
          <a:p>
            <a:pPr marL="152396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         // only changes item variable not the collection element</a:t>
            </a:r>
          </a:p>
          <a:p>
            <a:pPr marL="152396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         item = item + 2;</a:t>
            </a:r>
          </a:p>
          <a:p>
            <a:pPr marL="152396" indent="0">
              <a:buNone/>
            </a:pPr>
            <a:r>
              <a:rPr lang="en-US" sz="1600" b="1" dirty="0">
                <a:solidFill>
                  <a:srgbClr val="00B0F0"/>
                </a:solidFill>
              </a:rPr>
              <a:t>}</a:t>
            </a:r>
          </a:p>
          <a:p>
            <a:pPr marL="152396" indent="0">
              <a:buNone/>
            </a:pPr>
            <a:r>
              <a:rPr lang="en-US" sz="1600" dirty="0"/>
              <a:t>2. The Foreach loop in C# does not keep track of indexes. So, it is not possible to get the array index or collection index using the Foreach loop</a:t>
            </a:r>
          </a:p>
          <a:p>
            <a:pPr marL="152396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foreach (int item in collection)</a:t>
            </a:r>
          </a:p>
          <a:p>
            <a:pPr marL="152396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{</a:t>
            </a:r>
          </a:p>
          <a:p>
            <a:pPr marL="152396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     if item == target)</a:t>
            </a:r>
          </a:p>
          <a:p>
            <a:pPr marL="152396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    {</a:t>
            </a:r>
          </a:p>
          <a:p>
            <a:pPr marL="152396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           return ???; // do not know the index of the item</a:t>
            </a:r>
          </a:p>
          <a:p>
            <a:pPr marL="152396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    }</a:t>
            </a:r>
          </a:p>
          <a:p>
            <a:pPr marL="152396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}</a:t>
            </a:r>
          </a:p>
          <a:p>
            <a:pPr marL="152396" indent="0">
              <a:buNone/>
            </a:pPr>
            <a:r>
              <a:rPr lang="en-US" sz="1600" dirty="0"/>
              <a:t>3. The Foreach loop in C# only iterates forward direction. The following </a:t>
            </a:r>
            <a:r>
              <a:rPr lang="en-US" sz="1600" dirty="0" err="1"/>
              <a:t>forloop</a:t>
            </a:r>
            <a:r>
              <a:rPr lang="en-US" sz="1600" dirty="0"/>
              <a:t> cannot be converted to a foreach loop as we are starting from the last element</a:t>
            </a:r>
          </a:p>
          <a:p>
            <a:pPr marL="152396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for (int </a:t>
            </a:r>
            <a:r>
              <a:rPr lang="en-US" sz="1200" b="1" dirty="0" err="1">
                <a:solidFill>
                  <a:srgbClr val="00B0F0"/>
                </a:solidFill>
              </a:rPr>
              <a:t>i</a:t>
            </a:r>
            <a:r>
              <a:rPr lang="en-US" sz="1200" b="1" dirty="0">
                <a:solidFill>
                  <a:srgbClr val="00B0F0"/>
                </a:solidFill>
              </a:rPr>
              <a:t> = </a:t>
            </a:r>
            <a:r>
              <a:rPr lang="en-US" sz="1200" b="1" dirty="0" err="1">
                <a:solidFill>
                  <a:srgbClr val="00B0F0"/>
                </a:solidFill>
              </a:rPr>
              <a:t>numbers.Length</a:t>
            </a:r>
            <a:r>
              <a:rPr lang="en-US" sz="1200" b="1" dirty="0">
                <a:solidFill>
                  <a:srgbClr val="00B0F0"/>
                </a:solidFill>
              </a:rPr>
              <a:t> – 1; </a:t>
            </a:r>
            <a:r>
              <a:rPr lang="en-US" sz="1200" b="1" dirty="0" err="1">
                <a:solidFill>
                  <a:srgbClr val="00B0F0"/>
                </a:solidFill>
              </a:rPr>
              <a:t>i</a:t>
            </a:r>
            <a:r>
              <a:rPr lang="en-US" sz="1200" b="1" dirty="0">
                <a:solidFill>
                  <a:srgbClr val="00B0F0"/>
                </a:solidFill>
              </a:rPr>
              <a:t> &gt; 0; </a:t>
            </a:r>
            <a:r>
              <a:rPr lang="en-US" sz="1200" b="1" dirty="0" err="1">
                <a:solidFill>
                  <a:srgbClr val="00B0F0"/>
                </a:solidFill>
              </a:rPr>
              <a:t>i</a:t>
            </a:r>
            <a:r>
              <a:rPr lang="en-US" sz="1200" b="1" dirty="0">
                <a:solidFill>
                  <a:srgbClr val="00B0F0"/>
                </a:solidFill>
              </a:rPr>
              <a:t>–)</a:t>
            </a:r>
          </a:p>
          <a:p>
            <a:pPr marL="152396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{</a:t>
            </a:r>
          </a:p>
          <a:p>
            <a:pPr marL="152396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         </a:t>
            </a:r>
            <a:r>
              <a:rPr lang="en-US" sz="1200" b="1" dirty="0" err="1">
                <a:solidFill>
                  <a:srgbClr val="00B0F0"/>
                </a:solidFill>
              </a:rPr>
              <a:t>Console.WriteLine</a:t>
            </a:r>
            <a:r>
              <a:rPr lang="en-US" sz="1200" b="1" dirty="0">
                <a:solidFill>
                  <a:srgbClr val="00B0F0"/>
                </a:solidFill>
              </a:rPr>
              <a:t>(numbers[</a:t>
            </a:r>
            <a:r>
              <a:rPr lang="en-US" sz="1200" b="1" dirty="0" err="1">
                <a:solidFill>
                  <a:srgbClr val="00B0F0"/>
                </a:solidFill>
              </a:rPr>
              <a:t>i</a:t>
            </a:r>
            <a:r>
              <a:rPr lang="en-US" sz="1200" b="1" dirty="0">
                <a:solidFill>
                  <a:srgbClr val="00B0F0"/>
                </a:solidFill>
              </a:rPr>
              <a:t>]);</a:t>
            </a:r>
          </a:p>
          <a:p>
            <a:pPr marL="152396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}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8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D0EC-5331-B32F-92E7-32613928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97" y="175871"/>
            <a:ext cx="11098491" cy="594197"/>
          </a:xfrm>
        </p:spPr>
        <p:txBody>
          <a:bodyPr/>
          <a:lstStyle/>
          <a:p>
            <a:r>
              <a:rPr lang="en-US" b="1" dirty="0"/>
              <a:t>Difference between For Loop and Foreach Loop: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0536-025F-C2D6-76D3-1B0E65C9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070" y="949178"/>
            <a:ext cx="11415860" cy="550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for loop in C# executes a statement or a block of statements as long as the given condition is true. Whereas foreach loop executes a statement or a block of statements for each element present in the array or collection and there is no need to define the minimum or maximum limit.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In for loop, it is possible to iterate the array elements in both forward and backward directions, </a:t>
            </a:r>
            <a:r>
              <a:rPr lang="en-US" sz="2400" dirty="0" err="1"/>
              <a:t>e.g</a:t>
            </a:r>
            <a:r>
              <a:rPr lang="en-US" sz="2400" dirty="0"/>
              <a:t> from index 0 to 9 and from index 9 to 0. But in the foreach loop, it is only possible to iterate an array in the forward direction, backward direction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36373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2664-FCE6-A753-1019-4125A8C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3005"/>
            <a:ext cx="11305880" cy="766809"/>
          </a:xfrm>
        </p:spPr>
        <p:txBody>
          <a:bodyPr/>
          <a:lstStyle/>
          <a:p>
            <a:r>
              <a:rPr lang="en-US" sz="4000" b="1" dirty="0"/>
              <a:t>Points to Remember while working with 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EF251-786C-9E5D-C2E7-C277BE15C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938" y="1159498"/>
            <a:ext cx="11585542" cy="5590093"/>
          </a:xfrm>
        </p:spPr>
        <p:txBody>
          <a:bodyPr/>
          <a:lstStyle/>
          <a:p>
            <a:pPr marL="152396" indent="0">
              <a:buNone/>
            </a:pPr>
            <a:r>
              <a:rPr lang="en-US" sz="2400" dirty="0"/>
              <a:t>The foreach loop in C# iterates only in the forward direction. Backward direction is not possible.</a:t>
            </a:r>
          </a:p>
          <a:p>
            <a:pPr marL="152396" indent="0">
              <a:buNone/>
            </a:pPr>
            <a:r>
              <a:rPr lang="en-US" sz="2400" dirty="0"/>
              <a:t>From the Performance point of view, the foreach loop takes more time as compared with for loop. Because internally it uses extra memory space.</a:t>
            </a:r>
          </a:p>
          <a:p>
            <a:pPr marL="152396" indent="0">
              <a:buNone/>
            </a:pPr>
            <a:r>
              <a:rPr lang="en-US" sz="2400" dirty="0"/>
              <a:t>The foreach loop use </a:t>
            </a:r>
            <a:r>
              <a:rPr lang="en-US" sz="2400" dirty="0" err="1"/>
              <a:t>GetEnumarator</a:t>
            </a:r>
            <a:r>
              <a:rPr lang="en-US" sz="2400" dirty="0"/>
              <a:t>() method of the </a:t>
            </a:r>
            <a:r>
              <a:rPr lang="en-US" sz="2400" dirty="0" err="1"/>
              <a:t>IEnumerable</a:t>
            </a:r>
            <a:r>
              <a:rPr lang="en-US" sz="2400" dirty="0"/>
              <a:t> interface. So, the foreach loop can be used with any class that has implemented the interface.</a:t>
            </a:r>
          </a:p>
          <a:p>
            <a:pPr marL="152396" indent="0">
              <a:buNone/>
            </a:pPr>
            <a:r>
              <a:rPr lang="en-US" sz="2400" dirty="0"/>
              <a:t>We Can exit the foreach loop in C# by using break, return, Goto and throw statements..</a:t>
            </a:r>
          </a:p>
        </p:txBody>
      </p:sp>
    </p:spTree>
    <p:extLst>
      <p:ext uri="{BB962C8B-B14F-4D97-AF65-F5344CB8AC3E}">
        <p14:creationId xmlns:p14="http://schemas.microsoft.com/office/powerpoint/2010/main" val="225866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581</Words>
  <Application>Microsoft Office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FOR EACH</vt:lpstr>
      <vt:lpstr>What is a Foreach Loop</vt:lpstr>
      <vt:lpstr>Limitation of ForEach</vt:lpstr>
      <vt:lpstr>Difference between For Loop and Foreach Loop: </vt:lpstr>
      <vt:lpstr>Points to Remember while working with Foreach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EACH</dc:title>
  <dc:creator>Jonathan Ndambuki</dc:creator>
  <cp:lastModifiedBy>Jonathan Ndambuki</cp:lastModifiedBy>
  <cp:revision>1</cp:revision>
  <dcterms:created xsi:type="dcterms:W3CDTF">2023-06-28T06:22:03Z</dcterms:created>
  <dcterms:modified xsi:type="dcterms:W3CDTF">2023-06-28T06:49:59Z</dcterms:modified>
</cp:coreProperties>
</file>