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346" r:id="rId3"/>
    <p:sldId id="347" r:id="rId4"/>
    <p:sldId id="348" r:id="rId5"/>
    <p:sldId id="349" r:id="rId6"/>
    <p:sldId id="350" r:id="rId7"/>
    <p:sldId id="351" r:id="rId8"/>
    <p:sldId id="352" r:id="rId9"/>
    <p:sldId id="353" r:id="rId10"/>
    <p:sldId id="354" r:id="rId11"/>
    <p:sldId id="355" r:id="rId12"/>
    <p:sldId id="35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EF9D85-829C-433D-B304-5AC37EEC74E5}"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F61BBD-7E9C-4D2F-8796-D4C4515786A3}" type="slidenum">
              <a:rPr lang="en-US" smtClean="0"/>
              <a:t>‹#›</a:t>
            </a:fld>
            <a:endParaRPr lang="en-US"/>
          </a:p>
        </p:txBody>
      </p:sp>
    </p:spTree>
    <p:extLst>
      <p:ext uri="{BB962C8B-B14F-4D97-AF65-F5344CB8AC3E}">
        <p14:creationId xmlns:p14="http://schemas.microsoft.com/office/powerpoint/2010/main" val="695220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198F7-D4A7-9B31-8932-793798B9A0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7BE85A-D328-6EB1-B963-1B0225DCFE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AD2767-3FDB-D388-8EB5-0D1F304E70AD}"/>
              </a:ext>
            </a:extLst>
          </p:cNvPr>
          <p:cNvSpPr>
            <a:spLocks noGrp="1"/>
          </p:cNvSpPr>
          <p:nvPr>
            <p:ph type="dt" sz="half" idx="10"/>
          </p:nvPr>
        </p:nvSpPr>
        <p:spPr/>
        <p:txBody>
          <a:bodyPr/>
          <a:lstStyle/>
          <a:p>
            <a:fld id="{3E78FBC8-F25A-4A13-9869-7B5C2092C5DA}" type="datetimeFigureOut">
              <a:rPr lang="en-US" smtClean="0"/>
              <a:t>6/28/2023</a:t>
            </a:fld>
            <a:endParaRPr lang="en-US"/>
          </a:p>
        </p:txBody>
      </p:sp>
      <p:sp>
        <p:nvSpPr>
          <p:cNvPr id="5" name="Footer Placeholder 4">
            <a:extLst>
              <a:ext uri="{FF2B5EF4-FFF2-40B4-BE49-F238E27FC236}">
                <a16:creationId xmlns:a16="http://schemas.microsoft.com/office/drawing/2014/main" id="{EB95B482-9D38-790F-3DAE-25E1B1B0A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CFD68-A0EE-B48D-168B-AA6647C7E232}"/>
              </a:ext>
            </a:extLst>
          </p:cNvPr>
          <p:cNvSpPr>
            <a:spLocks noGrp="1"/>
          </p:cNvSpPr>
          <p:nvPr>
            <p:ph type="sldNum" sz="quarter" idx="12"/>
          </p:nvPr>
        </p:nvSpPr>
        <p:spPr/>
        <p:txBody>
          <a:bodyPr/>
          <a:lstStyle/>
          <a:p>
            <a:fld id="{464D083B-21BD-4DF1-BF60-9A9A3FCA6EF1}" type="slidenum">
              <a:rPr lang="en-US" smtClean="0"/>
              <a:t>‹#›</a:t>
            </a:fld>
            <a:endParaRPr lang="en-US"/>
          </a:p>
        </p:txBody>
      </p:sp>
    </p:spTree>
    <p:extLst>
      <p:ext uri="{BB962C8B-B14F-4D97-AF65-F5344CB8AC3E}">
        <p14:creationId xmlns:p14="http://schemas.microsoft.com/office/powerpoint/2010/main" val="653602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CFDA-A824-4430-9E0E-9368EC1293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06E2F4-8535-29E8-D81F-9CC5E6E9DE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5ABD79-F79F-17FD-23D7-78D7C9307291}"/>
              </a:ext>
            </a:extLst>
          </p:cNvPr>
          <p:cNvSpPr>
            <a:spLocks noGrp="1"/>
          </p:cNvSpPr>
          <p:nvPr>
            <p:ph type="dt" sz="half" idx="10"/>
          </p:nvPr>
        </p:nvSpPr>
        <p:spPr/>
        <p:txBody>
          <a:bodyPr/>
          <a:lstStyle/>
          <a:p>
            <a:fld id="{3E78FBC8-F25A-4A13-9869-7B5C2092C5DA}" type="datetimeFigureOut">
              <a:rPr lang="en-US" smtClean="0"/>
              <a:t>6/28/2023</a:t>
            </a:fld>
            <a:endParaRPr lang="en-US"/>
          </a:p>
        </p:txBody>
      </p:sp>
      <p:sp>
        <p:nvSpPr>
          <p:cNvPr id="5" name="Footer Placeholder 4">
            <a:extLst>
              <a:ext uri="{FF2B5EF4-FFF2-40B4-BE49-F238E27FC236}">
                <a16:creationId xmlns:a16="http://schemas.microsoft.com/office/drawing/2014/main" id="{F33599ED-9B8A-3CF2-D418-35CB1601D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43A2C-04A9-A76B-CEAB-37FA06F457F1}"/>
              </a:ext>
            </a:extLst>
          </p:cNvPr>
          <p:cNvSpPr>
            <a:spLocks noGrp="1"/>
          </p:cNvSpPr>
          <p:nvPr>
            <p:ph type="sldNum" sz="quarter" idx="12"/>
          </p:nvPr>
        </p:nvSpPr>
        <p:spPr/>
        <p:txBody>
          <a:bodyPr/>
          <a:lstStyle/>
          <a:p>
            <a:fld id="{464D083B-21BD-4DF1-BF60-9A9A3FCA6EF1}" type="slidenum">
              <a:rPr lang="en-US" smtClean="0"/>
              <a:t>‹#›</a:t>
            </a:fld>
            <a:endParaRPr lang="en-US"/>
          </a:p>
        </p:txBody>
      </p:sp>
    </p:spTree>
    <p:extLst>
      <p:ext uri="{BB962C8B-B14F-4D97-AF65-F5344CB8AC3E}">
        <p14:creationId xmlns:p14="http://schemas.microsoft.com/office/powerpoint/2010/main" val="317259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6D9532-B36F-1C6B-92C4-E520BDAEF3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C97A44-5D4F-394B-2A8E-A54E790DB8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A1165-44D4-81D5-16ED-4411B602E9D7}"/>
              </a:ext>
            </a:extLst>
          </p:cNvPr>
          <p:cNvSpPr>
            <a:spLocks noGrp="1"/>
          </p:cNvSpPr>
          <p:nvPr>
            <p:ph type="dt" sz="half" idx="10"/>
          </p:nvPr>
        </p:nvSpPr>
        <p:spPr/>
        <p:txBody>
          <a:bodyPr/>
          <a:lstStyle/>
          <a:p>
            <a:fld id="{3E78FBC8-F25A-4A13-9869-7B5C2092C5DA}" type="datetimeFigureOut">
              <a:rPr lang="en-US" smtClean="0"/>
              <a:t>6/28/2023</a:t>
            </a:fld>
            <a:endParaRPr lang="en-US"/>
          </a:p>
        </p:txBody>
      </p:sp>
      <p:sp>
        <p:nvSpPr>
          <p:cNvPr id="5" name="Footer Placeholder 4">
            <a:extLst>
              <a:ext uri="{FF2B5EF4-FFF2-40B4-BE49-F238E27FC236}">
                <a16:creationId xmlns:a16="http://schemas.microsoft.com/office/drawing/2014/main" id="{3DED833F-287F-101A-D3DB-532E54B32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128FC2-A7B1-4FC7-B8CD-658DD6481BFA}"/>
              </a:ext>
            </a:extLst>
          </p:cNvPr>
          <p:cNvSpPr>
            <a:spLocks noGrp="1"/>
          </p:cNvSpPr>
          <p:nvPr>
            <p:ph type="sldNum" sz="quarter" idx="12"/>
          </p:nvPr>
        </p:nvSpPr>
        <p:spPr/>
        <p:txBody>
          <a:bodyPr/>
          <a:lstStyle/>
          <a:p>
            <a:fld id="{464D083B-21BD-4DF1-BF60-9A9A3FCA6EF1}" type="slidenum">
              <a:rPr lang="en-US" smtClean="0"/>
              <a:t>‹#›</a:t>
            </a:fld>
            <a:endParaRPr lang="en-US"/>
          </a:p>
        </p:txBody>
      </p:sp>
    </p:spTree>
    <p:extLst>
      <p:ext uri="{BB962C8B-B14F-4D97-AF65-F5344CB8AC3E}">
        <p14:creationId xmlns:p14="http://schemas.microsoft.com/office/powerpoint/2010/main" val="1395301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2451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3582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4BE5-AF36-394E-0C24-CE965E11D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B9FC5F-B311-4EB5-F23A-8FF71D7078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1E4B1-35EF-F3AB-2F56-C29415FC117B}"/>
              </a:ext>
            </a:extLst>
          </p:cNvPr>
          <p:cNvSpPr>
            <a:spLocks noGrp="1"/>
          </p:cNvSpPr>
          <p:nvPr>
            <p:ph type="dt" sz="half" idx="10"/>
          </p:nvPr>
        </p:nvSpPr>
        <p:spPr/>
        <p:txBody>
          <a:bodyPr/>
          <a:lstStyle/>
          <a:p>
            <a:fld id="{3E78FBC8-F25A-4A13-9869-7B5C2092C5DA}" type="datetimeFigureOut">
              <a:rPr lang="en-US" smtClean="0"/>
              <a:t>6/28/2023</a:t>
            </a:fld>
            <a:endParaRPr lang="en-US"/>
          </a:p>
        </p:txBody>
      </p:sp>
      <p:sp>
        <p:nvSpPr>
          <p:cNvPr id="5" name="Footer Placeholder 4">
            <a:extLst>
              <a:ext uri="{FF2B5EF4-FFF2-40B4-BE49-F238E27FC236}">
                <a16:creationId xmlns:a16="http://schemas.microsoft.com/office/drawing/2014/main" id="{3B737E15-A856-9B20-D11D-E2F43B733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9A20A-399C-43C1-4AFF-BEBB1A5570FC}"/>
              </a:ext>
            </a:extLst>
          </p:cNvPr>
          <p:cNvSpPr>
            <a:spLocks noGrp="1"/>
          </p:cNvSpPr>
          <p:nvPr>
            <p:ph type="sldNum" sz="quarter" idx="12"/>
          </p:nvPr>
        </p:nvSpPr>
        <p:spPr/>
        <p:txBody>
          <a:bodyPr/>
          <a:lstStyle/>
          <a:p>
            <a:fld id="{464D083B-21BD-4DF1-BF60-9A9A3FCA6EF1}" type="slidenum">
              <a:rPr lang="en-US" smtClean="0"/>
              <a:t>‹#›</a:t>
            </a:fld>
            <a:endParaRPr lang="en-US"/>
          </a:p>
        </p:txBody>
      </p:sp>
    </p:spTree>
    <p:extLst>
      <p:ext uri="{BB962C8B-B14F-4D97-AF65-F5344CB8AC3E}">
        <p14:creationId xmlns:p14="http://schemas.microsoft.com/office/powerpoint/2010/main" val="137139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B3927-8053-90D1-F5DF-C0CB71240F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F1F1A1-FCF8-13CE-8E36-A91AB00FDC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393A8F-7E92-2548-6350-75704AEBE058}"/>
              </a:ext>
            </a:extLst>
          </p:cNvPr>
          <p:cNvSpPr>
            <a:spLocks noGrp="1"/>
          </p:cNvSpPr>
          <p:nvPr>
            <p:ph type="dt" sz="half" idx="10"/>
          </p:nvPr>
        </p:nvSpPr>
        <p:spPr/>
        <p:txBody>
          <a:bodyPr/>
          <a:lstStyle/>
          <a:p>
            <a:fld id="{3E78FBC8-F25A-4A13-9869-7B5C2092C5DA}" type="datetimeFigureOut">
              <a:rPr lang="en-US" smtClean="0"/>
              <a:t>6/28/2023</a:t>
            </a:fld>
            <a:endParaRPr lang="en-US"/>
          </a:p>
        </p:txBody>
      </p:sp>
      <p:sp>
        <p:nvSpPr>
          <p:cNvPr id="5" name="Footer Placeholder 4">
            <a:extLst>
              <a:ext uri="{FF2B5EF4-FFF2-40B4-BE49-F238E27FC236}">
                <a16:creationId xmlns:a16="http://schemas.microsoft.com/office/drawing/2014/main" id="{837CED11-C896-1F48-950B-0ACEB220B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EAB54-CA82-4E71-B833-1750C7C5CCEF}"/>
              </a:ext>
            </a:extLst>
          </p:cNvPr>
          <p:cNvSpPr>
            <a:spLocks noGrp="1"/>
          </p:cNvSpPr>
          <p:nvPr>
            <p:ph type="sldNum" sz="quarter" idx="12"/>
          </p:nvPr>
        </p:nvSpPr>
        <p:spPr/>
        <p:txBody>
          <a:bodyPr/>
          <a:lstStyle/>
          <a:p>
            <a:fld id="{464D083B-21BD-4DF1-BF60-9A9A3FCA6EF1}" type="slidenum">
              <a:rPr lang="en-US" smtClean="0"/>
              <a:t>‹#›</a:t>
            </a:fld>
            <a:endParaRPr lang="en-US"/>
          </a:p>
        </p:txBody>
      </p:sp>
    </p:spTree>
    <p:extLst>
      <p:ext uri="{BB962C8B-B14F-4D97-AF65-F5344CB8AC3E}">
        <p14:creationId xmlns:p14="http://schemas.microsoft.com/office/powerpoint/2010/main" val="123676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1082-9A57-9C66-E3B6-E8D030BD75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055301-FE2F-0F76-A27D-40409BB304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B66FA7-7E98-2B89-31D2-27BF604C55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DFAA46-34BE-1D2F-8710-AC0589F8EDAC}"/>
              </a:ext>
            </a:extLst>
          </p:cNvPr>
          <p:cNvSpPr>
            <a:spLocks noGrp="1"/>
          </p:cNvSpPr>
          <p:nvPr>
            <p:ph type="dt" sz="half" idx="10"/>
          </p:nvPr>
        </p:nvSpPr>
        <p:spPr/>
        <p:txBody>
          <a:bodyPr/>
          <a:lstStyle/>
          <a:p>
            <a:fld id="{3E78FBC8-F25A-4A13-9869-7B5C2092C5DA}" type="datetimeFigureOut">
              <a:rPr lang="en-US" smtClean="0"/>
              <a:t>6/28/2023</a:t>
            </a:fld>
            <a:endParaRPr lang="en-US"/>
          </a:p>
        </p:txBody>
      </p:sp>
      <p:sp>
        <p:nvSpPr>
          <p:cNvPr id="6" name="Footer Placeholder 5">
            <a:extLst>
              <a:ext uri="{FF2B5EF4-FFF2-40B4-BE49-F238E27FC236}">
                <a16:creationId xmlns:a16="http://schemas.microsoft.com/office/drawing/2014/main" id="{1567E3D9-6B7D-093E-2C6A-00D6B8FE44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A2B30B-EE13-298D-5007-3BEC66FB437C}"/>
              </a:ext>
            </a:extLst>
          </p:cNvPr>
          <p:cNvSpPr>
            <a:spLocks noGrp="1"/>
          </p:cNvSpPr>
          <p:nvPr>
            <p:ph type="sldNum" sz="quarter" idx="12"/>
          </p:nvPr>
        </p:nvSpPr>
        <p:spPr/>
        <p:txBody>
          <a:bodyPr/>
          <a:lstStyle/>
          <a:p>
            <a:fld id="{464D083B-21BD-4DF1-BF60-9A9A3FCA6EF1}" type="slidenum">
              <a:rPr lang="en-US" smtClean="0"/>
              <a:t>‹#›</a:t>
            </a:fld>
            <a:endParaRPr lang="en-US"/>
          </a:p>
        </p:txBody>
      </p:sp>
    </p:spTree>
    <p:extLst>
      <p:ext uri="{BB962C8B-B14F-4D97-AF65-F5344CB8AC3E}">
        <p14:creationId xmlns:p14="http://schemas.microsoft.com/office/powerpoint/2010/main" val="301216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C6632-B306-1C08-19B4-4434DA73E1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173D0E-92CF-E859-92B2-73D0144DA4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4697FF-52E1-F20B-F7CD-EFD47ABC30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4095D8-FCF7-ACB7-72BC-1C5FC8C5C1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B80BA8-FFD1-D4E8-AA35-70A9BC7DD6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0C73EE-91F4-2A04-3767-CA86FC26483C}"/>
              </a:ext>
            </a:extLst>
          </p:cNvPr>
          <p:cNvSpPr>
            <a:spLocks noGrp="1"/>
          </p:cNvSpPr>
          <p:nvPr>
            <p:ph type="dt" sz="half" idx="10"/>
          </p:nvPr>
        </p:nvSpPr>
        <p:spPr/>
        <p:txBody>
          <a:bodyPr/>
          <a:lstStyle/>
          <a:p>
            <a:fld id="{3E78FBC8-F25A-4A13-9869-7B5C2092C5DA}" type="datetimeFigureOut">
              <a:rPr lang="en-US" smtClean="0"/>
              <a:t>6/28/2023</a:t>
            </a:fld>
            <a:endParaRPr lang="en-US"/>
          </a:p>
        </p:txBody>
      </p:sp>
      <p:sp>
        <p:nvSpPr>
          <p:cNvPr id="8" name="Footer Placeholder 7">
            <a:extLst>
              <a:ext uri="{FF2B5EF4-FFF2-40B4-BE49-F238E27FC236}">
                <a16:creationId xmlns:a16="http://schemas.microsoft.com/office/drawing/2014/main" id="{54A50B56-D0AA-FC3B-A9F9-A342874050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57FF7E-0BDB-92F9-3C95-59AECE4C2A73}"/>
              </a:ext>
            </a:extLst>
          </p:cNvPr>
          <p:cNvSpPr>
            <a:spLocks noGrp="1"/>
          </p:cNvSpPr>
          <p:nvPr>
            <p:ph type="sldNum" sz="quarter" idx="12"/>
          </p:nvPr>
        </p:nvSpPr>
        <p:spPr/>
        <p:txBody>
          <a:bodyPr/>
          <a:lstStyle/>
          <a:p>
            <a:fld id="{464D083B-21BD-4DF1-BF60-9A9A3FCA6EF1}" type="slidenum">
              <a:rPr lang="en-US" smtClean="0"/>
              <a:t>‹#›</a:t>
            </a:fld>
            <a:endParaRPr lang="en-US"/>
          </a:p>
        </p:txBody>
      </p:sp>
    </p:spTree>
    <p:extLst>
      <p:ext uri="{BB962C8B-B14F-4D97-AF65-F5344CB8AC3E}">
        <p14:creationId xmlns:p14="http://schemas.microsoft.com/office/powerpoint/2010/main" val="1232681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6E51-AD03-30F2-8E81-C81CA6AD51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ED2095-8D10-61A8-9FDE-2312587D274A}"/>
              </a:ext>
            </a:extLst>
          </p:cNvPr>
          <p:cNvSpPr>
            <a:spLocks noGrp="1"/>
          </p:cNvSpPr>
          <p:nvPr>
            <p:ph type="dt" sz="half" idx="10"/>
          </p:nvPr>
        </p:nvSpPr>
        <p:spPr/>
        <p:txBody>
          <a:bodyPr/>
          <a:lstStyle/>
          <a:p>
            <a:fld id="{3E78FBC8-F25A-4A13-9869-7B5C2092C5DA}" type="datetimeFigureOut">
              <a:rPr lang="en-US" smtClean="0"/>
              <a:t>6/28/2023</a:t>
            </a:fld>
            <a:endParaRPr lang="en-US"/>
          </a:p>
        </p:txBody>
      </p:sp>
      <p:sp>
        <p:nvSpPr>
          <p:cNvPr id="4" name="Footer Placeholder 3">
            <a:extLst>
              <a:ext uri="{FF2B5EF4-FFF2-40B4-BE49-F238E27FC236}">
                <a16:creationId xmlns:a16="http://schemas.microsoft.com/office/drawing/2014/main" id="{E2201EC2-246E-9514-C32A-4859B9D168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AB8E30-F1E8-9BD1-037D-C588AE86451C}"/>
              </a:ext>
            </a:extLst>
          </p:cNvPr>
          <p:cNvSpPr>
            <a:spLocks noGrp="1"/>
          </p:cNvSpPr>
          <p:nvPr>
            <p:ph type="sldNum" sz="quarter" idx="12"/>
          </p:nvPr>
        </p:nvSpPr>
        <p:spPr/>
        <p:txBody>
          <a:bodyPr/>
          <a:lstStyle/>
          <a:p>
            <a:fld id="{464D083B-21BD-4DF1-BF60-9A9A3FCA6EF1}" type="slidenum">
              <a:rPr lang="en-US" smtClean="0"/>
              <a:t>‹#›</a:t>
            </a:fld>
            <a:endParaRPr lang="en-US"/>
          </a:p>
        </p:txBody>
      </p:sp>
    </p:spTree>
    <p:extLst>
      <p:ext uri="{BB962C8B-B14F-4D97-AF65-F5344CB8AC3E}">
        <p14:creationId xmlns:p14="http://schemas.microsoft.com/office/powerpoint/2010/main" val="3939764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9C152-6DFB-11B1-08A2-0D56242CF119}"/>
              </a:ext>
            </a:extLst>
          </p:cNvPr>
          <p:cNvSpPr>
            <a:spLocks noGrp="1"/>
          </p:cNvSpPr>
          <p:nvPr>
            <p:ph type="dt" sz="half" idx="10"/>
          </p:nvPr>
        </p:nvSpPr>
        <p:spPr/>
        <p:txBody>
          <a:bodyPr/>
          <a:lstStyle/>
          <a:p>
            <a:fld id="{3E78FBC8-F25A-4A13-9869-7B5C2092C5DA}" type="datetimeFigureOut">
              <a:rPr lang="en-US" smtClean="0"/>
              <a:t>6/28/2023</a:t>
            </a:fld>
            <a:endParaRPr lang="en-US"/>
          </a:p>
        </p:txBody>
      </p:sp>
      <p:sp>
        <p:nvSpPr>
          <p:cNvPr id="3" name="Footer Placeholder 2">
            <a:extLst>
              <a:ext uri="{FF2B5EF4-FFF2-40B4-BE49-F238E27FC236}">
                <a16:creationId xmlns:a16="http://schemas.microsoft.com/office/drawing/2014/main" id="{637AF84C-94E8-977A-CBF8-83403331EA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31E313-A280-3B42-09E2-31C552C955F9}"/>
              </a:ext>
            </a:extLst>
          </p:cNvPr>
          <p:cNvSpPr>
            <a:spLocks noGrp="1"/>
          </p:cNvSpPr>
          <p:nvPr>
            <p:ph type="sldNum" sz="quarter" idx="12"/>
          </p:nvPr>
        </p:nvSpPr>
        <p:spPr/>
        <p:txBody>
          <a:bodyPr/>
          <a:lstStyle/>
          <a:p>
            <a:fld id="{464D083B-21BD-4DF1-BF60-9A9A3FCA6EF1}" type="slidenum">
              <a:rPr lang="en-US" smtClean="0"/>
              <a:t>‹#›</a:t>
            </a:fld>
            <a:endParaRPr lang="en-US"/>
          </a:p>
        </p:txBody>
      </p:sp>
    </p:spTree>
    <p:extLst>
      <p:ext uri="{BB962C8B-B14F-4D97-AF65-F5344CB8AC3E}">
        <p14:creationId xmlns:p14="http://schemas.microsoft.com/office/powerpoint/2010/main" val="215851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ECD4-7065-6E94-F0CB-B223CEDAA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0109FD-CBED-370F-DE92-7511BF7CDB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1169A9-317A-8B1C-2EEE-4399C5E830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E37455-1F65-AA6F-19A4-E847D9597225}"/>
              </a:ext>
            </a:extLst>
          </p:cNvPr>
          <p:cNvSpPr>
            <a:spLocks noGrp="1"/>
          </p:cNvSpPr>
          <p:nvPr>
            <p:ph type="dt" sz="half" idx="10"/>
          </p:nvPr>
        </p:nvSpPr>
        <p:spPr/>
        <p:txBody>
          <a:bodyPr/>
          <a:lstStyle/>
          <a:p>
            <a:fld id="{3E78FBC8-F25A-4A13-9869-7B5C2092C5DA}" type="datetimeFigureOut">
              <a:rPr lang="en-US" smtClean="0"/>
              <a:t>6/28/2023</a:t>
            </a:fld>
            <a:endParaRPr lang="en-US"/>
          </a:p>
        </p:txBody>
      </p:sp>
      <p:sp>
        <p:nvSpPr>
          <p:cNvPr id="6" name="Footer Placeholder 5">
            <a:extLst>
              <a:ext uri="{FF2B5EF4-FFF2-40B4-BE49-F238E27FC236}">
                <a16:creationId xmlns:a16="http://schemas.microsoft.com/office/drawing/2014/main" id="{58672E7D-5ED6-606A-E73D-52A85F3FB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CD3E7E-8CC0-8560-5B7F-85DD7F8BD3A6}"/>
              </a:ext>
            </a:extLst>
          </p:cNvPr>
          <p:cNvSpPr>
            <a:spLocks noGrp="1"/>
          </p:cNvSpPr>
          <p:nvPr>
            <p:ph type="sldNum" sz="quarter" idx="12"/>
          </p:nvPr>
        </p:nvSpPr>
        <p:spPr/>
        <p:txBody>
          <a:bodyPr/>
          <a:lstStyle/>
          <a:p>
            <a:fld id="{464D083B-21BD-4DF1-BF60-9A9A3FCA6EF1}" type="slidenum">
              <a:rPr lang="en-US" smtClean="0"/>
              <a:t>‹#›</a:t>
            </a:fld>
            <a:endParaRPr lang="en-US"/>
          </a:p>
        </p:txBody>
      </p:sp>
    </p:spTree>
    <p:extLst>
      <p:ext uri="{BB962C8B-B14F-4D97-AF65-F5344CB8AC3E}">
        <p14:creationId xmlns:p14="http://schemas.microsoft.com/office/powerpoint/2010/main" val="32868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F87C-6AED-62E9-CB79-FB15D0C53A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3C56BD-1155-1B25-4E44-F61AF408D0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AE107F-097A-144E-1724-37A0CD5AC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F89ED-2A78-6F62-8888-3CF96DC6D8AA}"/>
              </a:ext>
            </a:extLst>
          </p:cNvPr>
          <p:cNvSpPr>
            <a:spLocks noGrp="1"/>
          </p:cNvSpPr>
          <p:nvPr>
            <p:ph type="dt" sz="half" idx="10"/>
          </p:nvPr>
        </p:nvSpPr>
        <p:spPr/>
        <p:txBody>
          <a:bodyPr/>
          <a:lstStyle/>
          <a:p>
            <a:fld id="{3E78FBC8-F25A-4A13-9869-7B5C2092C5DA}" type="datetimeFigureOut">
              <a:rPr lang="en-US" smtClean="0"/>
              <a:t>6/28/2023</a:t>
            </a:fld>
            <a:endParaRPr lang="en-US"/>
          </a:p>
        </p:txBody>
      </p:sp>
      <p:sp>
        <p:nvSpPr>
          <p:cNvPr id="6" name="Footer Placeholder 5">
            <a:extLst>
              <a:ext uri="{FF2B5EF4-FFF2-40B4-BE49-F238E27FC236}">
                <a16:creationId xmlns:a16="http://schemas.microsoft.com/office/drawing/2014/main" id="{1722E9B2-DC86-5D12-C881-4EE60DDD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9B79D-3ABD-81E5-F6AF-BBA1647ED429}"/>
              </a:ext>
            </a:extLst>
          </p:cNvPr>
          <p:cNvSpPr>
            <a:spLocks noGrp="1"/>
          </p:cNvSpPr>
          <p:nvPr>
            <p:ph type="sldNum" sz="quarter" idx="12"/>
          </p:nvPr>
        </p:nvSpPr>
        <p:spPr/>
        <p:txBody>
          <a:bodyPr/>
          <a:lstStyle/>
          <a:p>
            <a:fld id="{464D083B-21BD-4DF1-BF60-9A9A3FCA6EF1}" type="slidenum">
              <a:rPr lang="en-US" smtClean="0"/>
              <a:t>‹#›</a:t>
            </a:fld>
            <a:endParaRPr lang="en-US"/>
          </a:p>
        </p:txBody>
      </p:sp>
    </p:spTree>
    <p:extLst>
      <p:ext uri="{BB962C8B-B14F-4D97-AF65-F5344CB8AC3E}">
        <p14:creationId xmlns:p14="http://schemas.microsoft.com/office/powerpoint/2010/main" val="3129012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77387B-D356-DCF3-7B61-51DBA9B6D7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ECDE92-B80E-D545-769A-B455A7EAB4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5671FB-B626-DAB0-5115-510FEC29C2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78FBC8-F25A-4A13-9869-7B5C2092C5DA}" type="datetimeFigureOut">
              <a:rPr lang="en-US" smtClean="0"/>
              <a:t>6/28/2023</a:t>
            </a:fld>
            <a:endParaRPr lang="en-US"/>
          </a:p>
        </p:txBody>
      </p:sp>
      <p:sp>
        <p:nvSpPr>
          <p:cNvPr id="5" name="Footer Placeholder 4">
            <a:extLst>
              <a:ext uri="{FF2B5EF4-FFF2-40B4-BE49-F238E27FC236}">
                <a16:creationId xmlns:a16="http://schemas.microsoft.com/office/drawing/2014/main" id="{467FF842-327E-CFBC-5773-2B8A7568D7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EB56AD-EF54-B56D-B962-C955F0181E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4D083B-21BD-4DF1-BF60-9A9A3FCA6EF1}" type="slidenum">
              <a:rPr lang="en-US" smtClean="0"/>
              <a:t>‹#›</a:t>
            </a:fld>
            <a:endParaRPr lang="en-US"/>
          </a:p>
        </p:txBody>
      </p:sp>
    </p:spTree>
    <p:extLst>
      <p:ext uri="{BB962C8B-B14F-4D97-AF65-F5344CB8AC3E}">
        <p14:creationId xmlns:p14="http://schemas.microsoft.com/office/powerpoint/2010/main" val="485450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354049" y="1689763"/>
            <a:ext cx="8073213" cy="3586875"/>
          </a:xfrm>
          <a:prstGeom prst="rect">
            <a:avLst/>
          </a:prstGeom>
        </p:spPr>
        <p:txBody>
          <a:bodyPr spcFirstLastPara="1" vert="horz" wrap="square" lIns="0" tIns="0" rIns="0" bIns="0" rtlCol="0" anchor="ctr" anchorCtr="0">
            <a:noAutofit/>
          </a:bodyPr>
          <a:lstStyle/>
          <a:p>
            <a:pPr algn="ctr"/>
            <a:r>
              <a:rPr lang="en-US" sz="7200" b="1" dirty="0">
                <a:latin typeface="Times New Roman" panose="02020603050405020304" pitchFamily="18" charset="0"/>
                <a:cs typeface="Times New Roman" panose="02020603050405020304" pitchFamily="18" charset="0"/>
              </a:rPr>
              <a:t>HASH SET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36C05-9CAA-1D3C-D6C6-A7D2B4922189}"/>
              </a:ext>
            </a:extLst>
          </p:cNvPr>
          <p:cNvSpPr>
            <a:spLocks noGrp="1"/>
          </p:cNvSpPr>
          <p:nvPr>
            <p:ph type="title"/>
          </p:nvPr>
        </p:nvSpPr>
        <p:spPr>
          <a:xfrm>
            <a:off x="656734" y="98982"/>
            <a:ext cx="11164478" cy="617455"/>
          </a:xfrm>
        </p:spPr>
        <p:txBody>
          <a:bodyPr/>
          <a:lstStyle/>
          <a:p>
            <a:r>
              <a:rPr lang="en-US" b="1" dirty="0"/>
              <a:t>HashSet </a:t>
            </a:r>
            <a:r>
              <a:rPr lang="en-US" b="1" dirty="0" err="1"/>
              <a:t>ExceptWith</a:t>
            </a:r>
            <a:r>
              <a:rPr lang="en-US" b="1" dirty="0"/>
              <a:t>(</a:t>
            </a:r>
            <a:r>
              <a:rPr lang="en-US" b="1" dirty="0" err="1"/>
              <a:t>IEnumerable</a:t>
            </a:r>
            <a:r>
              <a:rPr lang="en-US" b="1" dirty="0"/>
              <a:t>&lt;T&gt; other)</a:t>
            </a:r>
          </a:p>
        </p:txBody>
      </p:sp>
      <p:sp>
        <p:nvSpPr>
          <p:cNvPr id="3" name="Text Placeholder 2">
            <a:extLst>
              <a:ext uri="{FF2B5EF4-FFF2-40B4-BE49-F238E27FC236}">
                <a16:creationId xmlns:a16="http://schemas.microsoft.com/office/drawing/2014/main" id="{FD264143-05C7-4C44-980C-A444EB9341B6}"/>
              </a:ext>
            </a:extLst>
          </p:cNvPr>
          <p:cNvSpPr>
            <a:spLocks noGrp="1"/>
          </p:cNvSpPr>
          <p:nvPr>
            <p:ph type="body" idx="1"/>
          </p:nvPr>
        </p:nvSpPr>
        <p:spPr>
          <a:xfrm>
            <a:off x="301658" y="716437"/>
            <a:ext cx="11736370" cy="6042581"/>
          </a:xfrm>
        </p:spPr>
        <p:txBody>
          <a:bodyPr/>
          <a:lstStyle/>
          <a:p>
            <a:r>
              <a:rPr lang="en-US" sz="2400" dirty="0"/>
              <a:t>The </a:t>
            </a:r>
            <a:r>
              <a:rPr lang="en-US" sz="2400" dirty="0" err="1"/>
              <a:t>ExceptWith</a:t>
            </a:r>
            <a:r>
              <a:rPr lang="en-US" sz="2400" dirty="0"/>
              <a:t> method of the Generic HashSet Collection Class contains the elements from the first collection which are not present in the second collection</a:t>
            </a:r>
          </a:p>
        </p:txBody>
      </p:sp>
      <p:pic>
        <p:nvPicPr>
          <p:cNvPr id="5" name="Picture 4">
            <a:extLst>
              <a:ext uri="{FF2B5EF4-FFF2-40B4-BE49-F238E27FC236}">
                <a16:creationId xmlns:a16="http://schemas.microsoft.com/office/drawing/2014/main" id="{9AF90315-B554-926C-7086-9A139F390079}"/>
              </a:ext>
            </a:extLst>
          </p:cNvPr>
          <p:cNvPicPr>
            <a:picLocks noChangeAspect="1"/>
          </p:cNvPicPr>
          <p:nvPr/>
        </p:nvPicPr>
        <p:blipFill>
          <a:blip r:embed="rId2"/>
          <a:stretch>
            <a:fillRect/>
          </a:stretch>
        </p:blipFill>
        <p:spPr>
          <a:xfrm>
            <a:off x="754145" y="1597182"/>
            <a:ext cx="6080738" cy="5161835"/>
          </a:xfrm>
          <a:prstGeom prst="rect">
            <a:avLst/>
          </a:prstGeom>
        </p:spPr>
      </p:pic>
      <p:pic>
        <p:nvPicPr>
          <p:cNvPr id="7" name="Picture 6">
            <a:extLst>
              <a:ext uri="{FF2B5EF4-FFF2-40B4-BE49-F238E27FC236}">
                <a16:creationId xmlns:a16="http://schemas.microsoft.com/office/drawing/2014/main" id="{390FAE2D-EC74-ADD1-EB85-9E2EE29B1353}"/>
              </a:ext>
            </a:extLst>
          </p:cNvPr>
          <p:cNvPicPr>
            <a:picLocks noChangeAspect="1"/>
          </p:cNvPicPr>
          <p:nvPr/>
        </p:nvPicPr>
        <p:blipFill>
          <a:blip r:embed="rId3"/>
          <a:stretch>
            <a:fillRect/>
          </a:stretch>
        </p:blipFill>
        <p:spPr>
          <a:xfrm>
            <a:off x="7334396" y="1597182"/>
            <a:ext cx="3563453" cy="5161835"/>
          </a:xfrm>
          <a:prstGeom prst="rect">
            <a:avLst/>
          </a:prstGeom>
        </p:spPr>
      </p:pic>
    </p:spTree>
    <p:extLst>
      <p:ext uri="{BB962C8B-B14F-4D97-AF65-F5344CB8AC3E}">
        <p14:creationId xmlns:p14="http://schemas.microsoft.com/office/powerpoint/2010/main" val="2271520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03F83-6786-0CFE-4BCC-B7CF8F993889}"/>
              </a:ext>
            </a:extLst>
          </p:cNvPr>
          <p:cNvSpPr>
            <a:spLocks noGrp="1"/>
          </p:cNvSpPr>
          <p:nvPr>
            <p:ph type="title"/>
          </p:nvPr>
        </p:nvSpPr>
        <p:spPr>
          <a:xfrm>
            <a:off x="207390" y="1"/>
            <a:ext cx="11984610" cy="707010"/>
          </a:xfrm>
        </p:spPr>
        <p:txBody>
          <a:bodyPr/>
          <a:lstStyle/>
          <a:p>
            <a:r>
              <a:rPr lang="en-US" sz="4000" b="1" dirty="0"/>
              <a:t>HashSet </a:t>
            </a:r>
            <a:r>
              <a:rPr lang="en-US" sz="4000" b="1" dirty="0" err="1"/>
              <a:t>SymmetricExceptWith</a:t>
            </a:r>
            <a:r>
              <a:rPr lang="en-US" sz="4000" b="1" dirty="0"/>
              <a:t>(</a:t>
            </a:r>
            <a:r>
              <a:rPr lang="en-US" sz="4000" b="1" dirty="0" err="1"/>
              <a:t>IEnumerable</a:t>
            </a:r>
            <a:r>
              <a:rPr lang="en-US" sz="4000" b="1" dirty="0"/>
              <a:t>&lt;T&gt; other)</a:t>
            </a:r>
          </a:p>
        </p:txBody>
      </p:sp>
      <p:sp>
        <p:nvSpPr>
          <p:cNvPr id="3" name="Text Placeholder 2">
            <a:extLst>
              <a:ext uri="{FF2B5EF4-FFF2-40B4-BE49-F238E27FC236}">
                <a16:creationId xmlns:a16="http://schemas.microsoft.com/office/drawing/2014/main" id="{5C54A197-67BB-84C5-269D-7047819A8406}"/>
              </a:ext>
            </a:extLst>
          </p:cNvPr>
          <p:cNvSpPr>
            <a:spLocks noGrp="1"/>
          </p:cNvSpPr>
          <p:nvPr>
            <p:ph type="body" idx="1"/>
          </p:nvPr>
        </p:nvSpPr>
        <p:spPr>
          <a:xfrm>
            <a:off x="292231" y="443060"/>
            <a:ext cx="11642103" cy="6334812"/>
          </a:xfrm>
        </p:spPr>
        <p:txBody>
          <a:bodyPr/>
          <a:lstStyle/>
          <a:p>
            <a:pPr marL="152396" indent="0">
              <a:buNone/>
            </a:pPr>
            <a:r>
              <a:rPr lang="en-US" dirty="0"/>
              <a:t>The </a:t>
            </a:r>
            <a:r>
              <a:rPr lang="en-US" dirty="0" err="1"/>
              <a:t>SymmetricExceptWith</a:t>
            </a:r>
            <a:r>
              <a:rPr lang="en-US" dirty="0"/>
              <a:t> method contains elements that are not common in both collections.</a:t>
            </a:r>
          </a:p>
          <a:p>
            <a:pPr marL="152396" indent="0">
              <a:buNone/>
            </a:pPr>
            <a:endParaRPr lang="en-US" dirty="0"/>
          </a:p>
        </p:txBody>
      </p:sp>
      <p:pic>
        <p:nvPicPr>
          <p:cNvPr id="7" name="Picture 6">
            <a:extLst>
              <a:ext uri="{FF2B5EF4-FFF2-40B4-BE49-F238E27FC236}">
                <a16:creationId xmlns:a16="http://schemas.microsoft.com/office/drawing/2014/main" id="{9064FBA1-E59A-7E83-D25B-CB95F0F79212}"/>
              </a:ext>
            </a:extLst>
          </p:cNvPr>
          <p:cNvPicPr>
            <a:picLocks noChangeAspect="1"/>
          </p:cNvPicPr>
          <p:nvPr/>
        </p:nvPicPr>
        <p:blipFill>
          <a:blip r:embed="rId2"/>
          <a:stretch>
            <a:fillRect/>
          </a:stretch>
        </p:blipFill>
        <p:spPr>
          <a:xfrm>
            <a:off x="499622" y="1273291"/>
            <a:ext cx="5797483" cy="5504158"/>
          </a:xfrm>
          <a:prstGeom prst="rect">
            <a:avLst/>
          </a:prstGeom>
        </p:spPr>
      </p:pic>
      <p:pic>
        <p:nvPicPr>
          <p:cNvPr id="9" name="Picture 8">
            <a:extLst>
              <a:ext uri="{FF2B5EF4-FFF2-40B4-BE49-F238E27FC236}">
                <a16:creationId xmlns:a16="http://schemas.microsoft.com/office/drawing/2014/main" id="{5BD1BF14-6DAF-130D-0221-B609357FFE57}"/>
              </a:ext>
            </a:extLst>
          </p:cNvPr>
          <p:cNvPicPr>
            <a:picLocks noChangeAspect="1"/>
          </p:cNvPicPr>
          <p:nvPr/>
        </p:nvPicPr>
        <p:blipFill>
          <a:blip r:embed="rId3"/>
          <a:stretch>
            <a:fillRect/>
          </a:stretch>
        </p:blipFill>
        <p:spPr>
          <a:xfrm>
            <a:off x="6746877" y="1230868"/>
            <a:ext cx="4159936" cy="5546581"/>
          </a:xfrm>
          <a:prstGeom prst="rect">
            <a:avLst/>
          </a:prstGeom>
        </p:spPr>
      </p:pic>
    </p:spTree>
    <p:extLst>
      <p:ext uri="{BB962C8B-B14F-4D97-AF65-F5344CB8AC3E}">
        <p14:creationId xmlns:p14="http://schemas.microsoft.com/office/powerpoint/2010/main" val="542833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23301-EB36-2F9C-06EB-D450A698F1D5}"/>
              </a:ext>
            </a:extLst>
          </p:cNvPr>
          <p:cNvSpPr>
            <a:spLocks noGrp="1"/>
          </p:cNvSpPr>
          <p:nvPr>
            <p:ph type="title"/>
          </p:nvPr>
        </p:nvSpPr>
        <p:spPr>
          <a:xfrm>
            <a:off x="251381" y="109883"/>
            <a:ext cx="11145625" cy="597127"/>
          </a:xfrm>
        </p:spPr>
        <p:txBody>
          <a:bodyPr/>
          <a:lstStyle/>
          <a:p>
            <a:r>
              <a:rPr lang="en-US" dirty="0"/>
              <a:t>Generic HashSet&lt;T&gt; Collection Class Summary:</a:t>
            </a:r>
            <a:br>
              <a:rPr lang="en-US" dirty="0"/>
            </a:br>
            <a:endParaRPr lang="en-US" dirty="0"/>
          </a:p>
        </p:txBody>
      </p:sp>
      <p:sp>
        <p:nvSpPr>
          <p:cNvPr id="3" name="Text Placeholder 2">
            <a:extLst>
              <a:ext uri="{FF2B5EF4-FFF2-40B4-BE49-F238E27FC236}">
                <a16:creationId xmlns:a16="http://schemas.microsoft.com/office/drawing/2014/main" id="{616A3552-90A3-5EB7-5F3E-239A1CE22BF7}"/>
              </a:ext>
            </a:extLst>
          </p:cNvPr>
          <p:cNvSpPr>
            <a:spLocks noGrp="1"/>
          </p:cNvSpPr>
          <p:nvPr>
            <p:ph type="body" idx="1"/>
          </p:nvPr>
        </p:nvSpPr>
        <p:spPr>
          <a:xfrm>
            <a:off x="367646" y="707010"/>
            <a:ext cx="11274458" cy="5665510"/>
          </a:xfrm>
        </p:spPr>
        <p:txBody>
          <a:bodyPr/>
          <a:lstStyle/>
          <a:p>
            <a:pPr marL="152396" indent="0">
              <a:buNone/>
            </a:pPr>
            <a:r>
              <a:rPr lang="en-US" sz="2400" dirty="0"/>
              <a:t>The Generic HashSet&lt;T&gt; Collection Class implements the </a:t>
            </a:r>
            <a:r>
              <a:rPr lang="en-US" sz="2400" dirty="0" err="1"/>
              <a:t>ICollection</a:t>
            </a:r>
            <a:r>
              <a:rPr lang="en-US" sz="2400" dirty="0"/>
              <a:t>&lt;T&gt;, </a:t>
            </a:r>
            <a:r>
              <a:rPr lang="en-US" sz="2400" dirty="0" err="1"/>
              <a:t>IEnumerable</a:t>
            </a:r>
            <a:r>
              <a:rPr lang="en-US" sz="2400" dirty="0"/>
              <a:t>&lt;T&gt;, </a:t>
            </a:r>
            <a:r>
              <a:rPr lang="en-US" sz="2400" dirty="0" err="1"/>
              <a:t>IEnumerable</a:t>
            </a:r>
            <a:r>
              <a:rPr lang="en-US" sz="2400" dirty="0"/>
              <a:t>, </a:t>
            </a:r>
            <a:r>
              <a:rPr lang="en-US" sz="2400" dirty="0" err="1"/>
              <a:t>IReadOnlyCollection</a:t>
            </a:r>
            <a:r>
              <a:rPr lang="en-US" sz="2400" dirty="0"/>
              <a:t>&lt;T&gt;, </a:t>
            </a:r>
            <a:r>
              <a:rPr lang="en-US" sz="2400" dirty="0" err="1"/>
              <a:t>ISet</a:t>
            </a:r>
            <a:r>
              <a:rPr lang="en-US" sz="2400" dirty="0"/>
              <a:t>&lt;T&gt;, </a:t>
            </a:r>
            <a:r>
              <a:rPr lang="en-US" sz="2400" dirty="0" err="1"/>
              <a:t>IDeserializationCallback</a:t>
            </a:r>
            <a:r>
              <a:rPr lang="en-US" sz="2400" dirty="0"/>
              <a:t>, </a:t>
            </a:r>
            <a:r>
              <a:rPr lang="en-US" sz="2400" dirty="0" err="1"/>
              <a:t>ISerializable</a:t>
            </a:r>
            <a:r>
              <a:rPr lang="en-US" sz="2400" dirty="0"/>
              <a:t> interfaces.</a:t>
            </a:r>
          </a:p>
          <a:p>
            <a:pPr marL="152396" indent="0">
              <a:buNone/>
            </a:pPr>
            <a:r>
              <a:rPr lang="en-US" sz="2400" dirty="0"/>
              <a:t>It is an unordered collection and hence we cannot sort the elements of HashSet as the order of the element is not defined</a:t>
            </a:r>
          </a:p>
          <a:p>
            <a:pPr marL="152396" indent="0">
              <a:buNone/>
            </a:pPr>
            <a:r>
              <a:rPr lang="en-US" sz="2400" dirty="0"/>
              <a:t>It does not allow the addition of duplicate elements i.e. the elements must be unique in HashSet.</a:t>
            </a:r>
          </a:p>
          <a:p>
            <a:pPr marL="152396" indent="0">
              <a:buNone/>
            </a:pPr>
            <a:r>
              <a:rPr lang="en-US" sz="2400" dirty="0"/>
              <a:t>The Generic HashSet&lt;T&gt; Collection provides many mathematical set operations, such as intersection, union, and difference.</a:t>
            </a:r>
          </a:p>
          <a:p>
            <a:pPr marL="152396" indent="0">
              <a:buNone/>
            </a:pPr>
            <a:r>
              <a:rPr lang="en-US" sz="2400" dirty="0"/>
              <a:t>The capacity of a HashSet collection is the number of elements it can hold.</a:t>
            </a:r>
          </a:p>
          <a:p>
            <a:pPr marL="152396" indent="0">
              <a:buNone/>
            </a:pPr>
            <a:r>
              <a:rPr lang="en-US" sz="2400" dirty="0"/>
              <a:t>The Generic HashSet &lt;T&gt; in C# is a dynamic collection. That means the size of the HashSet is automatically increased when new elements are added to the collection.</a:t>
            </a:r>
          </a:p>
          <a:p>
            <a:pPr marL="152396" indent="0">
              <a:buNone/>
            </a:pPr>
            <a:r>
              <a:rPr lang="en-US" sz="2400" dirty="0"/>
              <a:t>As the HashSet &lt;T&gt; is a Generic Collection, so we can only store the same type of elements.</a:t>
            </a:r>
          </a:p>
        </p:txBody>
      </p:sp>
    </p:spTree>
    <p:extLst>
      <p:ext uri="{BB962C8B-B14F-4D97-AF65-F5344CB8AC3E}">
        <p14:creationId xmlns:p14="http://schemas.microsoft.com/office/powerpoint/2010/main" val="2321597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245097" y="233083"/>
            <a:ext cx="10291233" cy="767200"/>
          </a:xfrm>
        </p:spPr>
        <p:txBody>
          <a:bodyPr/>
          <a:lstStyle/>
          <a:p>
            <a:r>
              <a:rPr lang="en-US" sz="4000" b="1" dirty="0">
                <a:latin typeface="Times New Roman" panose="02020603050405020304" pitchFamily="18" charset="0"/>
                <a:cs typeface="Times New Roman" panose="02020603050405020304" pitchFamily="18" charset="0"/>
              </a:rPr>
              <a:t>What is </a:t>
            </a:r>
            <a:r>
              <a:rPr lang="en-US" sz="4000" b="1" dirty="0"/>
              <a:t>HashSet&lt;T&gt; Collection </a:t>
            </a:r>
            <a:endParaRPr lang="en-US" sz="4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452487" y="1329179"/>
            <a:ext cx="11208470" cy="4345758"/>
          </a:xfrm>
        </p:spPr>
        <p:txBody>
          <a:bodyPr/>
          <a:lstStyle/>
          <a:p>
            <a:pPr marL="152396" indent="0">
              <a:buNone/>
            </a:pPr>
            <a:r>
              <a:rPr lang="en-US" sz="1800" dirty="0"/>
              <a:t>The Generic </a:t>
            </a:r>
            <a:r>
              <a:rPr lang="en-US" sz="1800" b="1" dirty="0"/>
              <a:t>HashSet&lt;T&gt;</a:t>
            </a:r>
            <a:r>
              <a:rPr lang="en-US" sz="1800" dirty="0"/>
              <a:t> Collection Class in C# can be used to store, remove or view elements. It is an unordered collection of unique elements. It does not allow for the addition of duplicate elements. So, it is recommended to use the HashSet collection if you want to store only unique elements. This collection is of the generic type collection and hence it belongs to </a:t>
            </a:r>
            <a:r>
              <a:rPr lang="en-US" sz="1800" dirty="0" err="1"/>
              <a:t>System.Collections.Generic</a:t>
            </a:r>
            <a:r>
              <a:rPr lang="en-US" sz="1800" dirty="0"/>
              <a:t> namespace. The performance of the HashSet is much better in comparison to the list collection in C#.</a:t>
            </a:r>
            <a:endParaRPr lang="en-US" sz="2000" dirty="0"/>
          </a:p>
        </p:txBody>
      </p:sp>
    </p:spTree>
    <p:extLst>
      <p:ext uri="{BB962C8B-B14F-4D97-AF65-F5344CB8AC3E}">
        <p14:creationId xmlns:p14="http://schemas.microsoft.com/office/powerpoint/2010/main" val="20729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D0AD6-ED69-DC15-D9D0-64FFCBD15DA9}"/>
              </a:ext>
            </a:extLst>
          </p:cNvPr>
          <p:cNvSpPr>
            <a:spLocks noGrp="1"/>
          </p:cNvSpPr>
          <p:nvPr>
            <p:ph type="title"/>
          </p:nvPr>
        </p:nvSpPr>
        <p:spPr>
          <a:xfrm>
            <a:off x="430490" y="317273"/>
            <a:ext cx="11503843" cy="568847"/>
          </a:xfrm>
        </p:spPr>
        <p:txBody>
          <a:bodyPr/>
          <a:lstStyle/>
          <a:p>
            <a:r>
              <a:rPr lang="en-US" sz="4400" dirty="0"/>
              <a:t>How to create a Generic HashSet Collection in C#?</a:t>
            </a:r>
            <a:br>
              <a:rPr lang="en-US" sz="4400" dirty="0"/>
            </a:br>
            <a:endParaRPr lang="en-US" dirty="0"/>
          </a:p>
        </p:txBody>
      </p:sp>
      <p:sp>
        <p:nvSpPr>
          <p:cNvPr id="3" name="Text Placeholder 2">
            <a:extLst>
              <a:ext uri="{FF2B5EF4-FFF2-40B4-BE49-F238E27FC236}">
                <a16:creationId xmlns:a16="http://schemas.microsoft.com/office/drawing/2014/main" id="{512F6322-2DED-CAFE-7487-05E0E72D120F}"/>
              </a:ext>
            </a:extLst>
          </p:cNvPr>
          <p:cNvSpPr>
            <a:spLocks noGrp="1"/>
          </p:cNvSpPr>
          <p:nvPr>
            <p:ph type="body" idx="1"/>
          </p:nvPr>
        </p:nvSpPr>
        <p:spPr>
          <a:xfrm>
            <a:off x="282804" y="961534"/>
            <a:ext cx="11651529" cy="5579194"/>
          </a:xfrm>
        </p:spPr>
        <p:txBody>
          <a:bodyPr/>
          <a:lstStyle/>
          <a:p>
            <a:pPr marL="152396" indent="0">
              <a:buNone/>
            </a:pPr>
            <a:r>
              <a:rPr lang="en-US" sz="1600" dirty="0"/>
              <a:t>The Generic HashSet Collection class in C# provided seven constructors that we can use to create an instance of HashSet. They are as follows:</a:t>
            </a:r>
          </a:p>
          <a:p>
            <a:pPr marL="152396" indent="0">
              <a:buNone/>
            </a:pPr>
            <a:r>
              <a:rPr lang="en-US" sz="1800" b="1" dirty="0"/>
              <a:t>public HashSet(): </a:t>
            </a:r>
            <a:r>
              <a:rPr lang="en-US" sz="1800" dirty="0"/>
              <a:t>It initializes a new instance of the </a:t>
            </a:r>
            <a:r>
              <a:rPr lang="en-US" sz="1800" dirty="0" err="1"/>
              <a:t>System.Collections.Generic.HashSet</a:t>
            </a:r>
            <a:r>
              <a:rPr lang="en-US" sz="1800" dirty="0"/>
              <a:t> class that is empty and uses the default equality comparer for the set type.</a:t>
            </a:r>
          </a:p>
          <a:p>
            <a:pPr marL="152396" indent="0">
              <a:buNone/>
            </a:pPr>
            <a:r>
              <a:rPr lang="en-US" sz="1800" b="1" dirty="0"/>
              <a:t>public HashSet(</a:t>
            </a:r>
            <a:r>
              <a:rPr lang="en-US" sz="1800" b="1" dirty="0" err="1"/>
              <a:t>IEnumerable</a:t>
            </a:r>
            <a:r>
              <a:rPr lang="en-US" sz="1800" b="1" dirty="0"/>
              <a:t>&lt;T&gt; collection): </a:t>
            </a:r>
            <a:r>
              <a:rPr lang="en-US" sz="1800" dirty="0"/>
              <a:t>It initializes a new instance of the </a:t>
            </a:r>
            <a:r>
              <a:rPr lang="en-US" sz="1800" dirty="0" err="1"/>
              <a:t>System.Collections.Generic.HashSet</a:t>
            </a:r>
            <a:r>
              <a:rPr lang="en-US" sz="1800" dirty="0"/>
              <a:t> class that uses the default equality comparer for the set type, contains elements copied from the specified collection and has sufficient capacity to accommodate the number of elements copied.</a:t>
            </a:r>
          </a:p>
          <a:p>
            <a:pPr marL="152396" indent="0">
              <a:buNone/>
            </a:pPr>
            <a:r>
              <a:rPr lang="en-US" sz="1800" b="1" dirty="0"/>
              <a:t>public HashSet(</a:t>
            </a:r>
            <a:r>
              <a:rPr lang="en-US" sz="1800" b="1" dirty="0" err="1"/>
              <a:t>IEqualityComparer</a:t>
            </a:r>
            <a:r>
              <a:rPr lang="en-US" sz="1800" b="1" dirty="0"/>
              <a:t>&lt;T&gt; comparer): </a:t>
            </a:r>
            <a:r>
              <a:rPr lang="en-US" sz="1800" dirty="0"/>
              <a:t>It initializes a new instance of the </a:t>
            </a:r>
            <a:r>
              <a:rPr lang="en-US" sz="1800" dirty="0" err="1"/>
              <a:t>System.Collections.Generic.HashSet</a:t>
            </a:r>
            <a:r>
              <a:rPr lang="en-US" sz="1800" dirty="0"/>
              <a:t> class that is empty and uses the specified equality comparer for the set type.</a:t>
            </a:r>
          </a:p>
          <a:p>
            <a:pPr marL="152396" indent="0">
              <a:buNone/>
            </a:pPr>
            <a:r>
              <a:rPr lang="en-US" sz="1800" b="1" dirty="0"/>
              <a:t>public HashSet(int capacity):</a:t>
            </a:r>
            <a:r>
              <a:rPr lang="en-US" sz="1800" dirty="0"/>
              <a:t> It initializes a new instance of the </a:t>
            </a:r>
            <a:r>
              <a:rPr lang="en-US" sz="1800" dirty="0" err="1"/>
              <a:t>System.Collections.Generic.HashSet</a:t>
            </a:r>
            <a:r>
              <a:rPr lang="en-US" sz="1800" dirty="0"/>
              <a:t> class that is empty, but has reserved space for capacity items and uses the default equality comparer for the set type.</a:t>
            </a:r>
          </a:p>
          <a:p>
            <a:pPr marL="152396" indent="0">
              <a:buNone/>
            </a:pPr>
            <a:r>
              <a:rPr lang="en-US" sz="1800" b="1" dirty="0"/>
              <a:t>public HashSet(</a:t>
            </a:r>
            <a:r>
              <a:rPr lang="en-US" sz="1800" b="1" dirty="0" err="1"/>
              <a:t>IEnumerable</a:t>
            </a:r>
            <a:r>
              <a:rPr lang="en-US" sz="1800" b="1" dirty="0"/>
              <a:t>&lt;T&gt; collection, </a:t>
            </a:r>
            <a:r>
              <a:rPr lang="en-US" sz="1800" b="1" dirty="0" err="1"/>
              <a:t>IEqualityComparer</a:t>
            </a:r>
            <a:r>
              <a:rPr lang="en-US" sz="1800" b="1" dirty="0"/>
              <a:t>&lt;T&gt; comparer): </a:t>
            </a:r>
            <a:r>
              <a:rPr lang="en-US" sz="1800" dirty="0"/>
              <a:t>It initializes a new instance of the </a:t>
            </a:r>
            <a:r>
              <a:rPr lang="en-US" sz="1800" dirty="0" err="1"/>
              <a:t>System.Collections.Generic.HashSet</a:t>
            </a:r>
            <a:r>
              <a:rPr lang="en-US" sz="1800" dirty="0"/>
              <a:t> class that uses the specified equality comparer for the set type, contains elements copied from the specified collection and has sufficient capacity to accommodate the number of elements copied.</a:t>
            </a:r>
          </a:p>
          <a:p>
            <a:pPr marL="152396" indent="0">
              <a:buNone/>
            </a:pPr>
            <a:r>
              <a:rPr lang="en-US" sz="1800" b="1" dirty="0"/>
              <a:t>public HashSet(int capacity, </a:t>
            </a:r>
            <a:r>
              <a:rPr lang="en-US" sz="1800" b="1" dirty="0" err="1"/>
              <a:t>IEqualityComparer</a:t>
            </a:r>
            <a:r>
              <a:rPr lang="en-US" sz="1800" b="1" dirty="0"/>
              <a:t>&lt;T&gt; comparer): </a:t>
            </a:r>
            <a:r>
              <a:rPr lang="en-US" sz="1800" dirty="0"/>
              <a:t>It initializes a new instance of the </a:t>
            </a:r>
            <a:r>
              <a:rPr lang="en-US" sz="1800" dirty="0" err="1"/>
              <a:t>System.Collections.Generic.HashSet</a:t>
            </a:r>
            <a:r>
              <a:rPr lang="en-US" sz="1800" dirty="0"/>
              <a:t> class that uses the specified equality comparer for the set type, and has sufficient capacity to accommodate capacity elements.</a:t>
            </a:r>
          </a:p>
          <a:p>
            <a:pPr marL="152396" indent="0">
              <a:buNone/>
            </a:pPr>
            <a:r>
              <a:rPr lang="en-US" sz="1800" b="1" dirty="0"/>
              <a:t>protected HashSet(</a:t>
            </a:r>
            <a:r>
              <a:rPr lang="en-US" sz="1800" b="1" dirty="0" err="1"/>
              <a:t>SerializationInfo</a:t>
            </a:r>
            <a:r>
              <a:rPr lang="en-US" sz="1800" b="1" dirty="0"/>
              <a:t> info, </a:t>
            </a:r>
            <a:r>
              <a:rPr lang="en-US" sz="1800" b="1" dirty="0" err="1"/>
              <a:t>StreamingContext</a:t>
            </a:r>
            <a:r>
              <a:rPr lang="en-US" sz="1800" b="1" dirty="0"/>
              <a:t> context): </a:t>
            </a:r>
            <a:r>
              <a:rPr lang="en-US" sz="1800" dirty="0"/>
              <a:t>It initializes a new instance of the </a:t>
            </a:r>
            <a:r>
              <a:rPr lang="en-US" sz="1800" dirty="0" err="1"/>
              <a:t>System.Collections.Generic.HashSet</a:t>
            </a:r>
            <a:r>
              <a:rPr lang="en-US" sz="1800" dirty="0"/>
              <a:t> class with serialized data.</a:t>
            </a:r>
          </a:p>
        </p:txBody>
      </p:sp>
    </p:spTree>
    <p:extLst>
      <p:ext uri="{BB962C8B-B14F-4D97-AF65-F5344CB8AC3E}">
        <p14:creationId xmlns:p14="http://schemas.microsoft.com/office/powerpoint/2010/main" val="293631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84DE3-5717-727A-F1C2-AA2C8B08A86B}"/>
              </a:ext>
            </a:extLst>
          </p:cNvPr>
          <p:cNvSpPr>
            <a:spLocks noGrp="1"/>
          </p:cNvSpPr>
          <p:nvPr>
            <p:ph type="title"/>
          </p:nvPr>
        </p:nvSpPr>
        <p:spPr>
          <a:xfrm>
            <a:off x="331509" y="146116"/>
            <a:ext cx="11528981" cy="697584"/>
          </a:xfrm>
        </p:spPr>
        <p:txBody>
          <a:bodyPr/>
          <a:lstStyle/>
          <a:p>
            <a:r>
              <a:rPr lang="en-US" sz="4000" b="1" dirty="0"/>
              <a:t>How to Add/Access Elements into a HashSet Collection</a:t>
            </a:r>
          </a:p>
        </p:txBody>
      </p:sp>
      <p:sp>
        <p:nvSpPr>
          <p:cNvPr id="3" name="Text Placeholder 2">
            <a:extLst>
              <a:ext uri="{FF2B5EF4-FFF2-40B4-BE49-F238E27FC236}">
                <a16:creationId xmlns:a16="http://schemas.microsoft.com/office/drawing/2014/main" id="{998BE18B-E50D-8B0D-1F4A-B0C1CDF5628D}"/>
              </a:ext>
            </a:extLst>
          </p:cNvPr>
          <p:cNvSpPr>
            <a:spLocks noGrp="1"/>
          </p:cNvSpPr>
          <p:nvPr>
            <p:ph type="body" idx="1"/>
          </p:nvPr>
        </p:nvSpPr>
        <p:spPr>
          <a:xfrm>
            <a:off x="331509" y="843701"/>
            <a:ext cx="11602824" cy="5868184"/>
          </a:xfrm>
        </p:spPr>
        <p:txBody>
          <a:bodyPr/>
          <a:lstStyle/>
          <a:p>
            <a:r>
              <a:rPr lang="en-US" dirty="0"/>
              <a:t>If you want to add elements to your HashSet Collection, then you need to use the following Add() method of the HashSet class.</a:t>
            </a:r>
          </a:p>
          <a:p>
            <a:r>
              <a:rPr lang="en-US" b="1" dirty="0"/>
              <a:t>Add(T item): </a:t>
            </a:r>
            <a:r>
              <a:rPr lang="en-US" dirty="0"/>
              <a:t>This method is used to add the specified element to a set. The parameter item specifies the element to add to the set. It returns true if the element is added to the </a:t>
            </a:r>
            <a:r>
              <a:rPr lang="en-US" dirty="0" err="1"/>
              <a:t>System.Collections.Generic.HashSet</a:t>
            </a:r>
            <a:r>
              <a:rPr lang="en-US" dirty="0"/>
              <a:t> object; false if the element is already present.</a:t>
            </a:r>
          </a:p>
        </p:txBody>
      </p:sp>
      <p:pic>
        <p:nvPicPr>
          <p:cNvPr id="9" name="Picture 8">
            <a:extLst>
              <a:ext uri="{FF2B5EF4-FFF2-40B4-BE49-F238E27FC236}">
                <a16:creationId xmlns:a16="http://schemas.microsoft.com/office/drawing/2014/main" id="{83F02C98-543B-8D58-625C-539B1C2BBEEE}"/>
              </a:ext>
            </a:extLst>
          </p:cNvPr>
          <p:cNvPicPr>
            <a:picLocks noChangeAspect="1"/>
          </p:cNvPicPr>
          <p:nvPr/>
        </p:nvPicPr>
        <p:blipFill>
          <a:blip r:embed="rId2"/>
          <a:stretch>
            <a:fillRect/>
          </a:stretch>
        </p:blipFill>
        <p:spPr>
          <a:xfrm>
            <a:off x="1033224" y="3396721"/>
            <a:ext cx="5525271" cy="3315163"/>
          </a:xfrm>
          <a:prstGeom prst="rect">
            <a:avLst/>
          </a:prstGeom>
        </p:spPr>
      </p:pic>
      <p:pic>
        <p:nvPicPr>
          <p:cNvPr id="11" name="Picture 10">
            <a:extLst>
              <a:ext uri="{FF2B5EF4-FFF2-40B4-BE49-F238E27FC236}">
                <a16:creationId xmlns:a16="http://schemas.microsoft.com/office/drawing/2014/main" id="{F94087F0-D646-327E-DC07-57C520ECEA41}"/>
              </a:ext>
            </a:extLst>
          </p:cNvPr>
          <p:cNvPicPr>
            <a:picLocks noChangeAspect="1"/>
          </p:cNvPicPr>
          <p:nvPr/>
        </p:nvPicPr>
        <p:blipFill rotWithShape="1">
          <a:blip r:embed="rId3"/>
          <a:srcRect l="3119"/>
          <a:stretch/>
        </p:blipFill>
        <p:spPr>
          <a:xfrm>
            <a:off x="7192651" y="4111195"/>
            <a:ext cx="2879518" cy="1886213"/>
          </a:xfrm>
          <a:prstGeom prst="rect">
            <a:avLst/>
          </a:prstGeom>
        </p:spPr>
      </p:pic>
    </p:spTree>
    <p:extLst>
      <p:ext uri="{BB962C8B-B14F-4D97-AF65-F5344CB8AC3E}">
        <p14:creationId xmlns:p14="http://schemas.microsoft.com/office/powerpoint/2010/main" val="1607359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EF27C-232B-A213-78A6-24C316999C47}"/>
              </a:ext>
            </a:extLst>
          </p:cNvPr>
          <p:cNvSpPr>
            <a:spLocks noGrp="1"/>
          </p:cNvSpPr>
          <p:nvPr>
            <p:ph type="title"/>
          </p:nvPr>
        </p:nvSpPr>
        <p:spPr>
          <a:xfrm>
            <a:off x="329938" y="223005"/>
            <a:ext cx="11538408" cy="653688"/>
          </a:xfrm>
        </p:spPr>
        <p:txBody>
          <a:bodyPr/>
          <a:lstStyle/>
          <a:p>
            <a:r>
              <a:rPr lang="en-US" sz="3200" b="1" dirty="0"/>
              <a:t>How to Remove Elements from a Generic HashSet&lt;T&gt; Collection</a:t>
            </a:r>
          </a:p>
        </p:txBody>
      </p:sp>
      <p:sp>
        <p:nvSpPr>
          <p:cNvPr id="3" name="Text Placeholder 2">
            <a:extLst>
              <a:ext uri="{FF2B5EF4-FFF2-40B4-BE49-F238E27FC236}">
                <a16:creationId xmlns:a16="http://schemas.microsoft.com/office/drawing/2014/main" id="{A6FEB54E-8372-519A-035B-94B3600BC32C}"/>
              </a:ext>
            </a:extLst>
          </p:cNvPr>
          <p:cNvSpPr>
            <a:spLocks noGrp="1"/>
          </p:cNvSpPr>
          <p:nvPr>
            <p:ph type="body" idx="1"/>
          </p:nvPr>
        </p:nvSpPr>
        <p:spPr>
          <a:xfrm>
            <a:off x="216816" y="678730"/>
            <a:ext cx="11651530" cy="6107093"/>
          </a:xfrm>
        </p:spPr>
        <p:txBody>
          <a:bodyPr/>
          <a:lstStyle/>
          <a:p>
            <a:pPr marL="152396" indent="0">
              <a:buNone/>
            </a:pPr>
            <a:r>
              <a:rPr lang="en-US" sz="1800" dirty="0"/>
              <a:t>The Generic HashSet&lt;T&gt; Collection Class in C# provides the following three methods to remove elements from the HashSet.</a:t>
            </a:r>
          </a:p>
          <a:p>
            <a:pPr marL="152396" indent="0">
              <a:buNone/>
            </a:pPr>
            <a:r>
              <a:rPr lang="en-US" sz="1800" dirty="0"/>
              <a:t>Remove(T item): This method is used to remove the specified element from a HashSet object. Here, the parameter item specifies the element to remove. It returns true if the element is successfully found and removed; otherwise, false. This method returns false if the item is not found in the </a:t>
            </a:r>
            <a:r>
              <a:rPr lang="en-US" sz="1800" dirty="0" err="1"/>
              <a:t>System.Collections.Generic.HashSet</a:t>
            </a:r>
            <a:r>
              <a:rPr lang="en-US" sz="1800" dirty="0"/>
              <a:t> object.</a:t>
            </a:r>
          </a:p>
          <a:p>
            <a:pPr marL="152396" indent="0">
              <a:buNone/>
            </a:pPr>
            <a:r>
              <a:rPr lang="en-US" sz="1800" dirty="0" err="1"/>
              <a:t>RemoveWhere</a:t>
            </a:r>
            <a:r>
              <a:rPr lang="en-US" sz="1800" dirty="0"/>
              <a:t>(Predicate&lt;T&gt; match): This method is used to remove all elements that match the conditions defined by the specified predicate from a HashSet collection. It returns the number of elements that were removed from the HashSet collection. Here, the parameter match specifies the Predicate delegate that defines the conditions of the elements to remove.</a:t>
            </a:r>
          </a:p>
          <a:p>
            <a:pPr marL="152396" indent="0">
              <a:buNone/>
            </a:pPr>
            <a:r>
              <a:rPr lang="en-US" sz="1800" dirty="0"/>
              <a:t>Clear(): This method is used to remove all elements from a HashSet object</a:t>
            </a:r>
            <a:r>
              <a:rPr lang="en-US" sz="2400" dirty="0"/>
              <a:t>.</a:t>
            </a:r>
          </a:p>
        </p:txBody>
      </p:sp>
      <p:pic>
        <p:nvPicPr>
          <p:cNvPr id="5" name="Picture 4">
            <a:extLst>
              <a:ext uri="{FF2B5EF4-FFF2-40B4-BE49-F238E27FC236}">
                <a16:creationId xmlns:a16="http://schemas.microsoft.com/office/drawing/2014/main" id="{B7481B21-AFDD-2EFD-C3AF-1C2D92B88833}"/>
              </a:ext>
            </a:extLst>
          </p:cNvPr>
          <p:cNvPicPr>
            <a:picLocks noChangeAspect="1"/>
          </p:cNvPicPr>
          <p:nvPr/>
        </p:nvPicPr>
        <p:blipFill>
          <a:blip r:embed="rId2"/>
          <a:stretch>
            <a:fillRect/>
          </a:stretch>
        </p:blipFill>
        <p:spPr>
          <a:xfrm>
            <a:off x="1520859" y="3429000"/>
            <a:ext cx="5214951" cy="3277204"/>
          </a:xfrm>
          <a:prstGeom prst="rect">
            <a:avLst/>
          </a:prstGeom>
        </p:spPr>
      </p:pic>
      <p:pic>
        <p:nvPicPr>
          <p:cNvPr id="7" name="Picture 6">
            <a:extLst>
              <a:ext uri="{FF2B5EF4-FFF2-40B4-BE49-F238E27FC236}">
                <a16:creationId xmlns:a16="http://schemas.microsoft.com/office/drawing/2014/main" id="{1063CB6D-D731-C509-C3C5-A2A794331410}"/>
              </a:ext>
            </a:extLst>
          </p:cNvPr>
          <p:cNvPicPr>
            <a:picLocks noChangeAspect="1"/>
          </p:cNvPicPr>
          <p:nvPr/>
        </p:nvPicPr>
        <p:blipFill>
          <a:blip r:embed="rId3"/>
          <a:stretch>
            <a:fillRect/>
          </a:stretch>
        </p:blipFill>
        <p:spPr>
          <a:xfrm>
            <a:off x="7309229" y="4272153"/>
            <a:ext cx="3248478" cy="1590897"/>
          </a:xfrm>
          <a:prstGeom prst="rect">
            <a:avLst/>
          </a:prstGeom>
        </p:spPr>
      </p:pic>
    </p:spTree>
    <p:extLst>
      <p:ext uri="{BB962C8B-B14F-4D97-AF65-F5344CB8AC3E}">
        <p14:creationId xmlns:p14="http://schemas.microsoft.com/office/powerpoint/2010/main" val="3261681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9446-A0DB-BBE2-3E2C-9E07A1ED9917}"/>
              </a:ext>
            </a:extLst>
          </p:cNvPr>
          <p:cNvSpPr>
            <a:spLocks noGrp="1"/>
          </p:cNvSpPr>
          <p:nvPr>
            <p:ph type="title"/>
          </p:nvPr>
        </p:nvSpPr>
        <p:spPr>
          <a:xfrm>
            <a:off x="556180" y="183824"/>
            <a:ext cx="11131485" cy="645735"/>
          </a:xfrm>
        </p:spPr>
        <p:txBody>
          <a:bodyPr/>
          <a:lstStyle/>
          <a:p>
            <a:r>
              <a:rPr lang="en-US" sz="3600" b="1" dirty="0"/>
              <a:t>How to Check the Availability of an Element in a HashSet</a:t>
            </a:r>
          </a:p>
        </p:txBody>
      </p:sp>
      <p:sp>
        <p:nvSpPr>
          <p:cNvPr id="3" name="Text Placeholder 2">
            <a:extLst>
              <a:ext uri="{FF2B5EF4-FFF2-40B4-BE49-F238E27FC236}">
                <a16:creationId xmlns:a16="http://schemas.microsoft.com/office/drawing/2014/main" id="{3A139E77-DCF2-4307-5E24-567A99E018A0}"/>
              </a:ext>
            </a:extLst>
          </p:cNvPr>
          <p:cNvSpPr>
            <a:spLocks noGrp="1"/>
          </p:cNvSpPr>
          <p:nvPr>
            <p:ph type="body" idx="1"/>
          </p:nvPr>
        </p:nvSpPr>
        <p:spPr>
          <a:xfrm>
            <a:off x="405353" y="829559"/>
            <a:ext cx="11510127" cy="5844618"/>
          </a:xfrm>
        </p:spPr>
        <p:txBody>
          <a:bodyPr/>
          <a:lstStyle/>
          <a:p>
            <a:r>
              <a:rPr lang="en-US" dirty="0"/>
              <a:t>If you want to check whether an element exists or not in the HashSet, then you can use the following Contains() method of the HashSet class.</a:t>
            </a:r>
          </a:p>
          <a:p>
            <a:r>
              <a:rPr lang="en-US" dirty="0"/>
              <a:t>public bool Contains(T item): This method is used to determine whether a HashSet object contains the specified element. The parameter item specifies the element to locate in the HashSet object. It returns true if the HashSet object contains the specified element; otherwise, false.</a:t>
            </a:r>
          </a:p>
        </p:txBody>
      </p:sp>
      <p:pic>
        <p:nvPicPr>
          <p:cNvPr id="5" name="Picture 4">
            <a:extLst>
              <a:ext uri="{FF2B5EF4-FFF2-40B4-BE49-F238E27FC236}">
                <a16:creationId xmlns:a16="http://schemas.microsoft.com/office/drawing/2014/main" id="{D34B3F51-EBFA-9E5A-839A-50509E7ED5AC}"/>
              </a:ext>
            </a:extLst>
          </p:cNvPr>
          <p:cNvPicPr>
            <a:picLocks noChangeAspect="1"/>
          </p:cNvPicPr>
          <p:nvPr/>
        </p:nvPicPr>
        <p:blipFill>
          <a:blip r:embed="rId2"/>
          <a:stretch>
            <a:fillRect/>
          </a:stretch>
        </p:blipFill>
        <p:spPr>
          <a:xfrm>
            <a:off x="1487886" y="3740042"/>
            <a:ext cx="6011114" cy="2715004"/>
          </a:xfrm>
          <a:prstGeom prst="rect">
            <a:avLst/>
          </a:prstGeom>
        </p:spPr>
      </p:pic>
      <p:pic>
        <p:nvPicPr>
          <p:cNvPr id="7" name="Picture 6">
            <a:extLst>
              <a:ext uri="{FF2B5EF4-FFF2-40B4-BE49-F238E27FC236}">
                <a16:creationId xmlns:a16="http://schemas.microsoft.com/office/drawing/2014/main" id="{6521BF1A-1552-761E-4067-E7ED904995FF}"/>
              </a:ext>
            </a:extLst>
          </p:cNvPr>
          <p:cNvPicPr>
            <a:picLocks noChangeAspect="1"/>
          </p:cNvPicPr>
          <p:nvPr/>
        </p:nvPicPr>
        <p:blipFill>
          <a:blip r:embed="rId3"/>
          <a:stretch>
            <a:fillRect/>
          </a:stretch>
        </p:blipFill>
        <p:spPr>
          <a:xfrm>
            <a:off x="7911165" y="4716491"/>
            <a:ext cx="2610214" cy="762106"/>
          </a:xfrm>
          <a:prstGeom prst="rect">
            <a:avLst/>
          </a:prstGeom>
        </p:spPr>
      </p:pic>
    </p:spTree>
    <p:extLst>
      <p:ext uri="{BB962C8B-B14F-4D97-AF65-F5344CB8AC3E}">
        <p14:creationId xmlns:p14="http://schemas.microsoft.com/office/powerpoint/2010/main" val="325221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A23F4-5A7E-F6BD-A581-678D6543DA64}"/>
              </a:ext>
            </a:extLst>
          </p:cNvPr>
          <p:cNvSpPr>
            <a:spLocks noGrp="1"/>
          </p:cNvSpPr>
          <p:nvPr>
            <p:ph type="title"/>
          </p:nvPr>
        </p:nvSpPr>
        <p:spPr>
          <a:xfrm>
            <a:off x="339365" y="216816"/>
            <a:ext cx="11642102" cy="707010"/>
          </a:xfrm>
        </p:spPr>
        <p:txBody>
          <a:bodyPr/>
          <a:lstStyle/>
          <a:p>
            <a:r>
              <a:rPr lang="en-US" sz="4000" b="1" dirty="0"/>
              <a:t>Set Operations on Generic HashSet&lt;T&gt; Collection Class</a:t>
            </a:r>
          </a:p>
        </p:txBody>
      </p:sp>
      <p:sp>
        <p:nvSpPr>
          <p:cNvPr id="3" name="Text Placeholder 2">
            <a:extLst>
              <a:ext uri="{FF2B5EF4-FFF2-40B4-BE49-F238E27FC236}">
                <a16:creationId xmlns:a16="http://schemas.microsoft.com/office/drawing/2014/main" id="{3B557A34-983D-42DB-2CD9-7EDC607B3147}"/>
              </a:ext>
            </a:extLst>
          </p:cNvPr>
          <p:cNvSpPr>
            <a:spLocks noGrp="1"/>
          </p:cNvSpPr>
          <p:nvPr>
            <p:ph type="body" idx="1"/>
          </p:nvPr>
        </p:nvSpPr>
        <p:spPr>
          <a:xfrm>
            <a:off x="452487" y="923825"/>
            <a:ext cx="11528980" cy="5717359"/>
          </a:xfrm>
        </p:spPr>
        <p:txBody>
          <a:bodyPr/>
          <a:lstStyle/>
          <a:p>
            <a:pPr marL="152396" indent="0">
              <a:buNone/>
            </a:pPr>
            <a:r>
              <a:rPr lang="en-US" sz="2000" dirty="0"/>
              <a:t>The Generic HashSet Collection Class in C# also provides some methods that we can use to perform different set operations. The methods are as follows.</a:t>
            </a:r>
          </a:p>
          <a:p>
            <a:pPr marL="152396" indent="0">
              <a:buNone/>
            </a:pPr>
            <a:r>
              <a:rPr lang="en-US" sz="2000" b="1" dirty="0" err="1"/>
              <a:t>UnionWith</a:t>
            </a:r>
            <a:r>
              <a:rPr lang="en-US" sz="2000" b="1" dirty="0"/>
              <a:t>(</a:t>
            </a:r>
            <a:r>
              <a:rPr lang="en-US" sz="2000" b="1" dirty="0" err="1"/>
              <a:t>IEnumerable</a:t>
            </a:r>
            <a:r>
              <a:rPr lang="en-US" sz="2000" b="1" dirty="0"/>
              <a:t>&lt;T&gt; other): </a:t>
            </a:r>
            <a:r>
              <a:rPr lang="en-US" sz="2000" dirty="0"/>
              <a:t>This method is used to modify the current HashSet object to contain all elements that are present in itself, the specified collection, or both. Here, the parameter other specifies the collection to compare to the current HashSet object. If the parameter other is null, then we will get </a:t>
            </a:r>
            <a:r>
              <a:rPr lang="en-US" sz="2000" dirty="0" err="1"/>
              <a:t>ArgumentNullException</a:t>
            </a:r>
            <a:r>
              <a:rPr lang="en-US" sz="2000" dirty="0"/>
              <a:t>.</a:t>
            </a:r>
          </a:p>
          <a:p>
            <a:pPr marL="152396" indent="0">
              <a:buNone/>
            </a:pPr>
            <a:r>
              <a:rPr lang="en-US" sz="2000" b="1" dirty="0" err="1"/>
              <a:t>IntersectWith</a:t>
            </a:r>
            <a:r>
              <a:rPr lang="en-US" sz="2000" b="1" dirty="0"/>
              <a:t>(</a:t>
            </a:r>
            <a:r>
              <a:rPr lang="en-US" sz="2000" b="1" dirty="0" err="1"/>
              <a:t>IEnumerable</a:t>
            </a:r>
            <a:r>
              <a:rPr lang="en-US" sz="2000" b="1" dirty="0"/>
              <a:t>&lt;T&gt; other): </a:t>
            </a:r>
            <a:r>
              <a:rPr lang="en-US" sz="2000" dirty="0"/>
              <a:t>This method is used to modify the current HashSet object to contain only elements that are present in that object and in the specified collection. Here, the parameter other specifies the collection to compare to the current HashSet object. If the parameter other is null, then we will get </a:t>
            </a:r>
            <a:r>
              <a:rPr lang="en-US" sz="2000" dirty="0" err="1"/>
              <a:t>ArgumentNullException</a:t>
            </a:r>
            <a:r>
              <a:rPr lang="en-US" sz="2000" dirty="0"/>
              <a:t>.</a:t>
            </a:r>
          </a:p>
          <a:p>
            <a:pPr marL="152396" indent="0">
              <a:buNone/>
            </a:pPr>
            <a:r>
              <a:rPr lang="en-US" sz="2000" b="1" dirty="0" err="1"/>
              <a:t>ExceptWith</a:t>
            </a:r>
            <a:r>
              <a:rPr lang="en-US" sz="2000" b="1" dirty="0"/>
              <a:t>(</a:t>
            </a:r>
            <a:r>
              <a:rPr lang="en-US" sz="2000" b="1" dirty="0" err="1"/>
              <a:t>IEnumerable</a:t>
            </a:r>
            <a:r>
              <a:rPr lang="en-US" sz="2000" b="1" dirty="0"/>
              <a:t>&lt;T&gt; other): </a:t>
            </a:r>
            <a:r>
              <a:rPr lang="en-US" sz="2000" dirty="0"/>
              <a:t>This method is used to remove all elements in the specified collection from the current HashSet object. Here, the parameter other specifies the collection of items to remove from the HashSet object. If the parameter other is null, then we will get </a:t>
            </a:r>
            <a:r>
              <a:rPr lang="en-US" sz="2000" dirty="0" err="1"/>
              <a:t>ArgumentNullException</a:t>
            </a:r>
            <a:r>
              <a:rPr lang="en-US" sz="2000" dirty="0"/>
              <a:t>.</a:t>
            </a:r>
          </a:p>
          <a:p>
            <a:pPr marL="152396" indent="0">
              <a:buNone/>
            </a:pPr>
            <a:r>
              <a:rPr lang="en-US" sz="2000" b="1" dirty="0" err="1"/>
              <a:t>SymmetricExceptWith</a:t>
            </a:r>
            <a:r>
              <a:rPr lang="en-US" sz="2000" b="1" dirty="0"/>
              <a:t>(</a:t>
            </a:r>
            <a:r>
              <a:rPr lang="en-US" sz="2000" b="1" dirty="0" err="1"/>
              <a:t>IEnumerable</a:t>
            </a:r>
            <a:r>
              <a:rPr lang="en-US" sz="2000" b="1" dirty="0"/>
              <a:t>&lt;T&gt; other): </a:t>
            </a:r>
            <a:r>
              <a:rPr lang="en-US" sz="2000" dirty="0"/>
              <a:t>This method is used to modify the current HashSet object to contain only elements that are present either in that object or in the specified collection, but not both. Here, the parameter other specifies the collection to compare to the current HashSet object. If the parameter other is null, then it will throw </a:t>
            </a:r>
            <a:r>
              <a:rPr lang="en-US" sz="2000" dirty="0" err="1"/>
              <a:t>ArgumentNullException</a:t>
            </a:r>
            <a:endParaRPr lang="en-US" sz="2000" dirty="0"/>
          </a:p>
        </p:txBody>
      </p:sp>
    </p:spTree>
    <p:extLst>
      <p:ext uri="{BB962C8B-B14F-4D97-AF65-F5344CB8AC3E}">
        <p14:creationId xmlns:p14="http://schemas.microsoft.com/office/powerpoint/2010/main" val="392251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1BCA-93A0-130D-283B-8BBB02083B62}"/>
              </a:ext>
            </a:extLst>
          </p:cNvPr>
          <p:cNvSpPr>
            <a:spLocks noGrp="1"/>
          </p:cNvSpPr>
          <p:nvPr>
            <p:ph type="title"/>
          </p:nvPr>
        </p:nvSpPr>
        <p:spPr>
          <a:xfrm>
            <a:off x="537328" y="119311"/>
            <a:ext cx="10671142" cy="556489"/>
          </a:xfrm>
        </p:spPr>
        <p:txBody>
          <a:bodyPr/>
          <a:lstStyle/>
          <a:p>
            <a:r>
              <a:rPr lang="en-US" dirty="0"/>
              <a:t>HashSet </a:t>
            </a:r>
            <a:r>
              <a:rPr lang="en-US" dirty="0" err="1"/>
              <a:t>UnionWith</a:t>
            </a:r>
            <a:r>
              <a:rPr lang="en-US" dirty="0"/>
              <a:t>(</a:t>
            </a:r>
            <a:r>
              <a:rPr lang="en-US" dirty="0" err="1"/>
              <a:t>IEnumerable</a:t>
            </a:r>
            <a:r>
              <a:rPr lang="en-US" dirty="0"/>
              <a:t>&lt;T&gt; other)</a:t>
            </a:r>
          </a:p>
        </p:txBody>
      </p:sp>
      <p:sp>
        <p:nvSpPr>
          <p:cNvPr id="3" name="Text Placeholder 2">
            <a:extLst>
              <a:ext uri="{FF2B5EF4-FFF2-40B4-BE49-F238E27FC236}">
                <a16:creationId xmlns:a16="http://schemas.microsoft.com/office/drawing/2014/main" id="{09D59CED-7AAE-C742-7D40-81A5FB414AF4}"/>
              </a:ext>
            </a:extLst>
          </p:cNvPr>
          <p:cNvSpPr>
            <a:spLocks noGrp="1"/>
          </p:cNvSpPr>
          <p:nvPr>
            <p:ph type="body" idx="1"/>
          </p:nvPr>
        </p:nvSpPr>
        <p:spPr>
          <a:xfrm>
            <a:off x="339365" y="675799"/>
            <a:ext cx="11510128" cy="6062889"/>
          </a:xfrm>
        </p:spPr>
        <p:txBody>
          <a:bodyPr/>
          <a:lstStyle/>
          <a:p>
            <a:r>
              <a:rPr lang="en-US" dirty="0"/>
              <a:t>The </a:t>
            </a:r>
            <a:r>
              <a:rPr lang="en-US" dirty="0" err="1"/>
              <a:t>UnionWith</a:t>
            </a:r>
            <a:r>
              <a:rPr lang="en-US" dirty="0"/>
              <a:t> method contains all the elements which are present in both the collection while removing the duplicate elements.</a:t>
            </a:r>
          </a:p>
        </p:txBody>
      </p:sp>
      <p:pic>
        <p:nvPicPr>
          <p:cNvPr id="7" name="Picture 6">
            <a:extLst>
              <a:ext uri="{FF2B5EF4-FFF2-40B4-BE49-F238E27FC236}">
                <a16:creationId xmlns:a16="http://schemas.microsoft.com/office/drawing/2014/main" id="{F1D3E807-E9E5-5069-D9C1-DCFE2B77EFED}"/>
              </a:ext>
            </a:extLst>
          </p:cNvPr>
          <p:cNvPicPr>
            <a:picLocks noChangeAspect="1"/>
          </p:cNvPicPr>
          <p:nvPr/>
        </p:nvPicPr>
        <p:blipFill>
          <a:blip r:embed="rId2"/>
          <a:stretch>
            <a:fillRect/>
          </a:stretch>
        </p:blipFill>
        <p:spPr>
          <a:xfrm>
            <a:off x="7250777" y="2727905"/>
            <a:ext cx="3610479" cy="2476846"/>
          </a:xfrm>
          <a:prstGeom prst="rect">
            <a:avLst/>
          </a:prstGeom>
        </p:spPr>
      </p:pic>
      <p:pic>
        <p:nvPicPr>
          <p:cNvPr id="9" name="Picture 8">
            <a:extLst>
              <a:ext uri="{FF2B5EF4-FFF2-40B4-BE49-F238E27FC236}">
                <a16:creationId xmlns:a16="http://schemas.microsoft.com/office/drawing/2014/main" id="{720E3A50-8F1E-DDE8-2B1F-87F41F7F3452}"/>
              </a:ext>
            </a:extLst>
          </p:cNvPr>
          <p:cNvPicPr>
            <a:picLocks noChangeAspect="1"/>
          </p:cNvPicPr>
          <p:nvPr/>
        </p:nvPicPr>
        <p:blipFill rotWithShape="1">
          <a:blip r:embed="rId3"/>
          <a:srcRect r="13642"/>
          <a:stretch/>
        </p:blipFill>
        <p:spPr>
          <a:xfrm>
            <a:off x="939440" y="1651430"/>
            <a:ext cx="5470788" cy="4629796"/>
          </a:xfrm>
          <a:prstGeom prst="rect">
            <a:avLst/>
          </a:prstGeom>
        </p:spPr>
      </p:pic>
    </p:spTree>
    <p:extLst>
      <p:ext uri="{BB962C8B-B14F-4D97-AF65-F5344CB8AC3E}">
        <p14:creationId xmlns:p14="http://schemas.microsoft.com/office/powerpoint/2010/main" val="3351912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9388-4F9C-C1AD-0C66-C8CC18B20145}"/>
              </a:ext>
            </a:extLst>
          </p:cNvPr>
          <p:cNvSpPr>
            <a:spLocks noGrp="1"/>
          </p:cNvSpPr>
          <p:nvPr>
            <p:ph type="title"/>
          </p:nvPr>
        </p:nvSpPr>
        <p:spPr>
          <a:xfrm>
            <a:off x="405354" y="108409"/>
            <a:ext cx="11538408" cy="721150"/>
          </a:xfrm>
        </p:spPr>
        <p:txBody>
          <a:bodyPr/>
          <a:lstStyle/>
          <a:p>
            <a:r>
              <a:rPr lang="en-US" b="1" dirty="0"/>
              <a:t>HashSet </a:t>
            </a:r>
            <a:r>
              <a:rPr lang="en-US" b="1" dirty="0" err="1"/>
              <a:t>IntersectWith</a:t>
            </a:r>
            <a:r>
              <a:rPr lang="en-US" b="1" dirty="0"/>
              <a:t>(</a:t>
            </a:r>
            <a:r>
              <a:rPr lang="en-US" b="1" dirty="0" err="1"/>
              <a:t>IEnumerable</a:t>
            </a:r>
            <a:r>
              <a:rPr lang="en-US" b="1" dirty="0"/>
              <a:t>&lt;T&gt; other)</a:t>
            </a:r>
          </a:p>
        </p:txBody>
      </p:sp>
      <p:sp>
        <p:nvSpPr>
          <p:cNvPr id="3" name="Text Placeholder 2">
            <a:extLst>
              <a:ext uri="{FF2B5EF4-FFF2-40B4-BE49-F238E27FC236}">
                <a16:creationId xmlns:a16="http://schemas.microsoft.com/office/drawing/2014/main" id="{324C9EA6-EE6F-E16A-B06D-6BBE9B2EF7D0}"/>
              </a:ext>
            </a:extLst>
          </p:cNvPr>
          <p:cNvSpPr>
            <a:spLocks noGrp="1"/>
          </p:cNvSpPr>
          <p:nvPr>
            <p:ph type="body" idx="1"/>
          </p:nvPr>
        </p:nvSpPr>
        <p:spPr>
          <a:xfrm>
            <a:off x="329938" y="829559"/>
            <a:ext cx="11613824" cy="5920032"/>
          </a:xfrm>
        </p:spPr>
        <p:txBody>
          <a:bodyPr/>
          <a:lstStyle/>
          <a:p>
            <a:pPr marL="152396" indent="0">
              <a:buNone/>
            </a:pPr>
            <a:r>
              <a:rPr lang="en-US" dirty="0"/>
              <a:t>The </a:t>
            </a:r>
            <a:r>
              <a:rPr lang="en-US" dirty="0" err="1"/>
              <a:t>IntersectWith</a:t>
            </a:r>
            <a:r>
              <a:rPr lang="en-US" dirty="0"/>
              <a:t> method of the Generic HashSet Collection Class contains the common elements which are present in both the collection.</a:t>
            </a:r>
          </a:p>
        </p:txBody>
      </p:sp>
      <p:pic>
        <p:nvPicPr>
          <p:cNvPr id="5" name="Picture 4">
            <a:extLst>
              <a:ext uri="{FF2B5EF4-FFF2-40B4-BE49-F238E27FC236}">
                <a16:creationId xmlns:a16="http://schemas.microsoft.com/office/drawing/2014/main" id="{44FE3DAC-1503-E05E-93CB-B7B3BAB140B2}"/>
              </a:ext>
            </a:extLst>
          </p:cNvPr>
          <p:cNvPicPr>
            <a:picLocks noChangeAspect="1"/>
          </p:cNvPicPr>
          <p:nvPr/>
        </p:nvPicPr>
        <p:blipFill rotWithShape="1">
          <a:blip r:embed="rId2"/>
          <a:srcRect b="2394"/>
          <a:stretch/>
        </p:blipFill>
        <p:spPr>
          <a:xfrm>
            <a:off x="405354" y="1767190"/>
            <a:ext cx="6806152" cy="4982401"/>
          </a:xfrm>
          <a:prstGeom prst="rect">
            <a:avLst/>
          </a:prstGeom>
        </p:spPr>
      </p:pic>
      <p:pic>
        <p:nvPicPr>
          <p:cNvPr id="7" name="Picture 6">
            <a:extLst>
              <a:ext uri="{FF2B5EF4-FFF2-40B4-BE49-F238E27FC236}">
                <a16:creationId xmlns:a16="http://schemas.microsoft.com/office/drawing/2014/main" id="{BDD0B258-30F0-55EB-2BA6-6A8BBD312B24}"/>
              </a:ext>
            </a:extLst>
          </p:cNvPr>
          <p:cNvPicPr>
            <a:picLocks noChangeAspect="1"/>
          </p:cNvPicPr>
          <p:nvPr/>
        </p:nvPicPr>
        <p:blipFill>
          <a:blip r:embed="rId3"/>
          <a:stretch>
            <a:fillRect/>
          </a:stretch>
        </p:blipFill>
        <p:spPr>
          <a:xfrm>
            <a:off x="7661745" y="1929841"/>
            <a:ext cx="4124901" cy="4553585"/>
          </a:xfrm>
          <a:prstGeom prst="rect">
            <a:avLst/>
          </a:prstGeom>
        </p:spPr>
      </p:pic>
    </p:spTree>
    <p:extLst>
      <p:ext uri="{BB962C8B-B14F-4D97-AF65-F5344CB8AC3E}">
        <p14:creationId xmlns:p14="http://schemas.microsoft.com/office/powerpoint/2010/main" val="875302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1392</Words>
  <Application>Microsoft Office PowerPoint</Application>
  <PresentationFormat>Widescreen</PresentationFormat>
  <Paragraphs>45</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HASH SET</vt:lpstr>
      <vt:lpstr>What is HashSet&lt;T&gt; Collection </vt:lpstr>
      <vt:lpstr>How to create a Generic HashSet Collection in C#? </vt:lpstr>
      <vt:lpstr>How to Add/Access Elements into a HashSet Collection</vt:lpstr>
      <vt:lpstr>How to Remove Elements from a Generic HashSet&lt;T&gt; Collection</vt:lpstr>
      <vt:lpstr>How to Check the Availability of an Element in a HashSet</vt:lpstr>
      <vt:lpstr>Set Operations on Generic HashSet&lt;T&gt; Collection Class</vt:lpstr>
      <vt:lpstr>HashSet UnionWith(IEnumerable&lt;T&gt; other)</vt:lpstr>
      <vt:lpstr>HashSet IntersectWith(IEnumerable&lt;T&gt; other)</vt:lpstr>
      <vt:lpstr>HashSet ExceptWith(IEnumerable&lt;T&gt; other)</vt:lpstr>
      <vt:lpstr>HashSet SymmetricExceptWith(IEnumerable&lt;T&gt; other)</vt:lpstr>
      <vt:lpstr>Generic HashSet&lt;T&gt; Collection Class 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SET</dc:title>
  <dc:creator>Jonathan Ndambuki</dc:creator>
  <cp:lastModifiedBy>Jonathan Ndambuki</cp:lastModifiedBy>
  <cp:revision>1</cp:revision>
  <dcterms:created xsi:type="dcterms:W3CDTF">2023-06-28T06:48:38Z</dcterms:created>
  <dcterms:modified xsi:type="dcterms:W3CDTF">2023-06-28T14:29:58Z</dcterms:modified>
</cp:coreProperties>
</file>