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7" r:id="rId5"/>
    <p:sldId id="346" r:id="rId6"/>
    <p:sldId id="347" r:id="rId7"/>
    <p:sldId id="348" r:id="rId8"/>
    <p:sldId id="349" r:id="rId9"/>
    <p:sldId id="35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98FDB-6ACE-48CE-89CB-312E54FDE547}" type="datetimeFigureOut">
              <a:rPr lang="en-US" smtClean="0"/>
              <a:t>8/16/2023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31E2E-B808-4E90-8B44-D902BF933FD2}" type="slidenum">
              <a:rPr lang="en-US" smtClean="0"/>
              <a:t>‹#›</a:t>
            </a:fld>
            <a:endParaRPr lang="en-US"/>
          </a:p>
        </p:txBody>
      </p:sp>
    </p:spTree>
    <p:extLst>
      <p:ext uri="{BB962C8B-B14F-4D97-AF65-F5344CB8AC3E}">
        <p14:creationId xmlns:p14="http://schemas.microsoft.com/office/powerpoint/2010/main" val="3943485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A827-704C-A0C1-3C51-511FC2DF6B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A1D92-AE1D-7BAD-4562-F7556AC036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41F6B7-42A0-EA57-A109-46FC60DAFC06}"/>
              </a:ext>
            </a:extLst>
          </p:cNvPr>
          <p:cNvSpPr>
            <a:spLocks noGrp="1"/>
          </p:cNvSpPr>
          <p:nvPr>
            <p:ph type="dt" sz="half" idx="10"/>
          </p:nvPr>
        </p:nvSpPr>
        <p:spPr/>
        <p:txBody>
          <a:bodyPr/>
          <a:lstStyle/>
          <a:p>
            <a:fld id="{D6405B8D-39BD-411D-BDEA-B6A9C2382FF5}" type="datetimeFigureOut">
              <a:rPr lang="en-US" smtClean="0"/>
              <a:t>8/16/2023</a:t>
            </a:fld>
            <a:endParaRPr lang="en-US"/>
          </a:p>
        </p:txBody>
      </p:sp>
      <p:sp>
        <p:nvSpPr>
          <p:cNvPr id="5" name="Footer Placeholder 4">
            <a:extLst>
              <a:ext uri="{FF2B5EF4-FFF2-40B4-BE49-F238E27FC236}">
                <a16:creationId xmlns:a16="http://schemas.microsoft.com/office/drawing/2014/main" id="{3ADB5442-CE7A-02AA-B51D-AB21BFBFFC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BB828-54A6-FAA1-B259-1D8BB5118C51}"/>
              </a:ext>
            </a:extLst>
          </p:cNvPr>
          <p:cNvSpPr>
            <a:spLocks noGrp="1"/>
          </p:cNvSpPr>
          <p:nvPr>
            <p:ph type="sldNum" sz="quarter" idx="12"/>
          </p:nvPr>
        </p:nvSpPr>
        <p:spPr/>
        <p:txBody>
          <a:bodyPr/>
          <a:lstStyle/>
          <a:p>
            <a:fld id="{3169048E-AC68-4082-BF4B-66217BDE9A33}" type="slidenum">
              <a:rPr lang="en-US" smtClean="0"/>
              <a:t>‹#›</a:t>
            </a:fld>
            <a:endParaRPr lang="en-US"/>
          </a:p>
        </p:txBody>
      </p:sp>
    </p:spTree>
    <p:extLst>
      <p:ext uri="{BB962C8B-B14F-4D97-AF65-F5344CB8AC3E}">
        <p14:creationId xmlns:p14="http://schemas.microsoft.com/office/powerpoint/2010/main" val="277290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960D3-AEAA-E536-4031-599FBE8D7B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FA198F-9F2E-2F71-082F-A960F682C5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05A67-0727-6097-28A9-7489D06FC742}"/>
              </a:ext>
            </a:extLst>
          </p:cNvPr>
          <p:cNvSpPr>
            <a:spLocks noGrp="1"/>
          </p:cNvSpPr>
          <p:nvPr>
            <p:ph type="dt" sz="half" idx="10"/>
          </p:nvPr>
        </p:nvSpPr>
        <p:spPr/>
        <p:txBody>
          <a:bodyPr/>
          <a:lstStyle/>
          <a:p>
            <a:fld id="{D6405B8D-39BD-411D-BDEA-B6A9C2382FF5}" type="datetimeFigureOut">
              <a:rPr lang="en-US" smtClean="0"/>
              <a:t>8/16/2023</a:t>
            </a:fld>
            <a:endParaRPr lang="en-US"/>
          </a:p>
        </p:txBody>
      </p:sp>
      <p:sp>
        <p:nvSpPr>
          <p:cNvPr id="5" name="Footer Placeholder 4">
            <a:extLst>
              <a:ext uri="{FF2B5EF4-FFF2-40B4-BE49-F238E27FC236}">
                <a16:creationId xmlns:a16="http://schemas.microsoft.com/office/drawing/2014/main" id="{E98D5998-00E6-B6FD-CE19-0ACCF388B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4955B-C78C-54D0-FF39-65FADD5F1092}"/>
              </a:ext>
            </a:extLst>
          </p:cNvPr>
          <p:cNvSpPr>
            <a:spLocks noGrp="1"/>
          </p:cNvSpPr>
          <p:nvPr>
            <p:ph type="sldNum" sz="quarter" idx="12"/>
          </p:nvPr>
        </p:nvSpPr>
        <p:spPr/>
        <p:txBody>
          <a:bodyPr/>
          <a:lstStyle/>
          <a:p>
            <a:fld id="{3169048E-AC68-4082-BF4B-66217BDE9A33}" type="slidenum">
              <a:rPr lang="en-US" smtClean="0"/>
              <a:t>‹#›</a:t>
            </a:fld>
            <a:endParaRPr lang="en-US"/>
          </a:p>
        </p:txBody>
      </p:sp>
    </p:spTree>
    <p:extLst>
      <p:ext uri="{BB962C8B-B14F-4D97-AF65-F5344CB8AC3E}">
        <p14:creationId xmlns:p14="http://schemas.microsoft.com/office/powerpoint/2010/main" val="1280934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DE492-8B36-3A5D-2FF0-E81FD80542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44E989-9F90-C04D-1EAF-31AA93F6D3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29E141-B508-2D7F-BF4C-ECEF88387EE6}"/>
              </a:ext>
            </a:extLst>
          </p:cNvPr>
          <p:cNvSpPr>
            <a:spLocks noGrp="1"/>
          </p:cNvSpPr>
          <p:nvPr>
            <p:ph type="dt" sz="half" idx="10"/>
          </p:nvPr>
        </p:nvSpPr>
        <p:spPr/>
        <p:txBody>
          <a:bodyPr/>
          <a:lstStyle/>
          <a:p>
            <a:fld id="{D6405B8D-39BD-411D-BDEA-B6A9C2382FF5}" type="datetimeFigureOut">
              <a:rPr lang="en-US" smtClean="0"/>
              <a:t>8/16/2023</a:t>
            </a:fld>
            <a:endParaRPr lang="en-US"/>
          </a:p>
        </p:txBody>
      </p:sp>
      <p:sp>
        <p:nvSpPr>
          <p:cNvPr id="5" name="Footer Placeholder 4">
            <a:extLst>
              <a:ext uri="{FF2B5EF4-FFF2-40B4-BE49-F238E27FC236}">
                <a16:creationId xmlns:a16="http://schemas.microsoft.com/office/drawing/2014/main" id="{23D89967-84F6-715B-C742-E1AE218EE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AC3D1-8BEF-7686-600B-1DA79C61C418}"/>
              </a:ext>
            </a:extLst>
          </p:cNvPr>
          <p:cNvSpPr>
            <a:spLocks noGrp="1"/>
          </p:cNvSpPr>
          <p:nvPr>
            <p:ph type="sldNum" sz="quarter" idx="12"/>
          </p:nvPr>
        </p:nvSpPr>
        <p:spPr/>
        <p:txBody>
          <a:bodyPr/>
          <a:lstStyle/>
          <a:p>
            <a:fld id="{3169048E-AC68-4082-BF4B-66217BDE9A33}" type="slidenum">
              <a:rPr lang="en-US" smtClean="0"/>
              <a:t>‹#›</a:t>
            </a:fld>
            <a:endParaRPr lang="en-US"/>
          </a:p>
        </p:txBody>
      </p:sp>
    </p:spTree>
    <p:extLst>
      <p:ext uri="{BB962C8B-B14F-4D97-AF65-F5344CB8AC3E}">
        <p14:creationId xmlns:p14="http://schemas.microsoft.com/office/powerpoint/2010/main" val="570276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404500" y="2889207"/>
            <a:ext cx="1888400" cy="1079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98770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08173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E7363-FA34-BCD4-F7C7-8E9C528B06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7A0B51-1F06-F264-5E7D-C914E47B99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63212-3D86-25F1-CF83-E57C9FAEDCE9}"/>
              </a:ext>
            </a:extLst>
          </p:cNvPr>
          <p:cNvSpPr>
            <a:spLocks noGrp="1"/>
          </p:cNvSpPr>
          <p:nvPr>
            <p:ph type="dt" sz="half" idx="10"/>
          </p:nvPr>
        </p:nvSpPr>
        <p:spPr/>
        <p:txBody>
          <a:bodyPr/>
          <a:lstStyle/>
          <a:p>
            <a:fld id="{D6405B8D-39BD-411D-BDEA-B6A9C2382FF5}" type="datetimeFigureOut">
              <a:rPr lang="en-US" smtClean="0"/>
              <a:t>8/16/2023</a:t>
            </a:fld>
            <a:endParaRPr lang="en-US"/>
          </a:p>
        </p:txBody>
      </p:sp>
      <p:sp>
        <p:nvSpPr>
          <p:cNvPr id="5" name="Footer Placeholder 4">
            <a:extLst>
              <a:ext uri="{FF2B5EF4-FFF2-40B4-BE49-F238E27FC236}">
                <a16:creationId xmlns:a16="http://schemas.microsoft.com/office/drawing/2014/main" id="{EA4214C6-2C82-8EB1-8829-887A9283C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B134B-16B1-6894-CC2C-BA962599F901}"/>
              </a:ext>
            </a:extLst>
          </p:cNvPr>
          <p:cNvSpPr>
            <a:spLocks noGrp="1"/>
          </p:cNvSpPr>
          <p:nvPr>
            <p:ph type="sldNum" sz="quarter" idx="12"/>
          </p:nvPr>
        </p:nvSpPr>
        <p:spPr/>
        <p:txBody>
          <a:bodyPr/>
          <a:lstStyle/>
          <a:p>
            <a:fld id="{3169048E-AC68-4082-BF4B-66217BDE9A33}" type="slidenum">
              <a:rPr lang="en-US" smtClean="0"/>
              <a:t>‹#›</a:t>
            </a:fld>
            <a:endParaRPr lang="en-US"/>
          </a:p>
        </p:txBody>
      </p:sp>
    </p:spTree>
    <p:extLst>
      <p:ext uri="{BB962C8B-B14F-4D97-AF65-F5344CB8AC3E}">
        <p14:creationId xmlns:p14="http://schemas.microsoft.com/office/powerpoint/2010/main" val="1527984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5698F-BD39-B714-0A48-997A938701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D0687E-10F9-E319-6964-8A759A75E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FF7AD-5988-7EEC-3C56-92155D8253E6}"/>
              </a:ext>
            </a:extLst>
          </p:cNvPr>
          <p:cNvSpPr>
            <a:spLocks noGrp="1"/>
          </p:cNvSpPr>
          <p:nvPr>
            <p:ph type="dt" sz="half" idx="10"/>
          </p:nvPr>
        </p:nvSpPr>
        <p:spPr/>
        <p:txBody>
          <a:bodyPr/>
          <a:lstStyle/>
          <a:p>
            <a:fld id="{D6405B8D-39BD-411D-BDEA-B6A9C2382FF5}" type="datetimeFigureOut">
              <a:rPr lang="en-US" smtClean="0"/>
              <a:t>8/16/2023</a:t>
            </a:fld>
            <a:endParaRPr lang="en-US"/>
          </a:p>
        </p:txBody>
      </p:sp>
      <p:sp>
        <p:nvSpPr>
          <p:cNvPr id="5" name="Footer Placeholder 4">
            <a:extLst>
              <a:ext uri="{FF2B5EF4-FFF2-40B4-BE49-F238E27FC236}">
                <a16:creationId xmlns:a16="http://schemas.microsoft.com/office/drawing/2014/main" id="{7A9B7244-E110-82C7-6813-68D9F46EA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A825A-62BD-0EE3-11F9-6B05CCD750F3}"/>
              </a:ext>
            </a:extLst>
          </p:cNvPr>
          <p:cNvSpPr>
            <a:spLocks noGrp="1"/>
          </p:cNvSpPr>
          <p:nvPr>
            <p:ph type="sldNum" sz="quarter" idx="12"/>
          </p:nvPr>
        </p:nvSpPr>
        <p:spPr/>
        <p:txBody>
          <a:bodyPr/>
          <a:lstStyle/>
          <a:p>
            <a:fld id="{3169048E-AC68-4082-BF4B-66217BDE9A33}" type="slidenum">
              <a:rPr lang="en-US" smtClean="0"/>
              <a:t>‹#›</a:t>
            </a:fld>
            <a:endParaRPr lang="en-US"/>
          </a:p>
        </p:txBody>
      </p:sp>
    </p:spTree>
    <p:extLst>
      <p:ext uri="{BB962C8B-B14F-4D97-AF65-F5344CB8AC3E}">
        <p14:creationId xmlns:p14="http://schemas.microsoft.com/office/powerpoint/2010/main" val="68563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D5F2-BF3B-3291-E5D2-1A61174E4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08DD4B-60CA-2BEA-745B-46BCDBEE2E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5B16B2-2011-19CF-2209-8424350F6E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9EE450-8E6E-8596-68FD-2FE322E40D5D}"/>
              </a:ext>
            </a:extLst>
          </p:cNvPr>
          <p:cNvSpPr>
            <a:spLocks noGrp="1"/>
          </p:cNvSpPr>
          <p:nvPr>
            <p:ph type="dt" sz="half" idx="10"/>
          </p:nvPr>
        </p:nvSpPr>
        <p:spPr/>
        <p:txBody>
          <a:bodyPr/>
          <a:lstStyle/>
          <a:p>
            <a:fld id="{D6405B8D-39BD-411D-BDEA-B6A9C2382FF5}" type="datetimeFigureOut">
              <a:rPr lang="en-US" smtClean="0"/>
              <a:t>8/16/2023</a:t>
            </a:fld>
            <a:endParaRPr lang="en-US"/>
          </a:p>
        </p:txBody>
      </p:sp>
      <p:sp>
        <p:nvSpPr>
          <p:cNvPr id="6" name="Footer Placeholder 5">
            <a:extLst>
              <a:ext uri="{FF2B5EF4-FFF2-40B4-BE49-F238E27FC236}">
                <a16:creationId xmlns:a16="http://schemas.microsoft.com/office/drawing/2014/main" id="{893537A0-45B7-0E40-1976-23023D6D3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52E6DB-0E34-46DD-6444-6AD5E293A3EE}"/>
              </a:ext>
            </a:extLst>
          </p:cNvPr>
          <p:cNvSpPr>
            <a:spLocks noGrp="1"/>
          </p:cNvSpPr>
          <p:nvPr>
            <p:ph type="sldNum" sz="quarter" idx="12"/>
          </p:nvPr>
        </p:nvSpPr>
        <p:spPr/>
        <p:txBody>
          <a:bodyPr/>
          <a:lstStyle/>
          <a:p>
            <a:fld id="{3169048E-AC68-4082-BF4B-66217BDE9A33}" type="slidenum">
              <a:rPr lang="en-US" smtClean="0"/>
              <a:t>‹#›</a:t>
            </a:fld>
            <a:endParaRPr lang="en-US"/>
          </a:p>
        </p:txBody>
      </p:sp>
    </p:spTree>
    <p:extLst>
      <p:ext uri="{BB962C8B-B14F-4D97-AF65-F5344CB8AC3E}">
        <p14:creationId xmlns:p14="http://schemas.microsoft.com/office/powerpoint/2010/main" val="423350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46697-1E88-878D-799A-FAD77F6080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99E2D3-6DD4-DF10-F54D-0A7742E03A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60552A-CF83-B27A-C80F-8F6CD1E841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FCDBC9-F926-7CE3-19FE-91639100A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437885-A47F-7C1F-AC4A-79AE2CCDC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0687C2-0CDD-4ED3-0DD1-BE4DF48C87AC}"/>
              </a:ext>
            </a:extLst>
          </p:cNvPr>
          <p:cNvSpPr>
            <a:spLocks noGrp="1"/>
          </p:cNvSpPr>
          <p:nvPr>
            <p:ph type="dt" sz="half" idx="10"/>
          </p:nvPr>
        </p:nvSpPr>
        <p:spPr/>
        <p:txBody>
          <a:bodyPr/>
          <a:lstStyle/>
          <a:p>
            <a:fld id="{D6405B8D-39BD-411D-BDEA-B6A9C2382FF5}" type="datetimeFigureOut">
              <a:rPr lang="en-US" smtClean="0"/>
              <a:t>8/16/2023</a:t>
            </a:fld>
            <a:endParaRPr lang="en-US"/>
          </a:p>
        </p:txBody>
      </p:sp>
      <p:sp>
        <p:nvSpPr>
          <p:cNvPr id="8" name="Footer Placeholder 7">
            <a:extLst>
              <a:ext uri="{FF2B5EF4-FFF2-40B4-BE49-F238E27FC236}">
                <a16:creationId xmlns:a16="http://schemas.microsoft.com/office/drawing/2014/main" id="{6A868800-F8DC-8045-EB83-629FF58FFC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482F0A-F86D-43B4-8980-1F874FD0D6BC}"/>
              </a:ext>
            </a:extLst>
          </p:cNvPr>
          <p:cNvSpPr>
            <a:spLocks noGrp="1"/>
          </p:cNvSpPr>
          <p:nvPr>
            <p:ph type="sldNum" sz="quarter" idx="12"/>
          </p:nvPr>
        </p:nvSpPr>
        <p:spPr/>
        <p:txBody>
          <a:bodyPr/>
          <a:lstStyle/>
          <a:p>
            <a:fld id="{3169048E-AC68-4082-BF4B-66217BDE9A33}" type="slidenum">
              <a:rPr lang="en-US" smtClean="0"/>
              <a:t>‹#›</a:t>
            </a:fld>
            <a:endParaRPr lang="en-US"/>
          </a:p>
        </p:txBody>
      </p:sp>
    </p:spTree>
    <p:extLst>
      <p:ext uri="{BB962C8B-B14F-4D97-AF65-F5344CB8AC3E}">
        <p14:creationId xmlns:p14="http://schemas.microsoft.com/office/powerpoint/2010/main" val="108811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3E21-961D-2F4C-C7A0-3480DAC041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96062A-13AC-48FC-5673-E0E9647D83F7}"/>
              </a:ext>
            </a:extLst>
          </p:cNvPr>
          <p:cNvSpPr>
            <a:spLocks noGrp="1"/>
          </p:cNvSpPr>
          <p:nvPr>
            <p:ph type="dt" sz="half" idx="10"/>
          </p:nvPr>
        </p:nvSpPr>
        <p:spPr/>
        <p:txBody>
          <a:bodyPr/>
          <a:lstStyle/>
          <a:p>
            <a:fld id="{D6405B8D-39BD-411D-BDEA-B6A9C2382FF5}" type="datetimeFigureOut">
              <a:rPr lang="en-US" smtClean="0"/>
              <a:t>8/16/2023</a:t>
            </a:fld>
            <a:endParaRPr lang="en-US"/>
          </a:p>
        </p:txBody>
      </p:sp>
      <p:sp>
        <p:nvSpPr>
          <p:cNvPr id="4" name="Footer Placeholder 3">
            <a:extLst>
              <a:ext uri="{FF2B5EF4-FFF2-40B4-BE49-F238E27FC236}">
                <a16:creationId xmlns:a16="http://schemas.microsoft.com/office/drawing/2014/main" id="{D9F5B15C-5365-A650-0782-22FB8BF3C2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69B3DF-681B-75F3-6506-74593439A2B4}"/>
              </a:ext>
            </a:extLst>
          </p:cNvPr>
          <p:cNvSpPr>
            <a:spLocks noGrp="1"/>
          </p:cNvSpPr>
          <p:nvPr>
            <p:ph type="sldNum" sz="quarter" idx="12"/>
          </p:nvPr>
        </p:nvSpPr>
        <p:spPr/>
        <p:txBody>
          <a:bodyPr/>
          <a:lstStyle/>
          <a:p>
            <a:fld id="{3169048E-AC68-4082-BF4B-66217BDE9A33}" type="slidenum">
              <a:rPr lang="en-US" smtClean="0"/>
              <a:t>‹#›</a:t>
            </a:fld>
            <a:endParaRPr lang="en-US"/>
          </a:p>
        </p:txBody>
      </p:sp>
    </p:spTree>
    <p:extLst>
      <p:ext uri="{BB962C8B-B14F-4D97-AF65-F5344CB8AC3E}">
        <p14:creationId xmlns:p14="http://schemas.microsoft.com/office/powerpoint/2010/main" val="551402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866564-7536-AA51-D40A-1040E2D7742A}"/>
              </a:ext>
            </a:extLst>
          </p:cNvPr>
          <p:cNvSpPr>
            <a:spLocks noGrp="1"/>
          </p:cNvSpPr>
          <p:nvPr>
            <p:ph type="dt" sz="half" idx="10"/>
          </p:nvPr>
        </p:nvSpPr>
        <p:spPr/>
        <p:txBody>
          <a:bodyPr/>
          <a:lstStyle/>
          <a:p>
            <a:fld id="{D6405B8D-39BD-411D-BDEA-B6A9C2382FF5}" type="datetimeFigureOut">
              <a:rPr lang="en-US" smtClean="0"/>
              <a:t>8/16/2023</a:t>
            </a:fld>
            <a:endParaRPr lang="en-US"/>
          </a:p>
        </p:txBody>
      </p:sp>
      <p:sp>
        <p:nvSpPr>
          <p:cNvPr id="3" name="Footer Placeholder 2">
            <a:extLst>
              <a:ext uri="{FF2B5EF4-FFF2-40B4-BE49-F238E27FC236}">
                <a16:creationId xmlns:a16="http://schemas.microsoft.com/office/drawing/2014/main" id="{D3212BE8-151D-80C8-94A9-0C199DA884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F91428-7C89-F7DE-925F-EF8474C6791E}"/>
              </a:ext>
            </a:extLst>
          </p:cNvPr>
          <p:cNvSpPr>
            <a:spLocks noGrp="1"/>
          </p:cNvSpPr>
          <p:nvPr>
            <p:ph type="sldNum" sz="quarter" idx="12"/>
          </p:nvPr>
        </p:nvSpPr>
        <p:spPr/>
        <p:txBody>
          <a:bodyPr/>
          <a:lstStyle/>
          <a:p>
            <a:fld id="{3169048E-AC68-4082-BF4B-66217BDE9A33}" type="slidenum">
              <a:rPr lang="en-US" smtClean="0"/>
              <a:t>‹#›</a:t>
            </a:fld>
            <a:endParaRPr lang="en-US"/>
          </a:p>
        </p:txBody>
      </p:sp>
    </p:spTree>
    <p:extLst>
      <p:ext uri="{BB962C8B-B14F-4D97-AF65-F5344CB8AC3E}">
        <p14:creationId xmlns:p14="http://schemas.microsoft.com/office/powerpoint/2010/main" val="304840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DD73-B8E2-D76A-9EAB-05D5CFCE6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BAE5E6-1327-60FC-0E8E-439A4676A0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383291-A43F-5F39-BBE5-538B5689B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7A0DAE-03B5-3A79-A50D-75BE3A9A1112}"/>
              </a:ext>
            </a:extLst>
          </p:cNvPr>
          <p:cNvSpPr>
            <a:spLocks noGrp="1"/>
          </p:cNvSpPr>
          <p:nvPr>
            <p:ph type="dt" sz="half" idx="10"/>
          </p:nvPr>
        </p:nvSpPr>
        <p:spPr/>
        <p:txBody>
          <a:bodyPr/>
          <a:lstStyle/>
          <a:p>
            <a:fld id="{D6405B8D-39BD-411D-BDEA-B6A9C2382FF5}" type="datetimeFigureOut">
              <a:rPr lang="en-US" smtClean="0"/>
              <a:t>8/16/2023</a:t>
            </a:fld>
            <a:endParaRPr lang="en-US"/>
          </a:p>
        </p:txBody>
      </p:sp>
      <p:sp>
        <p:nvSpPr>
          <p:cNvPr id="6" name="Footer Placeholder 5">
            <a:extLst>
              <a:ext uri="{FF2B5EF4-FFF2-40B4-BE49-F238E27FC236}">
                <a16:creationId xmlns:a16="http://schemas.microsoft.com/office/drawing/2014/main" id="{567E24BB-6551-BBE5-1147-D2F055844B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B3A1E6-AF4F-AADD-FDB7-9C3BE02E44F6}"/>
              </a:ext>
            </a:extLst>
          </p:cNvPr>
          <p:cNvSpPr>
            <a:spLocks noGrp="1"/>
          </p:cNvSpPr>
          <p:nvPr>
            <p:ph type="sldNum" sz="quarter" idx="12"/>
          </p:nvPr>
        </p:nvSpPr>
        <p:spPr/>
        <p:txBody>
          <a:bodyPr/>
          <a:lstStyle/>
          <a:p>
            <a:fld id="{3169048E-AC68-4082-BF4B-66217BDE9A33}" type="slidenum">
              <a:rPr lang="en-US" smtClean="0"/>
              <a:t>‹#›</a:t>
            </a:fld>
            <a:endParaRPr lang="en-US"/>
          </a:p>
        </p:txBody>
      </p:sp>
    </p:spTree>
    <p:extLst>
      <p:ext uri="{BB962C8B-B14F-4D97-AF65-F5344CB8AC3E}">
        <p14:creationId xmlns:p14="http://schemas.microsoft.com/office/powerpoint/2010/main" val="245048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C1563-A953-7B6E-E105-7D488A1DE2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9B3EB8-3ABB-0874-179E-5C3029CC29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D65667-017E-8F73-7375-410F7404D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47BB7E-B7B9-059A-6C06-7F0A0CEF2CEC}"/>
              </a:ext>
            </a:extLst>
          </p:cNvPr>
          <p:cNvSpPr>
            <a:spLocks noGrp="1"/>
          </p:cNvSpPr>
          <p:nvPr>
            <p:ph type="dt" sz="half" idx="10"/>
          </p:nvPr>
        </p:nvSpPr>
        <p:spPr/>
        <p:txBody>
          <a:bodyPr/>
          <a:lstStyle/>
          <a:p>
            <a:fld id="{D6405B8D-39BD-411D-BDEA-B6A9C2382FF5}" type="datetimeFigureOut">
              <a:rPr lang="en-US" smtClean="0"/>
              <a:t>8/16/2023</a:t>
            </a:fld>
            <a:endParaRPr lang="en-US"/>
          </a:p>
        </p:txBody>
      </p:sp>
      <p:sp>
        <p:nvSpPr>
          <p:cNvPr id="6" name="Footer Placeholder 5">
            <a:extLst>
              <a:ext uri="{FF2B5EF4-FFF2-40B4-BE49-F238E27FC236}">
                <a16:creationId xmlns:a16="http://schemas.microsoft.com/office/drawing/2014/main" id="{E3908307-1B69-3E6D-49AB-6AE670E8C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24B0B1-A4B2-513B-30C2-05EA26009BA8}"/>
              </a:ext>
            </a:extLst>
          </p:cNvPr>
          <p:cNvSpPr>
            <a:spLocks noGrp="1"/>
          </p:cNvSpPr>
          <p:nvPr>
            <p:ph type="sldNum" sz="quarter" idx="12"/>
          </p:nvPr>
        </p:nvSpPr>
        <p:spPr/>
        <p:txBody>
          <a:bodyPr/>
          <a:lstStyle/>
          <a:p>
            <a:fld id="{3169048E-AC68-4082-BF4B-66217BDE9A33}" type="slidenum">
              <a:rPr lang="en-US" smtClean="0"/>
              <a:t>‹#›</a:t>
            </a:fld>
            <a:endParaRPr lang="en-US"/>
          </a:p>
        </p:txBody>
      </p:sp>
    </p:spTree>
    <p:extLst>
      <p:ext uri="{BB962C8B-B14F-4D97-AF65-F5344CB8AC3E}">
        <p14:creationId xmlns:p14="http://schemas.microsoft.com/office/powerpoint/2010/main" val="357052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00F033-4F5D-FB09-4122-008456443E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36DE5C-8C7C-DFF9-DA9A-E761E819DD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FA2961-4DA7-4699-FCDC-C8AB4E98F9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05B8D-39BD-411D-BDEA-B6A9C2382FF5}" type="datetimeFigureOut">
              <a:rPr lang="en-US" smtClean="0"/>
              <a:t>8/16/2023</a:t>
            </a:fld>
            <a:endParaRPr lang="en-US"/>
          </a:p>
        </p:txBody>
      </p:sp>
      <p:sp>
        <p:nvSpPr>
          <p:cNvPr id="5" name="Footer Placeholder 4">
            <a:extLst>
              <a:ext uri="{FF2B5EF4-FFF2-40B4-BE49-F238E27FC236}">
                <a16:creationId xmlns:a16="http://schemas.microsoft.com/office/drawing/2014/main" id="{95BA8865-58BA-DEA8-1D17-5D04B11A63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45FCEE-D8F8-F73D-C283-0938A47D7B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69048E-AC68-4082-BF4B-66217BDE9A33}" type="slidenum">
              <a:rPr lang="en-US" smtClean="0"/>
              <a:t>‹#›</a:t>
            </a:fld>
            <a:endParaRPr lang="en-US"/>
          </a:p>
        </p:txBody>
      </p:sp>
    </p:spTree>
    <p:extLst>
      <p:ext uri="{BB962C8B-B14F-4D97-AF65-F5344CB8AC3E}">
        <p14:creationId xmlns:p14="http://schemas.microsoft.com/office/powerpoint/2010/main" val="2361877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6829903" y="890669"/>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grpSp>
      </p:grpSp>
      <p:sp>
        <p:nvSpPr>
          <p:cNvPr id="338" name="Google Shape;338;p12"/>
          <p:cNvSpPr txBox="1">
            <a:spLocks noGrp="1"/>
          </p:cNvSpPr>
          <p:nvPr>
            <p:ph type="ctrTitle"/>
          </p:nvPr>
        </p:nvSpPr>
        <p:spPr>
          <a:xfrm>
            <a:off x="23010" y="555812"/>
            <a:ext cx="9409921" cy="4933521"/>
          </a:xfrm>
          <a:prstGeom prst="rect">
            <a:avLst/>
          </a:prstGeom>
        </p:spPr>
        <p:txBody>
          <a:bodyPr spcFirstLastPara="1" vert="horz" wrap="square" lIns="0" tIns="0" rIns="0" bIns="0" rtlCol="0" anchor="ctr" anchorCtr="0">
            <a:noAutofit/>
          </a:bodyPr>
          <a:lstStyle/>
          <a:p>
            <a:pPr algn="ctr"/>
            <a:r>
              <a:rPr lang="en-US" sz="6600" b="1" dirty="0">
                <a:latin typeface="Times New Roman" panose="02020603050405020304" pitchFamily="18" charset="0"/>
                <a:cs typeface="Times New Roman" panose="02020603050405020304" pitchFamily="18" charset="0"/>
              </a:rPr>
              <a:t>Asynchronous </a:t>
            </a:r>
            <a:br>
              <a:rPr lang="en-US" sz="6600" b="1" dirty="0">
                <a:latin typeface="Times New Roman" panose="02020603050405020304" pitchFamily="18" charset="0"/>
                <a:cs typeface="Times New Roman" panose="02020603050405020304" pitchFamily="18" charset="0"/>
              </a:rPr>
            </a:br>
            <a:r>
              <a:rPr lang="en-US" sz="6600" b="1" dirty="0">
                <a:latin typeface="Times New Roman" panose="02020603050405020304" pitchFamily="18" charset="0"/>
                <a:cs typeface="Times New Roman" panose="02020603050405020304" pitchFamily="18" charset="0"/>
              </a:rPr>
              <a:t>Code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2B5D6E-E830-1663-55E1-E6296FA568C9}"/>
              </a:ext>
            </a:extLst>
          </p:cNvPr>
          <p:cNvSpPr>
            <a:spLocks noGrp="1"/>
          </p:cNvSpPr>
          <p:nvPr>
            <p:ph type="body" idx="1"/>
          </p:nvPr>
        </p:nvSpPr>
        <p:spPr>
          <a:xfrm>
            <a:off x="367553" y="358588"/>
            <a:ext cx="11564471" cy="6266330"/>
          </a:xfrm>
        </p:spPr>
        <p:txBody>
          <a:bodyPr/>
          <a:lstStyle/>
          <a:p>
            <a:pPr marL="152396" indent="0">
              <a:buNone/>
            </a:pPr>
            <a:r>
              <a:rPr lang="en-US" sz="2400" dirty="0"/>
              <a:t>A developer, we all want to develop good software or good application. We also know that good software is one that is Testable, Maintainable, Reusable, Flexible, and Efficient. Now, we are going to focus on the efficiency aspect. When we talk about efficiency. Concurrency means doing several things at the same time.</a:t>
            </a:r>
          </a:p>
          <a:p>
            <a:pPr marL="152396" indent="0">
              <a:buNone/>
            </a:pPr>
            <a:r>
              <a:rPr lang="en-US" sz="2400" dirty="0"/>
              <a:t>This concept of having a Set of Tasks and dividing them into several parts and those several parts can be performed simultaneously is called Parallelism.</a:t>
            </a:r>
          </a:p>
          <a:p>
            <a:pPr marL="152396" indent="0">
              <a:buNone/>
            </a:pPr>
            <a:r>
              <a:rPr lang="en-US" sz="2400" dirty="0"/>
              <a:t>In Programming, we can achieve Parallelism by using threads. A thread is a sequence of instructions that can be executed independently of other code. Since they are independent within a process, so we can have several threads. And if our processor allows, then we can run several threads simultaneously. When we are executing multiple threads simultaneously, then it is called multithreading. So, Parallelism uses multiple threads to perform multiple tasks simultaneously.</a:t>
            </a:r>
          </a:p>
          <a:p>
            <a:pPr marL="152396" indent="0">
              <a:buNone/>
            </a:pPr>
            <a:r>
              <a:rPr lang="en-US" sz="2400" dirty="0"/>
              <a:t>However, there are other ways to do concurrency. We just talk about efficiency and we associate it with speed. Efficiency also has to do with Resource use. For example, if we have a web server, we want to serve as many web requests as we can concurrently. For that, we need to release threads when they are not in use. We can do this by using Asynchronous Programming.</a:t>
            </a:r>
          </a:p>
        </p:txBody>
      </p:sp>
    </p:spTree>
    <p:extLst>
      <p:ext uri="{BB962C8B-B14F-4D97-AF65-F5344CB8AC3E}">
        <p14:creationId xmlns:p14="http://schemas.microsoft.com/office/powerpoint/2010/main" val="207296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81D1-1297-569A-31C4-FC1B45E5BE6F}"/>
              </a:ext>
            </a:extLst>
          </p:cNvPr>
          <p:cNvSpPr>
            <a:spLocks noGrp="1"/>
          </p:cNvSpPr>
          <p:nvPr>
            <p:ph type="title"/>
          </p:nvPr>
        </p:nvSpPr>
        <p:spPr>
          <a:xfrm>
            <a:off x="609600" y="286157"/>
            <a:ext cx="8973672" cy="779286"/>
          </a:xfrm>
        </p:spPr>
        <p:txBody>
          <a:bodyPr/>
          <a:lstStyle/>
          <a:p>
            <a:r>
              <a:rPr lang="en-US" dirty="0"/>
              <a:t>Asynchronous Programming </a:t>
            </a:r>
          </a:p>
        </p:txBody>
      </p:sp>
      <p:sp>
        <p:nvSpPr>
          <p:cNvPr id="3" name="Text Placeholder 2">
            <a:extLst>
              <a:ext uri="{FF2B5EF4-FFF2-40B4-BE49-F238E27FC236}">
                <a16:creationId xmlns:a16="http://schemas.microsoft.com/office/drawing/2014/main" id="{877AB03D-3EC9-11E7-AE17-9DC01A43C3CA}"/>
              </a:ext>
            </a:extLst>
          </p:cNvPr>
          <p:cNvSpPr>
            <a:spLocks noGrp="1"/>
          </p:cNvSpPr>
          <p:nvPr>
            <p:ph type="body" idx="1"/>
          </p:nvPr>
        </p:nvSpPr>
        <p:spPr>
          <a:xfrm>
            <a:off x="161365" y="842682"/>
            <a:ext cx="11734800" cy="5934636"/>
          </a:xfrm>
        </p:spPr>
        <p:txBody>
          <a:bodyPr/>
          <a:lstStyle/>
          <a:p>
            <a:r>
              <a:rPr lang="en-US" sz="2400" dirty="0"/>
              <a:t>Asynchronous Programming allows us to use threads efficiently and threads are prevented from being unnecessarily blocked.</a:t>
            </a:r>
          </a:p>
          <a:p>
            <a:r>
              <a:rPr lang="en-US" sz="2400" dirty="0"/>
              <a:t>suppose you ordered a pizza using any food delivery app and they tell you it will take 30 minutes to deliver the pizza to your location. What will you do in those 30 minutes? Do you just freeze yourself waiting for the pizza, or will you do some other tasks while the pizza arrives? So, obviously, you want to do a few things while waiting for the pizza.</a:t>
            </a:r>
          </a:p>
          <a:p>
            <a:pPr marL="152396" indent="0">
              <a:buNone/>
            </a:pPr>
            <a:endParaRPr lang="en-US" sz="2400" dirty="0"/>
          </a:p>
          <a:p>
            <a:r>
              <a:rPr lang="en-US" sz="2400" dirty="0"/>
              <a:t>To work with asynchronous programming in C# we use </a:t>
            </a:r>
            <a:r>
              <a:rPr lang="en-US" sz="2400" b="1" dirty="0"/>
              <a:t>async and await </a:t>
            </a:r>
            <a:r>
              <a:rPr lang="en-US" sz="2400" dirty="0"/>
              <a:t>keywords. The idea is that we need to use the async keyword to mark a method as asynchronous and with await, we can wait for an asynchronous operation in such a way that the original thread is not blocked.</a:t>
            </a:r>
          </a:p>
          <a:p>
            <a:r>
              <a:rPr lang="en-US" sz="2400" dirty="0"/>
              <a:t>The method which is marked with the async keyword must return a </a:t>
            </a:r>
            <a:r>
              <a:rPr lang="en-US" sz="2400" b="1" dirty="0"/>
              <a:t>Task or Task&lt;T&gt;. </a:t>
            </a:r>
            <a:r>
              <a:rPr lang="en-US" sz="2400" dirty="0"/>
              <a:t>The idea of a Task is that it represents an asynchronous operation and does not return anything. In the case of </a:t>
            </a:r>
            <a:r>
              <a:rPr lang="en-US" sz="2400" b="1" dirty="0"/>
              <a:t>Task&lt;T&gt;</a:t>
            </a:r>
            <a:r>
              <a:rPr lang="en-US" sz="2400" dirty="0"/>
              <a:t>, it is like a promise that in the future this method will return a value of the data type T.</a:t>
            </a:r>
          </a:p>
        </p:txBody>
      </p:sp>
    </p:spTree>
    <p:extLst>
      <p:ext uri="{BB962C8B-B14F-4D97-AF65-F5344CB8AC3E}">
        <p14:creationId xmlns:p14="http://schemas.microsoft.com/office/powerpoint/2010/main" val="30214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967D-43E7-7D77-4F82-C5F80E3CC526}"/>
              </a:ext>
            </a:extLst>
          </p:cNvPr>
          <p:cNvSpPr>
            <a:spLocks noGrp="1"/>
          </p:cNvSpPr>
          <p:nvPr>
            <p:ph type="title"/>
          </p:nvPr>
        </p:nvSpPr>
        <p:spPr>
          <a:xfrm>
            <a:off x="654424" y="116542"/>
            <a:ext cx="7619811" cy="636493"/>
          </a:xfrm>
        </p:spPr>
        <p:txBody>
          <a:bodyPr/>
          <a:lstStyle/>
          <a:p>
            <a:r>
              <a:rPr lang="en-US" dirty="0"/>
              <a:t>Async Await </a:t>
            </a:r>
          </a:p>
        </p:txBody>
      </p:sp>
      <p:sp>
        <p:nvSpPr>
          <p:cNvPr id="3" name="Text Placeholder 2">
            <a:extLst>
              <a:ext uri="{FF2B5EF4-FFF2-40B4-BE49-F238E27FC236}">
                <a16:creationId xmlns:a16="http://schemas.microsoft.com/office/drawing/2014/main" id="{6E016474-2DE3-4ADE-A8E4-B8128EBA1E6D}"/>
              </a:ext>
            </a:extLst>
          </p:cNvPr>
          <p:cNvSpPr>
            <a:spLocks noGrp="1"/>
          </p:cNvSpPr>
          <p:nvPr>
            <p:ph type="body" idx="1"/>
          </p:nvPr>
        </p:nvSpPr>
        <p:spPr>
          <a:xfrm>
            <a:off x="340659" y="851647"/>
            <a:ext cx="11519647" cy="5889811"/>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So, when we use await operator, what we are doing is, we are freeing the current thread from having to wait for the execution of the task. In this way, we are avoiding blocking the current thread that we’re using and then that thread can be used in another task.</a:t>
            </a:r>
          </a:p>
        </p:txBody>
      </p:sp>
      <p:pic>
        <p:nvPicPr>
          <p:cNvPr id="11" name="Picture 10">
            <a:extLst>
              <a:ext uri="{FF2B5EF4-FFF2-40B4-BE49-F238E27FC236}">
                <a16:creationId xmlns:a16="http://schemas.microsoft.com/office/drawing/2014/main" id="{A44FFCAB-753F-EC58-6531-551B11836917}"/>
              </a:ext>
            </a:extLst>
          </p:cNvPr>
          <p:cNvPicPr>
            <a:picLocks noChangeAspect="1"/>
          </p:cNvPicPr>
          <p:nvPr/>
        </p:nvPicPr>
        <p:blipFill>
          <a:blip r:embed="rId2"/>
          <a:stretch>
            <a:fillRect/>
          </a:stretch>
        </p:blipFill>
        <p:spPr>
          <a:xfrm>
            <a:off x="6095999" y="1158690"/>
            <a:ext cx="5217981" cy="2830604"/>
          </a:xfrm>
          <a:prstGeom prst="rect">
            <a:avLst/>
          </a:prstGeom>
        </p:spPr>
      </p:pic>
      <p:pic>
        <p:nvPicPr>
          <p:cNvPr id="13" name="Picture 12">
            <a:extLst>
              <a:ext uri="{FF2B5EF4-FFF2-40B4-BE49-F238E27FC236}">
                <a16:creationId xmlns:a16="http://schemas.microsoft.com/office/drawing/2014/main" id="{542C2DD5-32C8-6815-4C5F-E6B286F47252}"/>
              </a:ext>
            </a:extLst>
          </p:cNvPr>
          <p:cNvPicPr>
            <a:picLocks noChangeAspect="1"/>
          </p:cNvPicPr>
          <p:nvPr/>
        </p:nvPicPr>
        <p:blipFill rotWithShape="1">
          <a:blip r:embed="rId3"/>
          <a:srcRect t="1748" r="3014" b="-1"/>
          <a:stretch/>
        </p:blipFill>
        <p:spPr>
          <a:xfrm>
            <a:off x="564795" y="1158690"/>
            <a:ext cx="4615973" cy="2637862"/>
          </a:xfrm>
          <a:prstGeom prst="rect">
            <a:avLst/>
          </a:prstGeom>
        </p:spPr>
      </p:pic>
    </p:spTree>
    <p:extLst>
      <p:ext uri="{BB962C8B-B14F-4D97-AF65-F5344CB8AC3E}">
        <p14:creationId xmlns:p14="http://schemas.microsoft.com/office/powerpoint/2010/main" val="4188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AC61-28EF-F0FC-56F0-8B443F835225}"/>
              </a:ext>
            </a:extLst>
          </p:cNvPr>
          <p:cNvSpPr>
            <a:spLocks noGrp="1"/>
          </p:cNvSpPr>
          <p:nvPr>
            <p:ph type="title"/>
          </p:nvPr>
        </p:nvSpPr>
        <p:spPr>
          <a:xfrm>
            <a:off x="564776" y="386125"/>
            <a:ext cx="7610848" cy="752392"/>
          </a:xfrm>
        </p:spPr>
        <p:txBody>
          <a:bodyPr/>
          <a:lstStyle/>
          <a:p>
            <a:r>
              <a:rPr lang="en-US" dirty="0"/>
              <a:t>Task</a:t>
            </a:r>
          </a:p>
        </p:txBody>
      </p:sp>
      <p:sp>
        <p:nvSpPr>
          <p:cNvPr id="3" name="Text Placeholder 2">
            <a:extLst>
              <a:ext uri="{FF2B5EF4-FFF2-40B4-BE49-F238E27FC236}">
                <a16:creationId xmlns:a16="http://schemas.microsoft.com/office/drawing/2014/main" id="{EE9B9B27-A9F5-5C89-05B0-50DC38934432}"/>
              </a:ext>
            </a:extLst>
          </p:cNvPr>
          <p:cNvSpPr>
            <a:spLocks noGrp="1"/>
          </p:cNvSpPr>
          <p:nvPr>
            <p:ph type="body" idx="1"/>
          </p:nvPr>
        </p:nvSpPr>
        <p:spPr>
          <a:xfrm>
            <a:off x="322729" y="1380565"/>
            <a:ext cx="11438965" cy="4885764"/>
          </a:xfrm>
        </p:spPr>
        <p:txBody>
          <a:bodyPr/>
          <a:lstStyle/>
          <a:p>
            <a:pPr marL="152396" indent="0">
              <a:buNone/>
            </a:pPr>
            <a:r>
              <a:rPr lang="en-US" b="1" dirty="0"/>
              <a:t>What is the difference between Task and Task&lt;T&gt; in C#?</a:t>
            </a:r>
          </a:p>
          <a:p>
            <a:pPr marL="152396" indent="0">
              <a:buNone/>
            </a:pPr>
            <a:endParaRPr lang="en-US" dirty="0"/>
          </a:p>
          <a:p>
            <a:pPr marL="152396" indent="0">
              <a:buNone/>
            </a:pPr>
            <a:r>
              <a:rPr lang="en-US" dirty="0"/>
              <a:t>Although we use both of them i.e. Task and Task&lt;T&gt; in C# for the return data type of an asynchronous method, the difference is that the Task is for methods that do not return a value while the Task&lt;T&gt; is for methods that do return a value of type T where T can be of any data type, such as a string, an integer, and a class, etc. We know from basic C# that a method that does not return a value is marked with a void. This is something to avoid in asynchronous methods. So, don’t use async void except for event h</a:t>
            </a:r>
          </a:p>
        </p:txBody>
      </p:sp>
    </p:spTree>
    <p:extLst>
      <p:ext uri="{BB962C8B-B14F-4D97-AF65-F5344CB8AC3E}">
        <p14:creationId xmlns:p14="http://schemas.microsoft.com/office/powerpoint/2010/main" val="279840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D4D7-0611-68CA-9F7D-6F512735084A}"/>
              </a:ext>
            </a:extLst>
          </p:cNvPr>
          <p:cNvSpPr>
            <a:spLocks noGrp="1"/>
          </p:cNvSpPr>
          <p:nvPr>
            <p:ph type="title"/>
          </p:nvPr>
        </p:nvSpPr>
        <p:spPr>
          <a:xfrm>
            <a:off x="609600" y="807467"/>
            <a:ext cx="6391835" cy="743427"/>
          </a:xfrm>
        </p:spPr>
        <p:txBody>
          <a:bodyPr/>
          <a:lstStyle/>
          <a:p>
            <a:r>
              <a:rPr lang="en-US" dirty="0" err="1"/>
              <a:t>Newtonsoft.Json</a:t>
            </a:r>
            <a:endParaRPr lang="en-US" dirty="0"/>
          </a:p>
        </p:txBody>
      </p:sp>
      <p:sp>
        <p:nvSpPr>
          <p:cNvPr id="3" name="Text Placeholder 2">
            <a:extLst>
              <a:ext uri="{FF2B5EF4-FFF2-40B4-BE49-F238E27FC236}">
                <a16:creationId xmlns:a16="http://schemas.microsoft.com/office/drawing/2014/main" id="{C39F6204-3FE7-8EC9-A765-483EA8485900}"/>
              </a:ext>
            </a:extLst>
          </p:cNvPr>
          <p:cNvSpPr>
            <a:spLocks noGrp="1"/>
          </p:cNvSpPr>
          <p:nvPr>
            <p:ph type="body" idx="1"/>
          </p:nvPr>
        </p:nvSpPr>
        <p:spPr>
          <a:xfrm>
            <a:off x="609599" y="1819835"/>
            <a:ext cx="10246659" cy="4362365"/>
          </a:xfrm>
        </p:spPr>
        <p:txBody>
          <a:bodyPr/>
          <a:lstStyle/>
          <a:p>
            <a:r>
              <a:rPr lang="en-US" dirty="0" err="1"/>
              <a:t>Newtonsoft.Json</a:t>
            </a:r>
            <a:r>
              <a:rPr lang="en-US" dirty="0"/>
              <a:t> provides the </a:t>
            </a:r>
            <a:r>
              <a:rPr lang="en-US" dirty="0" err="1"/>
              <a:t>JsonConvert</a:t>
            </a:r>
            <a:r>
              <a:rPr lang="en-US" dirty="0"/>
              <a:t> class, which includes methods for both serialization (converting .NET objects to JSON) and deserialization (converting JSON to .NET objects). </a:t>
            </a:r>
            <a:r>
              <a:rPr lang="en-US" dirty="0" err="1"/>
              <a:t>andlers</a:t>
            </a:r>
            <a:r>
              <a:rPr lang="en-US" dirty="0"/>
              <a:t>.</a:t>
            </a:r>
          </a:p>
        </p:txBody>
      </p:sp>
    </p:spTree>
    <p:extLst>
      <p:ext uri="{BB962C8B-B14F-4D97-AF65-F5344CB8AC3E}">
        <p14:creationId xmlns:p14="http://schemas.microsoft.com/office/powerpoint/2010/main" val="4081755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A3FE9166DFFCA4F828C9562480FADF8" ma:contentTypeVersion="18" ma:contentTypeDescription="Create a new document." ma:contentTypeScope="" ma:versionID="196f3fbf4242f0c8c9aafbd5721ee624">
  <xsd:schema xmlns:xsd="http://www.w3.org/2001/XMLSchema" xmlns:xs="http://www.w3.org/2001/XMLSchema" xmlns:p="http://schemas.microsoft.com/office/2006/metadata/properties" xmlns:ns3="b2463319-f063-494d-be28-0864aafcbfaf" xmlns:ns4="cb70dd5e-aeba-4303-895e-0ae485ba4d8f" targetNamespace="http://schemas.microsoft.com/office/2006/metadata/properties" ma:root="true" ma:fieldsID="17a498b59b600f67811dd568f8db0961" ns3:_="" ns4:_="">
    <xsd:import namespace="b2463319-f063-494d-be28-0864aafcbfaf"/>
    <xsd:import namespace="cb70dd5e-aeba-4303-895e-0ae485ba4d8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4:SharedWithUsers" minOccurs="0"/>
                <xsd:element ref="ns4:SharedWithDetails" minOccurs="0"/>
                <xsd:element ref="ns4:SharingHintHash" minOccurs="0"/>
                <xsd:element ref="ns3:MediaServiceOCR" minOccurs="0"/>
                <xsd:element ref="ns3:MediaServiceGenerationTime" minOccurs="0"/>
                <xsd:element ref="ns3:MediaServiceEventHashCode"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463319-f063-494d-be28-0864aafcbfaf"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_activity" ma:index="24" nillable="true" ma:displayName="_activity" ma:hidden="true" ma:internalName="_activity">
      <xsd:simpleType>
        <xsd:restriction base="dms:Note"/>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70dd5e-aeba-4303-895e-0ae485ba4d8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igrationWizIdVersion xmlns="b2463319-f063-494d-be28-0864aafcbfaf" xsi:nil="true"/>
    <MigrationWizIdPermissions xmlns="b2463319-f063-494d-be28-0864aafcbfaf" xsi:nil="true"/>
    <_activity xmlns="b2463319-f063-494d-be28-0864aafcbfaf" xsi:nil="true"/>
    <MigrationWizId xmlns="b2463319-f063-494d-be28-0864aafcbfaf" xsi:nil="true"/>
  </documentManagement>
</p:properties>
</file>

<file path=customXml/itemProps1.xml><?xml version="1.0" encoding="utf-8"?>
<ds:datastoreItem xmlns:ds="http://schemas.openxmlformats.org/officeDocument/2006/customXml" ds:itemID="{E30B0FF2-CF6E-4447-B850-9BF03F9E6758}">
  <ds:schemaRefs>
    <ds:schemaRef ds:uri="http://schemas.microsoft.com/sharepoint/v3/contenttype/forms"/>
  </ds:schemaRefs>
</ds:datastoreItem>
</file>

<file path=customXml/itemProps2.xml><?xml version="1.0" encoding="utf-8"?>
<ds:datastoreItem xmlns:ds="http://schemas.openxmlformats.org/officeDocument/2006/customXml" ds:itemID="{922965B8-DF49-4CAF-B0DD-54EBD8695C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463319-f063-494d-be28-0864aafcbfaf"/>
    <ds:schemaRef ds:uri="cb70dd5e-aeba-4303-895e-0ae485ba4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5DA78A-616D-42C0-B919-B4758E63E35C}">
  <ds:schemaRefs>
    <ds:schemaRef ds:uri="http://purl.org/dc/dcmitype/"/>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cb70dd5e-aeba-4303-895e-0ae485ba4d8f"/>
    <ds:schemaRef ds:uri="http://purl.org/dc/terms/"/>
    <ds:schemaRef ds:uri="b2463319-f063-494d-be28-0864aafcbfa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350</TotalTime>
  <Words>700</Words>
  <Application>Microsoft Office PowerPoint</Application>
  <PresentationFormat>Widescreen</PresentationFormat>
  <Paragraphs>26</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Asynchronous  Code</vt:lpstr>
      <vt:lpstr>PowerPoint Presentation</vt:lpstr>
      <vt:lpstr>Asynchronous Programming </vt:lpstr>
      <vt:lpstr>Async Await </vt:lpstr>
      <vt:lpstr>Task</vt:lpstr>
      <vt:lpstr>Newtonsoft.Json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Asynchronous  Code</dc:title>
  <dc:creator>Jonathan Ndambuki</dc:creator>
  <cp:lastModifiedBy>Jonathan Ndambuki</cp:lastModifiedBy>
  <cp:revision>1</cp:revision>
  <dcterms:created xsi:type="dcterms:W3CDTF">2023-08-15T05:32:20Z</dcterms:created>
  <dcterms:modified xsi:type="dcterms:W3CDTF">2023-08-16T02:48:20Z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0x0101006A3FE9166DFFCA4F828C9562480FADF8</vt:lpwstr>
  </property>
</Properties>
</file>