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49" r:id="rId3"/>
    <p:sldId id="350" r:id="rId4"/>
    <p:sldId id="3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F8E74-8076-46F9-9121-E55FA7DB981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70E7-EAD4-4B00-83AF-55D24D68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9FF9-7202-264B-A339-917B43CA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401C-64DF-AC78-02D5-A158B5A5D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0465-CFB0-9CBD-5AAB-6659D723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3482-CB34-C5F8-7941-5C4AACDD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0737-55CE-6704-CA3B-F1E24907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5189-4CD3-F5C5-9245-3BEB65F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EB42E-3DEC-E7A8-0EF5-8510C9071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8542-F159-650B-6500-2399C2A6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8334-B955-CCFD-7631-D5B4CCB8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F72D-B060-B813-B16D-32B2C11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FB9B4-33D0-54FA-1FCA-D5FB51B55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26D41-284A-16E8-8910-320EE69C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FCB1-FBEB-3054-DAD7-AEB7FFE8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A5EA-EF92-D0CA-E6A9-AD1C7329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E0C5-BFE5-6DA7-08FF-347BFA55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929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1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CA46-6BFC-2F1B-134B-DD29D9B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1A3F-F77B-FC58-AAF4-8662F3A7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A405-2193-1976-45D3-9E06B068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20C4-39D2-2A35-8E02-7431D80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18C5-5BFD-7AD3-15F2-FD89D822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F1A2-8424-BAFA-2BC0-15378387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8B38-E398-6734-F70A-ADDA44102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D21D-798A-F68D-1F06-51F7B149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7CDC-F903-9CD5-09F0-56A844A9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9E73-79FD-BB5B-3CB7-845F2A6C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9289-482E-778F-7D45-6C9EF24F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2429-83D0-569D-0D8F-232E0998D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4D98-6AF1-6A2F-033D-4CD73163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C160-C969-725E-E2A9-6E422B6B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1090-FA5A-D5E2-E950-156E47FE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1322A-7273-72DC-2169-34AAF659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1199-C57A-9CF3-24C8-008C9F1A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5BB40-F89A-F0B1-F13A-325E22C0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ED46-FF52-14E0-9728-C11C763A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72068-511A-B780-718C-664241D6A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FEBB-10C9-38AA-191B-2CAF4ED42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A6E38-5B9B-BEAC-91EA-74BA87B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F1BEE-299B-DBAE-C9B6-7F245D22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3B7-AED8-3A69-21FB-C8F1E407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349A-435F-F194-2A8D-A4CFE1AC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0C79-E564-23A7-A071-A7EDAAFC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9B240-DC5F-D2E9-24D2-41718AFA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175BE-FF0F-6792-4473-69F76E78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EC318-6F43-E26E-BCE1-D77B6447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59237-993A-EC0B-6A71-57D4DCDC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02E4D-29DA-31A6-6576-0D1D0336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265C-9B48-7207-6A37-B0F7518F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302B-E8A0-79E3-4928-3829F6F8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CA198-90D6-B47B-5A8E-8CA3B613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9D07A-2A83-41E6-91C3-62D14F5B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F25B-427F-F710-AA5D-3584F99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2A4B-0EAC-7EC0-2D8D-F6569847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0BED-AE55-01F4-FFA4-5D5D488C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7B7ED-3D9F-F9B3-8D6A-14BF79487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EC9B-5FD8-4945-EAAA-1B232058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A3FD3-1DE0-7D25-D489-8EB3398A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01407-C544-9F95-6D4B-7BF2888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14F2D-424B-087A-A5DA-21AFB2B7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60835-4A50-AE0C-7D62-674C5FE3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B048-C748-8B54-652C-B64E8264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13CA-AF96-A067-C1AE-4357A51BE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74C3-5E22-478B-B14F-9431408C530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4B7E-2D4B-F830-983A-9E6CBAA02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6BFF-3B9D-9576-2E28-B2DDB93C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EBB8-2F77-4563-805B-F42DBDB1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47921" y="1435252"/>
            <a:ext cx="7349992" cy="381061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Events, Delegate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C61-28EF-F0FC-56F0-8B443F83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386125"/>
            <a:ext cx="7610848" cy="752392"/>
          </a:xfrm>
        </p:spPr>
        <p:txBody>
          <a:bodyPr/>
          <a:lstStyle/>
          <a:p>
            <a:r>
              <a:rPr lang="en-US" b="1" dirty="0"/>
              <a:t>Delegate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9B27-A9F5-5C89-05B0-50DC389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29" y="1380565"/>
            <a:ext cx="11438965" cy="4885764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What is a delegate</a:t>
            </a:r>
          </a:p>
          <a:p>
            <a:pPr marL="152396" indent="0">
              <a:buNone/>
            </a:pPr>
            <a:r>
              <a:rPr lang="en-US" dirty="0"/>
              <a:t>A delegate is a method that knows how to call a method(or a group of methods)</a:t>
            </a:r>
          </a:p>
          <a:p>
            <a:pPr marL="152396" indent="0">
              <a:buNone/>
            </a:pPr>
            <a:r>
              <a:rPr lang="en-US" dirty="0"/>
              <a:t>A reference to a function</a:t>
            </a:r>
          </a:p>
          <a:p>
            <a:pPr marL="152396" indent="0">
              <a:buNone/>
            </a:pPr>
            <a:r>
              <a:rPr lang="en-US" b="1" dirty="0"/>
              <a:t>Why Delegates</a:t>
            </a:r>
          </a:p>
          <a:p>
            <a:pPr marL="152396" indent="0">
              <a:buNone/>
            </a:pPr>
            <a:r>
              <a:rPr lang="en-US" dirty="0"/>
              <a:t>For designing extensible and flexible applications (e.g. frameworks)</a:t>
            </a:r>
          </a:p>
        </p:txBody>
      </p:sp>
    </p:spTree>
    <p:extLst>
      <p:ext uri="{BB962C8B-B14F-4D97-AF65-F5344CB8AC3E}">
        <p14:creationId xmlns:p14="http://schemas.microsoft.com/office/powerpoint/2010/main" val="27984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D25A-FF49-4A47-F90F-3A3F5808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023F-551B-05EE-CA03-B55D4057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2533"/>
            <a:ext cx="10795000" cy="4539667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Why Events</a:t>
            </a:r>
          </a:p>
          <a:p>
            <a:pPr marL="152396" indent="0">
              <a:buNone/>
            </a:pPr>
            <a:endParaRPr lang="en-US" b="1" dirty="0"/>
          </a:p>
          <a:p>
            <a:r>
              <a:rPr lang="en-US" dirty="0"/>
              <a:t>Is a Mechanism for communication between objects </a:t>
            </a:r>
          </a:p>
          <a:p>
            <a:r>
              <a:rPr lang="en-US" dirty="0"/>
              <a:t>Used in building Loosely coupled application</a:t>
            </a:r>
          </a:p>
          <a:p>
            <a:r>
              <a:rPr lang="en-US" dirty="0"/>
              <a:t>Helps extending applications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dirty="0"/>
              <a:t>We Use Delegate as a :</a:t>
            </a:r>
          </a:p>
          <a:p>
            <a:pPr marL="152396" indent="0">
              <a:buNone/>
            </a:pPr>
            <a:r>
              <a:rPr lang="en-US" dirty="0"/>
              <a:t>Agreement/Contract between Publisher and Subscriber</a:t>
            </a:r>
          </a:p>
          <a:p>
            <a:pPr marL="152396" indent="0">
              <a:buNone/>
            </a:pPr>
            <a:r>
              <a:rPr lang="en-US" dirty="0"/>
              <a:t>Determines the signature of the event handler method in the subscriber</a:t>
            </a:r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9CE-9E4D-2B81-58E0-AD5BB2B2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 Expression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9C8C-BE98-409D-5B51-BFE86D3E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01800"/>
            <a:ext cx="10151533" cy="4480400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What is a Lambda Expression</a:t>
            </a:r>
          </a:p>
          <a:p>
            <a:r>
              <a:rPr lang="en-US" dirty="0"/>
              <a:t>Is an anonymous method with:</a:t>
            </a:r>
          </a:p>
          <a:p>
            <a:r>
              <a:rPr lang="en-US" dirty="0"/>
              <a:t>No access Modifier </a:t>
            </a:r>
          </a:p>
          <a:p>
            <a:r>
              <a:rPr lang="en-US" dirty="0"/>
              <a:t>No Name</a:t>
            </a:r>
          </a:p>
          <a:p>
            <a:r>
              <a:rPr lang="en-US" dirty="0"/>
              <a:t>No return statement</a:t>
            </a:r>
          </a:p>
          <a:p>
            <a:pPr marL="152396" indent="0">
              <a:buNone/>
            </a:pPr>
            <a:r>
              <a:rPr lang="en-US" b="1" dirty="0"/>
              <a:t>Why use Lambda Expression</a:t>
            </a:r>
          </a:p>
          <a:p>
            <a:r>
              <a:rPr lang="en-US" dirty="0"/>
              <a:t>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262873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Events, Delegate Lambda  Expressions</vt:lpstr>
      <vt:lpstr>Delegate </vt:lpstr>
      <vt:lpstr>Events  </vt:lpstr>
      <vt:lpstr>Lambda Expression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Events, Delegate Lambda  Expressions</dc:title>
  <dc:creator>Jonathan Ndambuki</dc:creator>
  <cp:lastModifiedBy>Jonathan Ndambuki</cp:lastModifiedBy>
  <cp:revision>1</cp:revision>
  <dcterms:created xsi:type="dcterms:W3CDTF">2023-08-16T02:39:55Z</dcterms:created>
  <dcterms:modified xsi:type="dcterms:W3CDTF">2023-08-16T02:47:36Z</dcterms:modified>
</cp:coreProperties>
</file>