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5" r:id="rId3"/>
    <p:sldId id="286" r:id="rId4"/>
    <p:sldId id="287" r:id="rId5"/>
    <p:sldId id="288" r:id="rId6"/>
    <p:sldId id="292" r:id="rId7"/>
    <p:sldId id="289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0851F-2E9D-4C8F-9239-64DB29F5756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D7334-E242-45B2-8C8B-0DAD4B81C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2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EBB1-08A4-68AB-FD1A-A992DFBF2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C2515-32E0-7454-8DC9-28B4F171F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209D8-2732-7B5E-86E8-BF5D0B31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8D1-7727-48F4-99B6-1A02B7F4922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AC2E3-5A4A-F9C3-769C-8508FBB3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758B9-1390-606D-69F4-455DA5DB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1D121-E161-48B2-8A75-1F57E0F6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6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F786-0907-C760-E191-4679D1B6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92DB3-9C61-23E6-AA38-1BAD90F8A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B35F5-4AFF-1C28-0CD7-DF20B4A9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8D1-7727-48F4-99B6-1A02B7F4922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3B79-7108-28B4-1FA8-3DC1B4ED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3C3F7-6C3A-9245-B97E-626EB651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1D121-E161-48B2-8A75-1F57E0F6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FDBEA-9D5C-9E38-2BCB-A239922DF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AF9CF-C017-1048-2BAA-CFD219497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B8569-542D-AA31-A407-E845FBE0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8D1-7727-48F4-99B6-1A02B7F4922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CD273-70C9-2ADB-1A38-7E4C7A5D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CBD3-F26F-3726-24FB-43DD0804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1D121-E161-48B2-8A75-1F57E0F6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37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87350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349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2469-E102-4CA0-580A-8CEA2C61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D6A1-B2AF-B688-110F-D5430DC4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AE992-A160-035F-A21B-AC5F7C8F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8D1-7727-48F4-99B6-1A02B7F4922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471AF-D685-64F7-05C2-CED61EC1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888E9-69CD-DC04-DEFD-02169290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1D121-E161-48B2-8A75-1F57E0F6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DCE2-5DCD-E813-FBA1-DFE1D81C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335F3-077D-177A-21EF-AB8EA2063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63549-F0F6-6108-D6EF-D7977916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8D1-7727-48F4-99B6-1A02B7F4922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1DA16-C2BE-24D2-0C84-993BE1FB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A4459-CC34-A5F7-9B8F-6257313A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1D121-E161-48B2-8A75-1F57E0F6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4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A52D-168D-3790-C626-BDC985B6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3DA77-1B9F-4207-8DB2-82CD4F4F3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565D6-76EF-45D7-ADA0-6C7BA5457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09B57-54F4-EBE7-BCC5-215953E2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8D1-7727-48F4-99B6-1A02B7F4922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5DFDC-E306-9CB9-48D2-62707033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EB1D6-9381-BBE4-7333-6785933B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1D121-E161-48B2-8A75-1F57E0F6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4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F4FD-D368-0B98-12B5-95A130C8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DBD11-FCD5-E14F-2D34-F00BA86B8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3AB0D-C0E7-1C97-C4E0-64AF84740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0CC5F-D355-FFFE-2178-701EE76FF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B5A24-A7D8-8FEE-8FE8-F01DA7A6E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57909-EFAB-927B-BDCD-8EF807A8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8D1-7727-48F4-99B6-1A02B7F4922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4D58D-D76D-9BE6-8E24-0A230DFF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8F1E5-9EAF-8225-9C0D-53455959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1D121-E161-48B2-8A75-1F57E0F6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3990-5ADB-EAD5-3DFD-089E208D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56B23-A93B-FB29-2FB3-59A9F1F3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8D1-7727-48F4-99B6-1A02B7F4922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4261B-FB3A-70EE-571C-7538F6C7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77EC1-24F6-6D53-9146-5E1A77C1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1D121-E161-48B2-8A75-1F57E0F6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8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AF9AF-AA9C-CB04-553C-555518EC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8D1-7727-48F4-99B6-1A02B7F4922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36C14-1F8F-10E8-67EC-133CC31A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2589B-FC37-7B41-40C0-7807AF50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1D121-E161-48B2-8A75-1F57E0F6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3D51-DD0F-D558-E317-529BEAF4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31112-EDCF-13AF-4583-99D12E64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786E1-6B69-1D55-3AF0-C89DC5ECA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8E012-F727-ECC7-A859-FFCBDBA3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8D1-7727-48F4-99B6-1A02B7F4922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7126C-54CF-FFA8-3B97-7CD2EDC9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D8F56-8972-5891-F95A-3F8EBD97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1D121-E161-48B2-8A75-1F57E0F6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1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1B55-A4E7-F996-AF08-F6A5717A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EFDDC-A1BF-60CC-4F98-C4153C5C8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6D9A5-2531-5080-3500-7EEC142B5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6568B-B3C2-125F-1EA6-B4C80A37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8D1-7727-48F4-99B6-1A02B7F4922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885CF-706D-2E96-F3A8-FCC426E2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F577-B380-A3D5-0496-1679A9F5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1D121-E161-48B2-8A75-1F57E0F6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2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E25D0-0876-976A-7D5F-F6469A70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5974E-BC68-C07A-F34D-2F0246DCA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A1A70-F9F3-4336-C058-067E07383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6D8D1-7727-48F4-99B6-1A02B7F4922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8CE7-9187-6513-AAF4-61AFEBF0A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6AA78-E426-B4F0-0F67-6E6CB67BF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1D121-E161-48B2-8A75-1F57E0F67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6829903" y="890669"/>
            <a:ext cx="5121524" cy="5191071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162904" y="2479603"/>
            <a:ext cx="6616800" cy="1888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B47C-4230-3461-CBC7-C8EEAE12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6479"/>
            <a:ext cx="10470776" cy="680674"/>
          </a:xfrm>
        </p:spPr>
        <p:txBody>
          <a:bodyPr/>
          <a:lstStyle/>
          <a:p>
            <a:r>
              <a:rPr lang="en-US" dirty="0"/>
              <a:t>What is automated Testing?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0B74A-D030-3B58-2EFD-4D3CA4D1D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306" y="977153"/>
            <a:ext cx="11501718" cy="5665694"/>
          </a:xfrm>
        </p:spPr>
        <p:txBody>
          <a:bodyPr/>
          <a:lstStyle/>
          <a:p>
            <a:r>
              <a:rPr lang="en-US" dirty="0"/>
              <a:t>The Practice of writing code to test our code, and then run those tests in an automated fashion.</a:t>
            </a:r>
          </a:p>
          <a:p>
            <a:r>
              <a:rPr lang="en-US" dirty="0"/>
              <a:t>Assuming you have a function like this and you want to test it manually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BB308F-0739-3EA0-29A4-01098E78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47" y="2698151"/>
            <a:ext cx="6087035" cy="2599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E44174-D5FD-82A7-D5E8-751D29B27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023" y="2321408"/>
            <a:ext cx="4831001" cy="31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9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CCE798-FBB4-6239-A864-15318DA2E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43" y="690925"/>
            <a:ext cx="9914479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8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93E8-272F-28B9-7BB2-94534AFA4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1" y="153043"/>
            <a:ext cx="7933765" cy="994439"/>
          </a:xfrm>
        </p:spPr>
        <p:txBody>
          <a:bodyPr/>
          <a:lstStyle/>
          <a:p>
            <a:r>
              <a:rPr lang="en-US" dirty="0"/>
              <a:t>Benefits of automated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52ACC-8A4E-39C5-A34F-18EC8288D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941" y="1568824"/>
            <a:ext cx="11788588" cy="5002305"/>
          </a:xfrm>
        </p:spPr>
        <p:txBody>
          <a:bodyPr/>
          <a:lstStyle/>
          <a:p>
            <a:r>
              <a:rPr lang="en-US" dirty="0"/>
              <a:t>Test your code frequently , in less time.</a:t>
            </a:r>
          </a:p>
          <a:p>
            <a:r>
              <a:rPr lang="en-US" dirty="0"/>
              <a:t>Catch bugs before deploying the application</a:t>
            </a:r>
          </a:p>
          <a:p>
            <a:r>
              <a:rPr lang="en-US" dirty="0"/>
              <a:t>Deploy your code with confidence</a:t>
            </a:r>
          </a:p>
          <a:p>
            <a:r>
              <a:rPr lang="en-US" dirty="0"/>
              <a:t>Help refractor your code with confidence – make it cleaner and maintainable</a:t>
            </a:r>
          </a:p>
          <a:p>
            <a:r>
              <a:rPr lang="en-US" dirty="0"/>
              <a:t>Focus more on quality of method you are writing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5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510A-A341-5EF3-2836-F3B06E65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8220"/>
            <a:ext cx="7521200" cy="815145"/>
          </a:xfrm>
        </p:spPr>
        <p:txBody>
          <a:bodyPr/>
          <a:lstStyle/>
          <a:p>
            <a:r>
              <a:rPr lang="en-US" dirty="0"/>
              <a:t>Types of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F00C2-34C2-2619-94B7-F2F36DABA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833718"/>
            <a:ext cx="11250706" cy="5916062"/>
          </a:xfrm>
        </p:spPr>
        <p:txBody>
          <a:bodyPr/>
          <a:lstStyle/>
          <a:p>
            <a:pPr marL="152396" indent="0">
              <a:buNone/>
            </a:pPr>
            <a:r>
              <a:rPr lang="en-US" sz="2000" b="1" dirty="0"/>
              <a:t>Unit Testing </a:t>
            </a:r>
          </a:p>
          <a:p>
            <a:pPr marL="152396" indent="0">
              <a:buNone/>
            </a:pPr>
            <a:r>
              <a:rPr lang="en-US" sz="2000" dirty="0"/>
              <a:t>Test a unit of an application </a:t>
            </a:r>
            <a:r>
              <a:rPr lang="en-US" sz="2000" b="1" dirty="0"/>
              <a:t>without its external </a:t>
            </a:r>
            <a:r>
              <a:rPr lang="en-US" sz="2000" dirty="0"/>
              <a:t>dependencies</a:t>
            </a:r>
          </a:p>
          <a:p>
            <a:pPr marL="152396" indent="0">
              <a:buNone/>
            </a:pPr>
            <a:r>
              <a:rPr lang="en-US" sz="2000" dirty="0"/>
              <a:t>Cheap to write and execute fast</a:t>
            </a:r>
          </a:p>
          <a:p>
            <a:pPr marL="152396" indent="0">
              <a:buNone/>
            </a:pPr>
            <a:r>
              <a:rPr lang="en-US" sz="2000" dirty="0"/>
              <a:t>But sing you just testing a single unit not the whole application we are not 100% confident about unit testing so we need:</a:t>
            </a:r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r>
              <a:rPr lang="en-US" sz="2000" dirty="0"/>
              <a:t>I</a:t>
            </a:r>
            <a:r>
              <a:rPr lang="en-US" sz="2000" b="1" dirty="0"/>
              <a:t>ntegration Testing</a:t>
            </a:r>
          </a:p>
          <a:p>
            <a:pPr marL="152396" indent="0">
              <a:buNone/>
            </a:pPr>
            <a:r>
              <a:rPr lang="en-US" sz="2000" dirty="0"/>
              <a:t>Test the application with its</a:t>
            </a:r>
            <a:r>
              <a:rPr lang="en-US" sz="2000" b="1" dirty="0"/>
              <a:t> external </a:t>
            </a:r>
            <a:r>
              <a:rPr lang="en-US" sz="2000" dirty="0"/>
              <a:t>dependencies.</a:t>
            </a:r>
          </a:p>
          <a:p>
            <a:pPr marL="152396" indent="0">
              <a:buNone/>
            </a:pPr>
            <a:r>
              <a:rPr lang="en-US" sz="2000" dirty="0"/>
              <a:t>Take longer to execute , but gives you more confidence </a:t>
            </a:r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r>
              <a:rPr lang="en-US" sz="2000" b="1" dirty="0"/>
              <a:t>End-To-End Testing</a:t>
            </a:r>
          </a:p>
          <a:p>
            <a:pPr marL="152396" indent="0">
              <a:buNone/>
            </a:pPr>
            <a:r>
              <a:rPr lang="en-US" sz="2000" dirty="0"/>
              <a:t>Drives an Application through its UI</a:t>
            </a:r>
          </a:p>
          <a:p>
            <a:pPr marL="152396" indent="0">
              <a:buNone/>
            </a:pPr>
            <a:r>
              <a:rPr lang="en-US" sz="2000" dirty="0"/>
              <a:t>Gives you great confidence</a:t>
            </a:r>
          </a:p>
          <a:p>
            <a:pPr marL="152396" indent="0">
              <a:buNone/>
            </a:pPr>
            <a:r>
              <a:rPr lang="en-US" sz="2000" dirty="0"/>
              <a:t>They are slow- They require launching the application</a:t>
            </a:r>
            <a:br>
              <a:rPr lang="en-US" sz="2000" dirty="0"/>
            </a:br>
            <a:r>
              <a:rPr lang="en-US" sz="2000" dirty="0"/>
              <a:t>They are brittle – a change can lead to the failure.</a:t>
            </a:r>
          </a:p>
          <a:p>
            <a:pPr marL="1523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2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E3EE-39F6-5469-4DA5-1721B275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05" y="224761"/>
            <a:ext cx="8346141" cy="734463"/>
          </a:xfrm>
        </p:spPr>
        <p:txBody>
          <a:bodyPr/>
          <a:lstStyle/>
          <a:p>
            <a:r>
              <a:rPr lang="en-US" dirty="0"/>
              <a:t>Testing Pyramid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2B820-5D6E-A8A9-19E4-508E6A2D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765" y="1264023"/>
            <a:ext cx="11672047" cy="5477435"/>
          </a:xfrm>
        </p:spPr>
        <p:txBody>
          <a:bodyPr/>
          <a:lstStyle/>
          <a:p>
            <a:pPr marL="152396" indent="0">
              <a:buNone/>
            </a:pPr>
            <a:r>
              <a:rPr lang="en-US" sz="2400" dirty="0"/>
              <a:t>In an application write more unit tests, but since writing unit test doesn’t give you the confidence that your application is working well write some integration tests. Also write end-to end Testing to test application flows .</a:t>
            </a:r>
          </a:p>
          <a:p>
            <a:pPr marL="152396" indent="0">
              <a:buNone/>
            </a:pPr>
            <a:r>
              <a:rPr lang="en-US" sz="2400" dirty="0"/>
              <a:t>The actual ration between unit, integration and end-to-end depends on your project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Favour</a:t>
            </a:r>
            <a:r>
              <a:rPr lang="en-US" sz="2400" dirty="0"/>
              <a:t> unit tests to e2e tests.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Cover unit test gaps with integration tests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Use End-to-2</a:t>
            </a:r>
            <a:r>
              <a:rPr lang="en-US" sz="2400" baseline="30000" dirty="0"/>
              <a:t>nd</a:t>
            </a:r>
            <a:r>
              <a:rPr lang="en-US" sz="2400" dirty="0"/>
              <a:t> tests sparingly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E35FF-957C-3482-722D-D0F7CB9DC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37" r="18085"/>
          <a:stretch/>
        </p:blipFill>
        <p:spPr>
          <a:xfrm>
            <a:off x="6414094" y="2891175"/>
            <a:ext cx="5198835" cy="344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7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1CE4-2909-D3E3-A572-22D85979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05" y="317533"/>
            <a:ext cx="7736541" cy="716533"/>
          </a:xfrm>
        </p:spPr>
        <p:txBody>
          <a:bodyPr/>
          <a:lstStyle/>
          <a:p>
            <a:r>
              <a:rPr lang="en-US" b="1" dirty="0"/>
              <a:t>Testing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E61C0-1049-8BB3-2205-1CF6B88BA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49401"/>
            <a:ext cx="11065933" cy="4632800"/>
          </a:xfrm>
        </p:spPr>
        <p:txBody>
          <a:bodyPr/>
          <a:lstStyle/>
          <a:p>
            <a:r>
              <a:rPr lang="en-US" dirty="0" err="1"/>
              <a:t>NUnit</a:t>
            </a:r>
            <a:r>
              <a:rPr lang="en-US" dirty="0"/>
              <a:t>- Earliest</a:t>
            </a:r>
          </a:p>
          <a:p>
            <a:r>
              <a:rPr lang="en-US" dirty="0" err="1"/>
              <a:t>MSTest</a:t>
            </a:r>
            <a:r>
              <a:rPr lang="en-US" dirty="0"/>
              <a:t> – Microsoft testing framework</a:t>
            </a:r>
          </a:p>
          <a:p>
            <a:r>
              <a:rPr lang="en-US" dirty="0" err="1"/>
              <a:t>Xunit</a:t>
            </a:r>
            <a:r>
              <a:rPr lang="en-US" dirty="0"/>
              <a:t> – Gained popularity recently</a:t>
            </a:r>
          </a:p>
          <a:p>
            <a:endParaRPr lang="en-US" dirty="0"/>
          </a:p>
          <a:p>
            <a:pPr marL="152396" indent="0">
              <a:buNone/>
            </a:pPr>
            <a:r>
              <a:rPr lang="en-US" dirty="0"/>
              <a:t>All this frameworks gives you a Library  to help you write your test and a Test runner to help you run your test and get reports on passing and failing tests</a:t>
            </a:r>
          </a:p>
          <a:p>
            <a:pPr marL="152396" indent="0">
              <a:buNone/>
            </a:pPr>
            <a:r>
              <a:rPr lang="en-US" dirty="0"/>
              <a:t>But focus on Testing not which tooling to use.</a:t>
            </a:r>
          </a:p>
        </p:txBody>
      </p:sp>
    </p:spTree>
    <p:extLst>
      <p:ext uri="{BB962C8B-B14F-4D97-AF65-F5344CB8AC3E}">
        <p14:creationId xmlns:p14="http://schemas.microsoft.com/office/powerpoint/2010/main" val="428473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E4F5-2B61-01AC-7697-EDFBEC62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6EE66-3A82-057E-5104-3960E10C9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936376"/>
            <a:ext cx="10425953" cy="4245824"/>
          </a:xfrm>
        </p:spPr>
        <p:txBody>
          <a:bodyPr/>
          <a:lstStyle/>
          <a:p>
            <a:r>
              <a:rPr lang="en-US" dirty="0"/>
              <a:t>This is a common Term , TDD is an approach that involves writing your tests before writing the production code 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A56D7-3640-B8CE-3359-2E7F1D1D8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7" y="3446005"/>
            <a:ext cx="5558118" cy="2976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76149-36D1-3606-80F1-D12012819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575" y="3575455"/>
            <a:ext cx="6267280" cy="26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335</Words>
  <Application>Microsoft Office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TESTING</vt:lpstr>
      <vt:lpstr>What is automated Testing?</vt:lpstr>
      <vt:lpstr>PowerPoint Presentation</vt:lpstr>
      <vt:lpstr>Benefits of automated Testing</vt:lpstr>
      <vt:lpstr>Types of Tests</vt:lpstr>
      <vt:lpstr>Testing Pyramid</vt:lpstr>
      <vt:lpstr>Testing Framework</vt:lpstr>
      <vt:lpstr>Test-Driven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Jonathan Ndambuki</dc:creator>
  <cp:lastModifiedBy>Jonathan Ndambuki</cp:lastModifiedBy>
  <cp:revision>4</cp:revision>
  <dcterms:created xsi:type="dcterms:W3CDTF">2023-08-05T07:00:52Z</dcterms:created>
  <dcterms:modified xsi:type="dcterms:W3CDTF">2023-08-17T07:29:24Z</dcterms:modified>
</cp:coreProperties>
</file>