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8" r:id="rId2"/>
    <p:sldId id="257" r:id="rId3"/>
    <p:sldId id="259" r:id="rId4"/>
    <p:sldId id="260" r:id="rId5"/>
    <p:sldId id="261" r:id="rId6"/>
    <p:sldId id="263" r:id="rId7"/>
    <p:sldId id="264" r:id="rId8"/>
    <p:sldId id="266" r:id="rId9"/>
    <p:sldId id="265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847B60-84D8-463D-8D41-3C20230D1F4A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45B878-8A96-403C-8C67-BC229ADD2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8564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91682-E954-E49A-14E6-1279387692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71A864-8EF6-FF9C-5DB6-B81713ACA4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9449AB-F48B-C587-1F3A-F71749BEC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F109A-1D96-4FAB-8ABD-35973951C2A5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D9D341-1899-7CD2-371D-94F06723C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231661-E985-4FED-536D-73929B6E5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CE0D2-123E-4685-8386-71D5B7DE7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630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ACD15-1E31-3EA9-CE1B-35F217B26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BD4D48-3ABD-A6AA-AC40-2E4ADCE854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C92A35-2E7D-386D-9EA5-EA1F89377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F109A-1D96-4FAB-8ABD-35973951C2A5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61B416-4B4C-A533-B6CD-7EEA95175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439B4B-164B-59FF-CFA0-EC35CB3A4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CE0D2-123E-4685-8386-71D5B7DE7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014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864EBD-6849-2DFA-BCAB-C0E80CFDFA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98417D-080D-1E65-520C-83A6C9FF3B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77365E-4DAC-C32A-3910-951A95739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F109A-1D96-4FAB-8ABD-35973951C2A5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9449A3-2F94-03CA-E20C-B909B3954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9F82D8-CDF5-9A2C-6DD1-BC6FCD04B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CE0D2-123E-4685-8386-71D5B7DE7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2350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435100" y="2484800"/>
            <a:ext cx="6616800" cy="1888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5400000">
            <a:off x="-404500" y="2889207"/>
            <a:ext cx="1888400" cy="1079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8175952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 flipH="1">
            <a:off x="11582400" y="6233133"/>
            <a:ext cx="624800" cy="6248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" name="Google Shape;24;p5"/>
          <p:cNvSpPr/>
          <p:nvPr/>
        </p:nvSpPr>
        <p:spPr>
          <a:xfrm rot="5400000">
            <a:off x="-133800" y="965980"/>
            <a:ext cx="624800" cy="3572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609600" y="807467"/>
            <a:ext cx="7521200" cy="144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609600" y="2661000"/>
            <a:ext cx="7521200" cy="352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57189">
              <a:spcBef>
                <a:spcPts val="800"/>
              </a:spcBef>
              <a:spcAft>
                <a:spcPts val="0"/>
              </a:spcAft>
              <a:buSzPts val="1800"/>
              <a:buChar char="▸"/>
              <a:defRPr/>
            </a:lvl1pPr>
            <a:lvl2pPr marL="1219170" lvl="1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/>
            </a:lvl2pPr>
            <a:lvl3pPr marL="1828754" lvl="2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/>
            </a:lvl3pPr>
            <a:lvl4pPr marL="2438339" lvl="3" indent="-474121">
              <a:spcBef>
                <a:spcPts val="800"/>
              </a:spcBef>
              <a:spcAft>
                <a:spcPts val="0"/>
              </a:spcAft>
              <a:buSzPts val="2000"/>
              <a:buChar char="▹"/>
              <a:defRPr/>
            </a:lvl4pPr>
            <a:lvl5pPr marL="3047924" lvl="4" indent="-474121">
              <a:spcBef>
                <a:spcPts val="800"/>
              </a:spcBef>
              <a:spcAft>
                <a:spcPts val="0"/>
              </a:spcAft>
              <a:buSzPts val="2000"/>
              <a:buChar char="▹"/>
              <a:defRPr/>
            </a:lvl5pPr>
            <a:lvl6pPr marL="3657509" lvl="5" indent="-474121">
              <a:spcBef>
                <a:spcPts val="800"/>
              </a:spcBef>
              <a:spcAft>
                <a:spcPts val="0"/>
              </a:spcAft>
              <a:buSzPts val="2000"/>
              <a:buChar char="▹"/>
              <a:defRPr/>
            </a:lvl6pPr>
            <a:lvl7pPr marL="4267093" lvl="6" indent="-474121">
              <a:spcBef>
                <a:spcPts val="800"/>
              </a:spcBef>
              <a:spcAft>
                <a:spcPts val="0"/>
              </a:spcAft>
              <a:buSzPts val="2000"/>
              <a:buChar char="▹"/>
              <a:defRPr/>
            </a:lvl7pPr>
            <a:lvl8pPr marL="4876678" lvl="7" indent="-474121">
              <a:spcBef>
                <a:spcPts val="800"/>
              </a:spcBef>
              <a:spcAft>
                <a:spcPts val="0"/>
              </a:spcAft>
              <a:buSzPts val="2000"/>
              <a:buChar char="▹"/>
              <a:defRPr/>
            </a:lvl8pPr>
            <a:lvl9pPr marL="5486263" lvl="8" indent="-474121">
              <a:spcBef>
                <a:spcPts val="800"/>
              </a:spcBef>
              <a:spcAft>
                <a:spcPts val="0"/>
              </a:spcAft>
              <a:buSzPts val="2000"/>
              <a:buChar char="▹"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11532033" y="6182333"/>
            <a:ext cx="609200" cy="624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02398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30818-BABA-B1DC-2277-381F480BE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BAF33-A297-DA8B-3F99-B8791CFF4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57CB1E-385C-AED7-3A07-D77DADFB6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F109A-1D96-4FAB-8ABD-35973951C2A5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A5122-CCF9-21F9-5A15-321E471ED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C5650-7BB1-60C5-BA49-290EC4A91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CE0D2-123E-4685-8386-71D5B7DE7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842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288C4-0D85-E5E3-DF1D-80ABA842D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F8AF77-B69E-9327-0E97-79ECEE43EF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FCA384-3107-01EE-70F8-563F20894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F109A-1D96-4FAB-8ABD-35973951C2A5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0624EC-4A78-E094-10B5-421645926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BD2C93-9645-36E8-B085-D257D4827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CE0D2-123E-4685-8386-71D5B7DE7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411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7C4AD-D26D-7CA6-59B4-8E299305B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CB37A-AAB9-1B49-6FA3-A68E9E9589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147527-E50B-ABE1-E242-A2B58BCA8F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3C7D7C-5424-51A7-8783-E07DF7DAE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F109A-1D96-4FAB-8ABD-35973951C2A5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5FB2EF-4C7E-D1CA-2A58-B2A3C86B9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59B248-BC7B-00FF-0761-034D3017D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CE0D2-123E-4685-8386-71D5B7DE7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597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A21FE-1A2E-71F3-F9CC-79F4ED108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DD1668-6906-3860-4CA0-8231DC545E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3697E0-08AC-F0F3-5825-5B18F9E949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632CB6-0F2D-356B-648B-6D93DC708E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9429B5-B913-6E9D-AA3D-8C0936311E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99B1B1-4DE0-9B9E-1848-3FCC4DBCC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F109A-1D96-4FAB-8ABD-35973951C2A5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150DCF-66B3-03DA-C20F-64B732995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80208F-40CD-B13F-7BC6-09745AF0E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CE0D2-123E-4685-8386-71D5B7DE7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642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AA2C4-92DF-A0C2-5A2A-F666DE98F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63CBBB-E29B-5021-01E7-466AA8F4F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F109A-1D96-4FAB-8ABD-35973951C2A5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3B6CF9-4CA5-3413-D5B3-4E5895378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31D6DC-06E5-9932-C4B9-1B6DBA156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CE0D2-123E-4685-8386-71D5B7DE7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221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35F66C-09E9-8105-24A0-A971B7BC9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F109A-1D96-4FAB-8ABD-35973951C2A5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EA57B3-C692-7958-B712-9E3C5AEA6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2FDF8C-A532-5EA5-6FEA-B98DD3E8E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CE0D2-123E-4685-8386-71D5B7DE7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39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1EF3A-F7BE-C657-32D7-5625FC5E9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6F69CA-DDC6-1AB1-3C75-5BE604C628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8BB15F-5358-5E38-7EB5-75C423A808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E33005-24A9-1BFE-BACA-C438A3863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F109A-1D96-4FAB-8ABD-35973951C2A5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ED3B98-1218-45F4-8A3B-32402B372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B06A0C-3406-A3EA-8607-24A5A6722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CE0D2-123E-4685-8386-71D5B7DE7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328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A01B7-5628-F234-94EF-E65106C5E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6347A2-C73E-D924-6ED2-5BA655203D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5213EC-7CD3-DC0A-57B0-C02ADF0CC5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14E9C6-D757-D61F-86FD-46A94FFAA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F109A-1D96-4FAB-8ABD-35973951C2A5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974303-B705-8142-3088-78312727E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AAC420-D033-7FB2-EB98-E4AF7F562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CE0D2-123E-4685-8386-71D5B7DE7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26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69E7AF-FC7B-9AAF-E7EA-14EBF723F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6869F1-CA08-63E7-8A90-975ED0EEB9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7B510-F0D6-2614-0946-6AA3DA1030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7F109A-1D96-4FAB-8ABD-35973951C2A5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961A9C-AE3B-0EA3-3F8E-5B03AD4EAF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B12FF3-DE95-FAA2-83D6-2C59FA6B8A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CE0D2-123E-4685-8386-71D5B7DE7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760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otnet.microsoft.com/en-us/download" TargetMode="Externa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visualstudio.microsoft.com/downloads/" TargetMode="Externa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2"/>
          <p:cNvGrpSpPr/>
          <p:nvPr/>
        </p:nvGrpSpPr>
        <p:grpSpPr>
          <a:xfrm>
            <a:off x="6968971" y="2068497"/>
            <a:ext cx="5050293" cy="4164164"/>
            <a:chOff x="5122427" y="668001"/>
            <a:chExt cx="3841143" cy="3893303"/>
          </a:xfrm>
        </p:grpSpPr>
        <p:grpSp>
          <p:nvGrpSpPr>
            <p:cNvPr id="64" name="Google Shape;64;p12"/>
            <p:cNvGrpSpPr/>
            <p:nvPr/>
          </p:nvGrpSpPr>
          <p:grpSpPr>
            <a:xfrm>
              <a:off x="5144045" y="893590"/>
              <a:ext cx="2833667" cy="2964311"/>
              <a:chOff x="3860721" y="1330073"/>
              <a:chExt cx="3544299" cy="3707706"/>
            </a:xfrm>
          </p:grpSpPr>
          <p:sp>
            <p:nvSpPr>
              <p:cNvPr id="65" name="Google Shape;65;p12"/>
              <p:cNvSpPr/>
              <p:nvPr/>
            </p:nvSpPr>
            <p:spPr>
              <a:xfrm>
                <a:off x="5336000" y="1330073"/>
                <a:ext cx="2069020" cy="2805419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19" extrusionOk="0">
                    <a:moveTo>
                      <a:pt x="2019014" y="2799395"/>
                    </a:moveTo>
                    <a:lnTo>
                      <a:pt x="50006" y="1662586"/>
                    </a:lnTo>
                    <a:cubicBezTo>
                      <a:pt x="22384" y="1646680"/>
                      <a:pt x="0" y="1603912"/>
                      <a:pt x="0" y="1567336"/>
                    </a:cubicBezTo>
                    <a:lnTo>
                      <a:pt x="0" y="43908"/>
                    </a:lnTo>
                    <a:cubicBezTo>
                      <a:pt x="0" y="7141"/>
                      <a:pt x="22384" y="-9813"/>
                      <a:pt x="50006" y="5808"/>
                    </a:cubicBezTo>
                    <a:lnTo>
                      <a:pt x="2019014" y="1142998"/>
                    </a:lnTo>
                    <a:cubicBezTo>
                      <a:pt x="2046637" y="1158904"/>
                      <a:pt x="2069020" y="1201672"/>
                      <a:pt x="2069020" y="1238248"/>
                    </a:cubicBezTo>
                    <a:lnTo>
                      <a:pt x="2069020" y="2761295"/>
                    </a:lnTo>
                    <a:cubicBezTo>
                      <a:pt x="2069020" y="2798443"/>
                      <a:pt x="2046637" y="2815397"/>
                      <a:pt x="2019014" y="2799395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" name="Google Shape;66;p12"/>
              <p:cNvSpPr/>
              <p:nvPr/>
            </p:nvSpPr>
            <p:spPr>
              <a:xfrm>
                <a:off x="7365110" y="4067936"/>
                <a:ext cx="2190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21907" h="77247" extrusionOk="0">
                    <a:moveTo>
                      <a:pt x="0" y="77248"/>
                    </a:moveTo>
                    <a:lnTo>
                      <a:pt x="21908" y="64675"/>
                    </a:lnTo>
                    <a:lnTo>
                      <a:pt x="12383" y="0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" name="Google Shape;67;p12"/>
              <p:cNvSpPr/>
              <p:nvPr/>
            </p:nvSpPr>
            <p:spPr>
              <a:xfrm>
                <a:off x="5332475" y="1333214"/>
                <a:ext cx="52292" cy="22389"/>
              </a:xfrm>
              <a:custGeom>
                <a:avLst/>
                <a:gdLst/>
                <a:ahLst/>
                <a:cxnLst/>
                <a:rect l="l" t="t" r="r" b="b"/>
                <a:pathLst>
                  <a:path w="52292" h="22389" extrusionOk="0">
                    <a:moveTo>
                      <a:pt x="0" y="12383"/>
                    </a:moveTo>
                    <a:lnTo>
                      <a:pt x="21431" y="0"/>
                    </a:lnTo>
                    <a:lnTo>
                      <a:pt x="52292" y="17621"/>
                    </a:lnTo>
                    <a:cubicBezTo>
                      <a:pt x="52292" y="17621"/>
                      <a:pt x="19431" y="22574"/>
                      <a:pt x="18669" y="22384"/>
                    </a:cubicBezTo>
                    <a:cubicBezTo>
                      <a:pt x="17907" y="22193"/>
                      <a:pt x="0" y="12383"/>
                      <a:pt x="0" y="1238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68;p12"/>
              <p:cNvSpPr/>
              <p:nvPr/>
            </p:nvSpPr>
            <p:spPr>
              <a:xfrm>
                <a:off x="5317902" y="1340537"/>
                <a:ext cx="2069115" cy="2805383"/>
              </a:xfrm>
              <a:custGeom>
                <a:avLst/>
                <a:gdLst/>
                <a:ahLst/>
                <a:cxnLst/>
                <a:rect l="l" t="t" r="r" b="b"/>
                <a:pathLst>
                  <a:path w="2069115" h="2805383" extrusionOk="0">
                    <a:moveTo>
                      <a:pt x="2019110" y="2799409"/>
                    </a:moveTo>
                    <a:lnTo>
                      <a:pt x="50006" y="1662600"/>
                    </a:lnTo>
                    <a:cubicBezTo>
                      <a:pt x="22384" y="1646598"/>
                      <a:pt x="0" y="1603831"/>
                      <a:pt x="0" y="1567350"/>
                    </a:cubicBezTo>
                    <a:lnTo>
                      <a:pt x="0" y="43921"/>
                    </a:lnTo>
                    <a:cubicBezTo>
                      <a:pt x="0" y="7060"/>
                      <a:pt x="22384" y="-9800"/>
                      <a:pt x="50006" y="5821"/>
                    </a:cubicBezTo>
                    <a:lnTo>
                      <a:pt x="2019110" y="1142916"/>
                    </a:lnTo>
                    <a:cubicBezTo>
                      <a:pt x="2046732" y="1158823"/>
                      <a:pt x="2069116" y="1201685"/>
                      <a:pt x="2069116" y="1238166"/>
                    </a:cubicBezTo>
                    <a:lnTo>
                      <a:pt x="2069116" y="2761595"/>
                    </a:lnTo>
                    <a:cubicBezTo>
                      <a:pt x="2069116" y="2798361"/>
                      <a:pt x="2046732" y="2815315"/>
                      <a:pt x="2019110" y="2799409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69;p12"/>
              <p:cNvSpPr/>
              <p:nvPr/>
            </p:nvSpPr>
            <p:spPr>
              <a:xfrm>
                <a:off x="5314473" y="1342497"/>
                <a:ext cx="2069020" cy="2805423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23" extrusionOk="0">
                    <a:moveTo>
                      <a:pt x="2019014" y="2799449"/>
                    </a:moveTo>
                    <a:lnTo>
                      <a:pt x="50006" y="1662545"/>
                    </a:lnTo>
                    <a:cubicBezTo>
                      <a:pt x="22384" y="1646638"/>
                      <a:pt x="0" y="1603871"/>
                      <a:pt x="0" y="1567295"/>
                    </a:cubicBezTo>
                    <a:lnTo>
                      <a:pt x="0" y="43962"/>
                    </a:lnTo>
                    <a:cubicBezTo>
                      <a:pt x="0" y="7100"/>
                      <a:pt x="22384" y="-9855"/>
                      <a:pt x="50006" y="5862"/>
                    </a:cubicBezTo>
                    <a:lnTo>
                      <a:pt x="2019014" y="1142956"/>
                    </a:lnTo>
                    <a:cubicBezTo>
                      <a:pt x="2046637" y="1158863"/>
                      <a:pt x="2069021" y="1201630"/>
                      <a:pt x="2069021" y="1238206"/>
                    </a:cubicBezTo>
                    <a:lnTo>
                      <a:pt x="2069021" y="2761635"/>
                    </a:lnTo>
                    <a:cubicBezTo>
                      <a:pt x="2069021" y="2798401"/>
                      <a:pt x="2046637" y="2815356"/>
                      <a:pt x="2019014" y="2799449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70;p12"/>
              <p:cNvSpPr/>
              <p:nvPr/>
            </p:nvSpPr>
            <p:spPr>
              <a:xfrm>
                <a:off x="5339429" y="1375389"/>
                <a:ext cx="2018061" cy="2673878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878" extrusionOk="0">
                    <a:moveTo>
                      <a:pt x="2017014" y="2673878"/>
                    </a:moveTo>
                    <a:lnTo>
                      <a:pt x="0" y="1509352"/>
                    </a:lnTo>
                    <a:lnTo>
                      <a:pt x="1048" y="17165"/>
                    </a:lnTo>
                    <a:cubicBezTo>
                      <a:pt x="1048" y="1830"/>
                      <a:pt x="11811" y="-4361"/>
                      <a:pt x="25051" y="3259"/>
                    </a:cubicBezTo>
                    <a:lnTo>
                      <a:pt x="1994059" y="1140163"/>
                    </a:lnTo>
                    <a:cubicBezTo>
                      <a:pt x="2008213" y="1149354"/>
                      <a:pt x="2017138" y="1164747"/>
                      <a:pt x="2018062" y="118159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71;p12"/>
              <p:cNvSpPr/>
              <p:nvPr/>
            </p:nvSpPr>
            <p:spPr>
              <a:xfrm>
                <a:off x="5339238" y="1374339"/>
                <a:ext cx="2018061" cy="2673785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785" extrusionOk="0">
                    <a:moveTo>
                      <a:pt x="2017014" y="2673785"/>
                    </a:moveTo>
                    <a:lnTo>
                      <a:pt x="0" y="1509354"/>
                    </a:lnTo>
                    <a:lnTo>
                      <a:pt x="1048" y="17072"/>
                    </a:lnTo>
                    <a:cubicBezTo>
                      <a:pt x="1048" y="1832"/>
                      <a:pt x="11811" y="-4359"/>
                      <a:pt x="25051" y="3261"/>
                    </a:cubicBezTo>
                    <a:lnTo>
                      <a:pt x="1994059" y="1140260"/>
                    </a:lnTo>
                    <a:cubicBezTo>
                      <a:pt x="2008232" y="1149481"/>
                      <a:pt x="2017147" y="1164911"/>
                      <a:pt x="2018062" y="118178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" name="Google Shape;72;p12"/>
              <p:cNvSpPr/>
              <p:nvPr/>
            </p:nvSpPr>
            <p:spPr>
              <a:xfrm>
                <a:off x="3860721" y="3051171"/>
                <a:ext cx="3440851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51" h="1986608" extrusionOk="0">
                    <a:moveTo>
                      <a:pt x="1987629" y="1975838"/>
                    </a:moveTo>
                    <a:lnTo>
                      <a:pt x="18621" y="838934"/>
                    </a:lnTo>
                    <a:cubicBezTo>
                      <a:pt x="-9002" y="823027"/>
                      <a:pt x="-5477" y="795214"/>
                      <a:pt x="26432" y="776736"/>
                    </a:cubicBezTo>
                    <a:lnTo>
                      <a:pt x="1345454" y="15212"/>
                    </a:lnTo>
                    <a:cubicBezTo>
                      <a:pt x="1377362" y="-3172"/>
                      <a:pt x="1425559" y="-5172"/>
                      <a:pt x="1453181" y="10735"/>
                    </a:cubicBezTo>
                    <a:lnTo>
                      <a:pt x="3422189" y="1147544"/>
                    </a:lnTo>
                    <a:cubicBezTo>
                      <a:pt x="3449812" y="1163546"/>
                      <a:pt x="3446383" y="1191359"/>
                      <a:pt x="3414474" y="1209742"/>
                    </a:cubicBezTo>
                    <a:lnTo>
                      <a:pt x="2095452" y="1971742"/>
                    </a:lnTo>
                    <a:cubicBezTo>
                      <a:pt x="2063829" y="1989744"/>
                      <a:pt x="2015347" y="1991745"/>
                      <a:pt x="1987629" y="197583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" name="Google Shape;73;p12"/>
              <p:cNvSpPr/>
              <p:nvPr/>
            </p:nvSpPr>
            <p:spPr>
              <a:xfrm>
                <a:off x="3903733" y="3024882"/>
                <a:ext cx="3440892" cy="1987084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7084" extrusionOk="0">
                    <a:moveTo>
                      <a:pt x="1987670" y="1976314"/>
                    </a:moveTo>
                    <a:lnTo>
                      <a:pt x="18662" y="839410"/>
                    </a:lnTo>
                    <a:cubicBezTo>
                      <a:pt x="-8961" y="823503"/>
                      <a:pt x="-5532" y="795690"/>
                      <a:pt x="26377" y="777212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8020"/>
                    </a:lnTo>
                    <a:cubicBezTo>
                      <a:pt x="3449853" y="1164022"/>
                      <a:pt x="3446424" y="1191835"/>
                      <a:pt x="3414515" y="1210218"/>
                    </a:cubicBezTo>
                    <a:lnTo>
                      <a:pt x="2095493" y="1972218"/>
                    </a:lnTo>
                    <a:cubicBezTo>
                      <a:pt x="2063584" y="1990220"/>
                      <a:pt x="2015292" y="1992221"/>
                      <a:pt x="1987670" y="1976314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" name="Google Shape;74;p12"/>
              <p:cNvSpPr/>
              <p:nvPr/>
            </p:nvSpPr>
            <p:spPr>
              <a:xfrm>
                <a:off x="3903726" y="3801522"/>
                <a:ext cx="41719" cy="37052"/>
              </a:xfrm>
              <a:custGeom>
                <a:avLst/>
                <a:gdLst/>
                <a:ahLst/>
                <a:cxnLst/>
                <a:rect l="l" t="t" r="r" b="b"/>
                <a:pathLst>
                  <a:path w="41719" h="37052" extrusionOk="0">
                    <a:moveTo>
                      <a:pt x="0" y="37052"/>
                    </a:moveTo>
                    <a:lnTo>
                      <a:pt x="0" y="0"/>
                    </a:lnTo>
                    <a:lnTo>
                      <a:pt x="41719" y="17431"/>
                    </a:lnTo>
                    <a:lnTo>
                      <a:pt x="0" y="3705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" name="Google Shape;75;p12"/>
              <p:cNvSpPr/>
              <p:nvPr/>
            </p:nvSpPr>
            <p:spPr>
              <a:xfrm>
                <a:off x="7313771" y="4164425"/>
                <a:ext cx="30860" cy="40671"/>
              </a:xfrm>
              <a:custGeom>
                <a:avLst/>
                <a:gdLst/>
                <a:ahLst/>
                <a:cxnLst/>
                <a:rect l="l" t="t" r="r" b="b"/>
                <a:pathLst>
                  <a:path w="30860" h="40671" extrusionOk="0">
                    <a:moveTo>
                      <a:pt x="30861" y="36290"/>
                    </a:moveTo>
                    <a:lnTo>
                      <a:pt x="30861" y="0"/>
                    </a:lnTo>
                    <a:lnTo>
                      <a:pt x="0" y="10573"/>
                    </a:lnTo>
                    <a:lnTo>
                      <a:pt x="20479" y="40672"/>
                    </a:lnTo>
                    <a:lnTo>
                      <a:pt x="30861" y="3629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76;p12"/>
              <p:cNvSpPr/>
              <p:nvPr/>
            </p:nvSpPr>
            <p:spPr>
              <a:xfrm>
                <a:off x="3903733" y="2994046"/>
                <a:ext cx="3440892" cy="198661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18" extrusionOk="0">
                    <a:moveTo>
                      <a:pt x="1987670" y="1975813"/>
                    </a:moveTo>
                    <a:lnTo>
                      <a:pt x="18662" y="839005"/>
                    </a:lnTo>
                    <a:cubicBezTo>
                      <a:pt x="-8961" y="823098"/>
                      <a:pt x="-5532" y="795190"/>
                      <a:pt x="26377" y="776806"/>
                    </a:cubicBezTo>
                    <a:lnTo>
                      <a:pt x="1345495" y="15283"/>
                    </a:lnTo>
                    <a:cubicBezTo>
                      <a:pt x="1377308" y="-3196"/>
                      <a:pt x="1425600" y="-5196"/>
                      <a:pt x="1453222" y="10806"/>
                    </a:cubicBezTo>
                    <a:lnTo>
                      <a:pt x="3422230" y="1147615"/>
                    </a:lnTo>
                    <a:cubicBezTo>
                      <a:pt x="3449853" y="1163521"/>
                      <a:pt x="3446424" y="1191430"/>
                      <a:pt x="3414515" y="1209813"/>
                    </a:cubicBezTo>
                    <a:lnTo>
                      <a:pt x="2095493" y="1971336"/>
                    </a:lnTo>
                    <a:cubicBezTo>
                      <a:pt x="2063584" y="1989815"/>
                      <a:pt x="2015292" y="1991815"/>
                      <a:pt x="1987670" y="1975813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77;p12"/>
              <p:cNvSpPr/>
              <p:nvPr/>
            </p:nvSpPr>
            <p:spPr>
              <a:xfrm>
                <a:off x="3903733" y="2989259"/>
                <a:ext cx="3440892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08" extrusionOk="0">
                    <a:moveTo>
                      <a:pt x="1987670" y="1975838"/>
                    </a:moveTo>
                    <a:lnTo>
                      <a:pt x="18662" y="838934"/>
                    </a:lnTo>
                    <a:cubicBezTo>
                      <a:pt x="-8961" y="823027"/>
                      <a:pt x="-5532" y="795214"/>
                      <a:pt x="26377" y="776736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7544"/>
                    </a:lnTo>
                    <a:cubicBezTo>
                      <a:pt x="3449853" y="1163546"/>
                      <a:pt x="3446424" y="1191359"/>
                      <a:pt x="3414515" y="1209742"/>
                    </a:cubicBezTo>
                    <a:lnTo>
                      <a:pt x="2095493" y="1971742"/>
                    </a:lnTo>
                    <a:cubicBezTo>
                      <a:pt x="2063584" y="1989744"/>
                      <a:pt x="2015292" y="1991745"/>
                      <a:pt x="1987670" y="1975838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78;p12"/>
              <p:cNvSpPr/>
              <p:nvPr/>
            </p:nvSpPr>
            <p:spPr>
              <a:xfrm>
                <a:off x="5115918" y="3136967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2082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79;p12"/>
              <p:cNvSpPr/>
              <p:nvPr/>
            </p:nvSpPr>
            <p:spPr>
              <a:xfrm>
                <a:off x="5245712" y="3211893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1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80;p12"/>
              <p:cNvSpPr/>
              <p:nvPr/>
            </p:nvSpPr>
            <p:spPr>
              <a:xfrm>
                <a:off x="5376617" y="3287669"/>
                <a:ext cx="220517" cy="127212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2" extrusionOk="0">
                    <a:moveTo>
                      <a:pt x="97114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7002" y="128100"/>
                      <a:pt x="106353" y="128529"/>
                      <a:pt x="9711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81;p12"/>
              <p:cNvSpPr/>
              <p:nvPr/>
            </p:nvSpPr>
            <p:spPr>
              <a:xfrm>
                <a:off x="5505300" y="3361757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82;p12"/>
              <p:cNvSpPr/>
              <p:nvPr/>
            </p:nvSpPr>
            <p:spPr>
              <a:xfrm>
                <a:off x="5635055" y="3436683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83;p12"/>
              <p:cNvSpPr/>
              <p:nvPr/>
            </p:nvSpPr>
            <p:spPr>
              <a:xfrm>
                <a:off x="5764856" y="3511602"/>
                <a:ext cx="220517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7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8" y="128234"/>
                      <a:pt x="106077" y="128652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84;p12"/>
              <p:cNvSpPr/>
              <p:nvPr/>
            </p:nvSpPr>
            <p:spPr>
              <a:xfrm>
                <a:off x="5894611" y="3586162"/>
                <a:ext cx="220563" cy="12754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9" extrusionOk="0">
                    <a:moveTo>
                      <a:pt x="96613" y="12477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2"/>
                      <a:pt x="213390" y="72676"/>
                    </a:cubicBezTo>
                    <a:lnTo>
                      <a:pt x="125950" y="123158"/>
                    </a:lnTo>
                    <a:cubicBezTo>
                      <a:pt x="116997" y="128378"/>
                      <a:pt x="106081" y="128978"/>
                      <a:pt x="96613" y="12477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85;p12"/>
              <p:cNvSpPr/>
              <p:nvPr/>
            </p:nvSpPr>
            <p:spPr>
              <a:xfrm>
                <a:off x="6024246" y="3661473"/>
                <a:ext cx="220563" cy="12723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38" extrusionOk="0">
                    <a:moveTo>
                      <a:pt x="9689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576" y="-902"/>
                      <a:pt x="114397" y="-1359"/>
                      <a:pt x="123760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855" y="123190"/>
                    </a:lnTo>
                    <a:cubicBezTo>
                      <a:pt x="116930" y="128114"/>
                      <a:pt x="106215" y="128571"/>
                      <a:pt x="9689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6;p12"/>
              <p:cNvSpPr/>
              <p:nvPr/>
            </p:nvSpPr>
            <p:spPr>
              <a:xfrm>
                <a:off x="6154238" y="3736400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7" y="4163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4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p12"/>
              <p:cNvSpPr/>
              <p:nvPr/>
            </p:nvSpPr>
            <p:spPr>
              <a:xfrm>
                <a:off x="6283993" y="3811354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6" y="67131"/>
                      <a:pt x="-1494" y="59606"/>
                      <a:pt x="7174" y="54558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49" y="128167"/>
                      <a:pt x="106100" y="128624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88;p12"/>
              <p:cNvSpPr/>
              <p:nvPr/>
            </p:nvSpPr>
            <p:spPr>
              <a:xfrm>
                <a:off x="6413794" y="3886299"/>
                <a:ext cx="220517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46" extrusionOk="0">
                    <a:moveTo>
                      <a:pt x="96733" y="124393"/>
                    </a:moveTo>
                    <a:lnTo>
                      <a:pt x="5008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12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623"/>
                      <a:pt x="213414" y="72672"/>
                    </a:cubicBezTo>
                    <a:lnTo>
                      <a:pt x="125880" y="123154"/>
                    </a:lnTo>
                    <a:cubicBezTo>
                      <a:pt x="116898" y="128136"/>
                      <a:pt x="106096" y="128593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89;p12"/>
              <p:cNvSpPr/>
              <p:nvPr/>
            </p:nvSpPr>
            <p:spPr>
              <a:xfrm>
                <a:off x="6543549" y="396122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6" y="67087"/>
                      <a:pt x="-1494" y="59563"/>
                      <a:pt x="7174" y="54609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90;p12"/>
              <p:cNvSpPr/>
              <p:nvPr/>
            </p:nvSpPr>
            <p:spPr>
              <a:xfrm>
                <a:off x="6673375" y="4036144"/>
                <a:ext cx="220524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6"/>
                      <a:pt x="114416" y="-1344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138"/>
                    </a:lnTo>
                    <a:cubicBezTo>
                      <a:pt x="116902" y="128215"/>
                      <a:pt x="106062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91;p12"/>
              <p:cNvSpPr/>
              <p:nvPr/>
            </p:nvSpPr>
            <p:spPr>
              <a:xfrm>
                <a:off x="6803525" y="4111089"/>
                <a:ext cx="283033" cy="163345"/>
              </a:xfrm>
              <a:custGeom>
                <a:avLst/>
                <a:gdLst/>
                <a:ahLst/>
                <a:cxnLst/>
                <a:rect l="l" t="t" r="r" b="b"/>
                <a:pathLst>
                  <a:path w="283033" h="163345" extrusionOk="0">
                    <a:moveTo>
                      <a:pt x="159249" y="160492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278026" y="91912"/>
                    </a:lnTo>
                    <a:cubicBezTo>
                      <a:pt x="285455" y="96198"/>
                      <a:pt x="284503" y="103723"/>
                      <a:pt x="275930" y="108772"/>
                    </a:cubicBezTo>
                    <a:lnTo>
                      <a:pt x="188396" y="159254"/>
                    </a:lnTo>
                    <a:cubicBezTo>
                      <a:pt x="179414" y="164236"/>
                      <a:pt x="168612" y="164693"/>
                      <a:pt x="159249" y="1604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2;p12"/>
              <p:cNvSpPr/>
              <p:nvPr/>
            </p:nvSpPr>
            <p:spPr>
              <a:xfrm>
                <a:off x="5182617" y="332072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80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68" y="128234"/>
                      <a:pt x="106148" y="128653"/>
                      <a:pt x="9680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12"/>
              <p:cNvSpPr/>
              <p:nvPr/>
            </p:nvSpPr>
            <p:spPr>
              <a:xfrm>
                <a:off x="5312634" y="3395587"/>
                <a:ext cx="220563" cy="12754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8" extrusionOk="0">
                    <a:moveTo>
                      <a:pt x="96709" y="12456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6141" y="123424"/>
                    </a:lnTo>
                    <a:cubicBezTo>
                      <a:pt x="117073" y="128491"/>
                      <a:pt x="106138" y="128910"/>
                      <a:pt x="96709" y="1245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94;p12"/>
              <p:cNvSpPr/>
              <p:nvPr/>
            </p:nvSpPr>
            <p:spPr>
              <a:xfrm>
                <a:off x="5442650" y="3470843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15485" y="55883"/>
                    </a:lnTo>
                    <a:cubicBezTo>
                      <a:pt x="223010" y="60170"/>
                      <a:pt x="222058" y="67694"/>
                      <a:pt x="213390" y="72647"/>
                    </a:cubicBezTo>
                    <a:lnTo>
                      <a:pt x="125950" y="123225"/>
                    </a:lnTo>
                    <a:cubicBezTo>
                      <a:pt x="116940" y="128226"/>
                      <a:pt x="106081" y="128645"/>
                      <a:pt x="96709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95;p12"/>
              <p:cNvSpPr/>
              <p:nvPr/>
            </p:nvSpPr>
            <p:spPr>
              <a:xfrm>
                <a:off x="5572666" y="354593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96;p12"/>
              <p:cNvSpPr/>
              <p:nvPr/>
            </p:nvSpPr>
            <p:spPr>
              <a:xfrm>
                <a:off x="5701635" y="3620377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97;p12"/>
              <p:cNvSpPr/>
              <p:nvPr/>
            </p:nvSpPr>
            <p:spPr>
              <a:xfrm>
                <a:off x="5831651" y="3695149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12"/>
              <p:cNvSpPr/>
              <p:nvPr/>
            </p:nvSpPr>
            <p:spPr>
              <a:xfrm>
                <a:off x="5961667" y="377049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12"/>
              <p:cNvSpPr/>
              <p:nvPr/>
            </p:nvSpPr>
            <p:spPr>
              <a:xfrm>
                <a:off x="6091683" y="3845548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6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00;p12"/>
              <p:cNvSpPr/>
              <p:nvPr/>
            </p:nvSpPr>
            <p:spPr>
              <a:xfrm>
                <a:off x="6221700" y="3920605"/>
                <a:ext cx="220524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7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891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873" y="128234"/>
                      <a:pt x="106053" y="12865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101;p12"/>
              <p:cNvSpPr/>
              <p:nvPr/>
            </p:nvSpPr>
            <p:spPr>
              <a:xfrm>
                <a:off x="6351691" y="3995706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33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898" y="128190"/>
                      <a:pt x="106077" y="128609"/>
                      <a:pt x="96733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102;p12"/>
              <p:cNvSpPr/>
              <p:nvPr/>
            </p:nvSpPr>
            <p:spPr>
              <a:xfrm>
                <a:off x="6481517" y="4070763"/>
                <a:ext cx="220517" cy="12721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5" extrusionOk="0">
                    <a:moveTo>
                      <a:pt x="96924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09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955" y="128124"/>
                      <a:pt x="106210" y="128543"/>
                      <a:pt x="96924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103;p12"/>
              <p:cNvSpPr/>
              <p:nvPr/>
            </p:nvSpPr>
            <p:spPr>
              <a:xfrm>
                <a:off x="6611724" y="4145820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7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79" y="123190"/>
                    </a:lnTo>
                    <a:cubicBezTo>
                      <a:pt x="11689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12"/>
              <p:cNvSpPr/>
              <p:nvPr/>
            </p:nvSpPr>
            <p:spPr>
              <a:xfrm>
                <a:off x="4990117" y="3209572"/>
                <a:ext cx="283047" cy="163399"/>
              </a:xfrm>
              <a:custGeom>
                <a:avLst/>
                <a:gdLst/>
                <a:ahLst/>
                <a:cxnLst/>
                <a:rect l="l" t="t" r="r" b="b"/>
                <a:pathLst>
                  <a:path w="283047" h="163399" extrusionOk="0">
                    <a:moveTo>
                      <a:pt x="159288" y="1604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77969" y="91888"/>
                    </a:lnTo>
                    <a:cubicBezTo>
                      <a:pt x="285494" y="96269"/>
                      <a:pt x="284542" y="103794"/>
                      <a:pt x="275874" y="108747"/>
                    </a:cubicBezTo>
                    <a:lnTo>
                      <a:pt x="188434" y="159325"/>
                    </a:lnTo>
                    <a:cubicBezTo>
                      <a:pt x="179452" y="164325"/>
                      <a:pt x="168632" y="164745"/>
                      <a:pt x="159288" y="1604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12"/>
              <p:cNvSpPr/>
              <p:nvPr/>
            </p:nvSpPr>
            <p:spPr>
              <a:xfrm>
                <a:off x="6648640" y="4220618"/>
                <a:ext cx="313122" cy="199558"/>
              </a:xfrm>
              <a:custGeom>
                <a:avLst/>
                <a:gdLst/>
                <a:ahLst/>
                <a:cxnLst/>
                <a:rect l="l" t="t" r="r" b="b"/>
                <a:pathLst>
                  <a:path w="313122" h="199558" extrusionOk="0">
                    <a:moveTo>
                      <a:pt x="307467" y="56107"/>
                    </a:moveTo>
                    <a:lnTo>
                      <a:pt x="215836" y="3243"/>
                    </a:lnTo>
                    <a:cubicBezTo>
                      <a:pt x="207274" y="-1081"/>
                      <a:pt x="197158" y="-1081"/>
                      <a:pt x="188595" y="3243"/>
                    </a:cubicBezTo>
                    <a:lnTo>
                      <a:pt x="96107" y="56107"/>
                    </a:lnTo>
                    <a:cubicBezTo>
                      <a:pt x="91764" y="57564"/>
                      <a:pt x="89430" y="62260"/>
                      <a:pt x="90878" y="66594"/>
                    </a:cubicBezTo>
                    <a:cubicBezTo>
                      <a:pt x="91707" y="69061"/>
                      <a:pt x="93640" y="70994"/>
                      <a:pt x="96107" y="71823"/>
                    </a:cubicBezTo>
                    <a:lnTo>
                      <a:pt x="103442" y="76014"/>
                    </a:lnTo>
                    <a:cubicBezTo>
                      <a:pt x="107442" y="77329"/>
                      <a:pt x="109614" y="81634"/>
                      <a:pt x="108299" y="85635"/>
                    </a:cubicBezTo>
                    <a:cubicBezTo>
                      <a:pt x="107547" y="87930"/>
                      <a:pt x="105737" y="89740"/>
                      <a:pt x="103442" y="90492"/>
                    </a:cubicBezTo>
                    <a:lnTo>
                      <a:pt x="5715" y="146880"/>
                    </a:lnTo>
                    <a:cubicBezTo>
                      <a:pt x="-1905" y="151262"/>
                      <a:pt x="-1905" y="158310"/>
                      <a:pt x="5715" y="162596"/>
                    </a:cubicBezTo>
                    <a:lnTo>
                      <a:pt x="64103" y="196315"/>
                    </a:lnTo>
                    <a:cubicBezTo>
                      <a:pt x="72666" y="200639"/>
                      <a:pt x="82782" y="200639"/>
                      <a:pt x="91345" y="196315"/>
                    </a:cubicBezTo>
                    <a:lnTo>
                      <a:pt x="182690" y="143546"/>
                    </a:lnTo>
                    <a:lnTo>
                      <a:pt x="201740" y="132593"/>
                    </a:lnTo>
                    <a:lnTo>
                      <a:pt x="215360" y="124782"/>
                    </a:lnTo>
                    <a:lnTo>
                      <a:pt x="229076" y="116877"/>
                    </a:lnTo>
                    <a:lnTo>
                      <a:pt x="307848" y="71347"/>
                    </a:lnTo>
                    <a:cubicBezTo>
                      <a:pt x="314896" y="67061"/>
                      <a:pt x="314992" y="60108"/>
                      <a:pt x="307467" y="5610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106;p12"/>
              <p:cNvSpPr/>
              <p:nvPr/>
            </p:nvSpPr>
            <p:spPr>
              <a:xfrm>
                <a:off x="4613284" y="3427765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194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107;p12"/>
              <p:cNvSpPr/>
              <p:nvPr/>
            </p:nvSpPr>
            <p:spPr>
              <a:xfrm>
                <a:off x="4742658" y="3502501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108;p12"/>
              <p:cNvSpPr/>
              <p:nvPr/>
            </p:nvSpPr>
            <p:spPr>
              <a:xfrm>
                <a:off x="4871721" y="3577213"/>
                <a:ext cx="220563" cy="12718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189" extrusionOk="0">
                    <a:moveTo>
                      <a:pt x="97090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3"/>
                    </a:lnTo>
                    <a:cubicBezTo>
                      <a:pt x="223010" y="60099"/>
                      <a:pt x="222058" y="67719"/>
                      <a:pt x="213390" y="72672"/>
                    </a:cubicBezTo>
                    <a:lnTo>
                      <a:pt x="125950" y="123154"/>
                    </a:lnTo>
                    <a:cubicBezTo>
                      <a:pt x="117054" y="128060"/>
                      <a:pt x="106376" y="128517"/>
                      <a:pt x="97090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109;p12"/>
              <p:cNvSpPr/>
              <p:nvPr/>
            </p:nvSpPr>
            <p:spPr>
              <a:xfrm>
                <a:off x="5974216" y="4213507"/>
                <a:ext cx="220549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2082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12"/>
              <p:cNvSpPr/>
              <p:nvPr/>
            </p:nvSpPr>
            <p:spPr>
              <a:xfrm>
                <a:off x="6104041" y="428825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6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12"/>
              <p:cNvSpPr/>
              <p:nvPr/>
            </p:nvSpPr>
            <p:spPr>
              <a:xfrm>
                <a:off x="6233034" y="4362946"/>
                <a:ext cx="220563" cy="12735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51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4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328"/>
                    </a:lnTo>
                    <a:cubicBezTo>
                      <a:pt x="116920" y="128300"/>
                      <a:pt x="106072" y="128681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112;p12"/>
              <p:cNvSpPr/>
              <p:nvPr/>
            </p:nvSpPr>
            <p:spPr>
              <a:xfrm>
                <a:off x="6362479" y="4438082"/>
                <a:ext cx="220563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46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3010" y="60099"/>
                      <a:pt x="222058" y="67624"/>
                      <a:pt x="213390" y="72672"/>
                    </a:cubicBezTo>
                    <a:lnTo>
                      <a:pt x="125950" y="123154"/>
                    </a:lnTo>
                    <a:cubicBezTo>
                      <a:pt x="116940" y="128136"/>
                      <a:pt x="106110" y="128593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113;p12"/>
              <p:cNvSpPr/>
              <p:nvPr/>
            </p:nvSpPr>
            <p:spPr>
              <a:xfrm>
                <a:off x="5001523" y="3651913"/>
                <a:ext cx="253854" cy="146540"/>
              </a:xfrm>
              <a:custGeom>
                <a:avLst/>
                <a:gdLst/>
                <a:ahLst/>
                <a:cxnLst/>
                <a:rect l="l" t="t" r="r" b="b"/>
                <a:pathLst>
                  <a:path w="253854" h="146540" extrusionOk="0">
                    <a:moveTo>
                      <a:pt x="130071" y="143609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3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48847" y="75124"/>
                    </a:lnTo>
                    <a:cubicBezTo>
                      <a:pt x="256277" y="79410"/>
                      <a:pt x="255324" y="86935"/>
                      <a:pt x="246752" y="91888"/>
                    </a:cubicBezTo>
                    <a:lnTo>
                      <a:pt x="159217" y="142465"/>
                    </a:lnTo>
                    <a:cubicBezTo>
                      <a:pt x="150235" y="147466"/>
                      <a:pt x="139415" y="147885"/>
                      <a:pt x="130071" y="14360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114;p12"/>
              <p:cNvSpPr/>
              <p:nvPr/>
            </p:nvSpPr>
            <p:spPr>
              <a:xfrm>
                <a:off x="5811458" y="4119562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3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48823" y="75057"/>
                    </a:lnTo>
                    <a:cubicBezTo>
                      <a:pt x="256348" y="79343"/>
                      <a:pt x="255395" y="86963"/>
                      <a:pt x="246727" y="91916"/>
                    </a:cubicBezTo>
                    <a:lnTo>
                      <a:pt x="159288" y="142399"/>
                    </a:lnTo>
                    <a:cubicBezTo>
                      <a:pt x="150287" y="147428"/>
                      <a:pt x="139438" y="147885"/>
                      <a:pt x="130046" y="14363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115;p12"/>
              <p:cNvSpPr/>
              <p:nvPr/>
            </p:nvSpPr>
            <p:spPr>
              <a:xfrm>
                <a:off x="5164178" y="3745900"/>
                <a:ext cx="738494" cy="426244"/>
              </a:xfrm>
              <a:custGeom>
                <a:avLst/>
                <a:gdLst/>
                <a:ahLst/>
                <a:cxnLst/>
                <a:rect l="l" t="t" r="r" b="b"/>
                <a:pathLst>
                  <a:path w="738494" h="426244" extrusionOk="0">
                    <a:moveTo>
                      <a:pt x="614639" y="423287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733416" y="354802"/>
                    </a:lnTo>
                    <a:cubicBezTo>
                      <a:pt x="740941" y="359089"/>
                      <a:pt x="739989" y="366613"/>
                      <a:pt x="731321" y="371566"/>
                    </a:cubicBezTo>
                    <a:lnTo>
                      <a:pt x="643881" y="422144"/>
                    </a:lnTo>
                    <a:cubicBezTo>
                      <a:pt x="634880" y="427173"/>
                      <a:pt x="624012" y="427602"/>
                      <a:pt x="614639" y="42328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12"/>
              <p:cNvSpPr/>
              <p:nvPr/>
            </p:nvSpPr>
            <p:spPr>
              <a:xfrm>
                <a:off x="5092169" y="3413764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2"/>
                    </a:moveTo>
                    <a:lnTo>
                      <a:pt x="5039" y="71433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099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3"/>
                      <a:pt x="106128" y="128641"/>
                      <a:pt x="96765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12"/>
              <p:cNvSpPr/>
              <p:nvPr/>
            </p:nvSpPr>
            <p:spPr>
              <a:xfrm>
                <a:off x="5221804" y="3488595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2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118;p12"/>
              <p:cNvSpPr/>
              <p:nvPr/>
            </p:nvSpPr>
            <p:spPr>
              <a:xfrm>
                <a:off x="5351534" y="3563461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65" y="124333"/>
                    </a:moveTo>
                    <a:lnTo>
                      <a:pt x="5039" y="71469"/>
                    </a:lnTo>
                    <a:cubicBezTo>
                      <a:pt x="-2390" y="67087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542" y="55848"/>
                    </a:lnTo>
                    <a:cubicBezTo>
                      <a:pt x="222972" y="60134"/>
                      <a:pt x="222019" y="67659"/>
                      <a:pt x="213447" y="72707"/>
                    </a:cubicBezTo>
                    <a:lnTo>
                      <a:pt x="125912" y="123190"/>
                    </a:lnTo>
                    <a:cubicBezTo>
                      <a:pt x="116930" y="128190"/>
                      <a:pt x="106109" y="128609"/>
                      <a:pt x="96765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119;p12"/>
              <p:cNvSpPr/>
              <p:nvPr/>
            </p:nvSpPr>
            <p:spPr>
              <a:xfrm>
                <a:off x="5481392" y="3638284"/>
                <a:ext cx="220517" cy="12722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25" extrusionOk="0">
                    <a:moveTo>
                      <a:pt x="96447" y="124090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774" y="128234"/>
                      <a:pt x="105830" y="128557"/>
                      <a:pt x="96447" y="12409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120;p12"/>
              <p:cNvSpPr/>
              <p:nvPr/>
            </p:nvSpPr>
            <p:spPr>
              <a:xfrm>
                <a:off x="5610742" y="3713151"/>
                <a:ext cx="220517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64" extrusionOk="0">
                    <a:moveTo>
                      <a:pt x="96733" y="124376"/>
                    </a:moveTo>
                    <a:lnTo>
                      <a:pt x="5007" y="71417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6"/>
                      <a:pt x="114440" y="-1344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138"/>
                    </a:lnTo>
                    <a:cubicBezTo>
                      <a:pt x="116917" y="128167"/>
                      <a:pt x="106096" y="128624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121;p12"/>
              <p:cNvSpPr/>
              <p:nvPr/>
            </p:nvSpPr>
            <p:spPr>
              <a:xfrm>
                <a:off x="5740377" y="3788001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122;p12"/>
              <p:cNvSpPr/>
              <p:nvPr/>
            </p:nvSpPr>
            <p:spPr>
              <a:xfrm>
                <a:off x="5870012" y="3862832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0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123;p12"/>
              <p:cNvSpPr/>
              <p:nvPr/>
            </p:nvSpPr>
            <p:spPr>
              <a:xfrm>
                <a:off x="5999266" y="3937698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124;p12"/>
              <p:cNvSpPr/>
              <p:nvPr/>
            </p:nvSpPr>
            <p:spPr>
              <a:xfrm>
                <a:off x="6129021" y="4012522"/>
                <a:ext cx="220524" cy="12723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37" extrusionOk="0">
                    <a:moveTo>
                      <a:pt x="9699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949" y="128138"/>
                      <a:pt x="106262" y="128557"/>
                      <a:pt x="9699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125;p12"/>
              <p:cNvSpPr/>
              <p:nvPr/>
            </p:nvSpPr>
            <p:spPr>
              <a:xfrm>
                <a:off x="6258942" y="4087388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3" y="54653"/>
                    </a:cubicBezTo>
                    <a:lnTo>
                      <a:pt x="94613" y="4075"/>
                    </a:lnTo>
                    <a:cubicBezTo>
                      <a:pt x="103595" y="-925"/>
                      <a:pt x="114415" y="-1345"/>
                      <a:pt x="123760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126;p12"/>
              <p:cNvSpPr/>
              <p:nvPr/>
            </p:nvSpPr>
            <p:spPr>
              <a:xfrm>
                <a:off x="6388578" y="4161853"/>
                <a:ext cx="220563" cy="127285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5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7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3"/>
                      <a:pt x="213390" y="72676"/>
                    </a:cubicBezTo>
                    <a:lnTo>
                      <a:pt x="125950" y="123158"/>
                    </a:lnTo>
                    <a:cubicBezTo>
                      <a:pt x="116949" y="128187"/>
                      <a:pt x="106100" y="128645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127;p12"/>
              <p:cNvSpPr/>
              <p:nvPr/>
            </p:nvSpPr>
            <p:spPr>
              <a:xfrm>
                <a:off x="6518213" y="4237101"/>
                <a:ext cx="221039" cy="127370"/>
              </a:xfrm>
              <a:custGeom>
                <a:avLst/>
                <a:gdLst/>
                <a:ahLst/>
                <a:cxnLst/>
                <a:rect l="l" t="t" r="r" b="b"/>
                <a:pathLst>
                  <a:path w="221039" h="127370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3" y="54578"/>
                    </a:cubicBezTo>
                    <a:lnTo>
                      <a:pt x="94613" y="4095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962" y="55816"/>
                    </a:lnTo>
                    <a:cubicBezTo>
                      <a:pt x="223486" y="60103"/>
                      <a:pt x="222534" y="67627"/>
                      <a:pt x="213866" y="72676"/>
                    </a:cubicBezTo>
                    <a:lnTo>
                      <a:pt x="126427" y="123158"/>
                    </a:lnTo>
                    <a:cubicBezTo>
                      <a:pt x="117292" y="128302"/>
                      <a:pt x="106243" y="128759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128;p12"/>
              <p:cNvSpPr/>
              <p:nvPr/>
            </p:nvSpPr>
            <p:spPr>
              <a:xfrm>
                <a:off x="4864578" y="3282378"/>
                <a:ext cx="318480" cy="183800"/>
              </a:xfrm>
              <a:custGeom>
                <a:avLst/>
                <a:gdLst/>
                <a:ahLst/>
                <a:cxnLst/>
                <a:rect l="l" t="t" r="r" b="b"/>
                <a:pathLst>
                  <a:path w="318480" h="183800" extrusionOk="0">
                    <a:moveTo>
                      <a:pt x="194721" y="180911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313402" y="112331"/>
                    </a:lnTo>
                    <a:cubicBezTo>
                      <a:pt x="320927" y="116713"/>
                      <a:pt x="319975" y="124237"/>
                      <a:pt x="311307" y="129190"/>
                    </a:cubicBezTo>
                    <a:lnTo>
                      <a:pt x="223867" y="179673"/>
                    </a:lnTo>
                    <a:cubicBezTo>
                      <a:pt x="214904" y="184702"/>
                      <a:pt x="204084" y="185159"/>
                      <a:pt x="194721" y="18091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129;p12"/>
              <p:cNvSpPr/>
              <p:nvPr/>
            </p:nvSpPr>
            <p:spPr>
              <a:xfrm>
                <a:off x="4902011" y="3449213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3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130;p12"/>
              <p:cNvSpPr/>
              <p:nvPr/>
            </p:nvSpPr>
            <p:spPr>
              <a:xfrm>
                <a:off x="5031646" y="352368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2915" y="60099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4"/>
                      <a:pt x="106072" y="128641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131;p12"/>
              <p:cNvSpPr/>
              <p:nvPr/>
            </p:nvSpPr>
            <p:spPr>
              <a:xfrm>
                <a:off x="5161066" y="359889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132;p12"/>
              <p:cNvSpPr/>
              <p:nvPr/>
            </p:nvSpPr>
            <p:spPr>
              <a:xfrm>
                <a:off x="5290892" y="3673717"/>
                <a:ext cx="220517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8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7" y="128234"/>
                      <a:pt x="106077" y="128653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133;p12"/>
              <p:cNvSpPr/>
              <p:nvPr/>
            </p:nvSpPr>
            <p:spPr>
              <a:xfrm>
                <a:off x="5420495" y="3748758"/>
                <a:ext cx="220334" cy="127131"/>
              </a:xfrm>
              <a:custGeom>
                <a:avLst/>
                <a:gdLst/>
                <a:ahLst/>
                <a:cxnLst/>
                <a:rect l="l" t="t" r="r" b="b"/>
                <a:pathLst>
                  <a:path w="220334" h="127131" extrusionOk="0">
                    <a:moveTo>
                      <a:pt x="96765" y="124202"/>
                    </a:moveTo>
                    <a:lnTo>
                      <a:pt x="5039" y="71243"/>
                    </a:lnTo>
                    <a:cubicBezTo>
                      <a:pt x="-2390" y="66957"/>
                      <a:pt x="-1533" y="59432"/>
                      <a:pt x="7135" y="54384"/>
                    </a:cubicBezTo>
                    <a:lnTo>
                      <a:pt x="94479" y="4092"/>
                    </a:lnTo>
                    <a:cubicBezTo>
                      <a:pt x="103461" y="-890"/>
                      <a:pt x="114263" y="-1347"/>
                      <a:pt x="123626" y="2854"/>
                    </a:cubicBezTo>
                    <a:lnTo>
                      <a:pt x="215256" y="55813"/>
                    </a:lnTo>
                    <a:cubicBezTo>
                      <a:pt x="222781" y="60099"/>
                      <a:pt x="221828" y="67719"/>
                      <a:pt x="213161" y="72672"/>
                    </a:cubicBezTo>
                    <a:lnTo>
                      <a:pt x="125721" y="123154"/>
                    </a:lnTo>
                    <a:cubicBezTo>
                      <a:pt x="116777" y="128060"/>
                      <a:pt x="106043" y="128450"/>
                      <a:pt x="96765" y="12420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134;p12"/>
              <p:cNvSpPr/>
              <p:nvPr/>
            </p:nvSpPr>
            <p:spPr>
              <a:xfrm>
                <a:off x="5550092" y="3823398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135;p12"/>
              <p:cNvSpPr/>
              <p:nvPr/>
            </p:nvSpPr>
            <p:spPr>
              <a:xfrm>
                <a:off x="5679727" y="3898222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136;p12"/>
              <p:cNvSpPr/>
              <p:nvPr/>
            </p:nvSpPr>
            <p:spPr>
              <a:xfrm>
                <a:off x="5809362" y="397307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4"/>
                    </a:cubicBezTo>
                    <a:lnTo>
                      <a:pt x="215485" y="55813"/>
                    </a:lnTo>
                    <a:cubicBezTo>
                      <a:pt x="222915" y="60194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3"/>
                      <a:pt x="106072" y="128641"/>
                      <a:pt x="96709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137;p12"/>
              <p:cNvSpPr/>
              <p:nvPr/>
            </p:nvSpPr>
            <p:spPr>
              <a:xfrm>
                <a:off x="5938592" y="4047903"/>
                <a:ext cx="220517" cy="126979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6979" extrusionOk="0">
                    <a:moveTo>
                      <a:pt x="97114" y="124047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45" y="127924"/>
                      <a:pt x="106315" y="128238"/>
                      <a:pt x="97114" y="12404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138;p12"/>
              <p:cNvSpPr/>
              <p:nvPr/>
            </p:nvSpPr>
            <p:spPr>
              <a:xfrm>
                <a:off x="6068608" y="4122734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80" y="123225"/>
                    </a:lnTo>
                    <a:cubicBezTo>
                      <a:pt x="116898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139;p12"/>
              <p:cNvSpPr/>
              <p:nvPr/>
            </p:nvSpPr>
            <p:spPr>
              <a:xfrm>
                <a:off x="6198212" y="4197576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3"/>
                    </a:moveTo>
                    <a:lnTo>
                      <a:pt x="5039" y="71434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194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4"/>
                      <a:pt x="106128" y="128641"/>
                      <a:pt x="96765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140;p12"/>
              <p:cNvSpPr/>
              <p:nvPr/>
            </p:nvSpPr>
            <p:spPr>
              <a:xfrm>
                <a:off x="6327808" y="4272442"/>
                <a:ext cx="380989" cy="219907"/>
              </a:xfrm>
              <a:custGeom>
                <a:avLst/>
                <a:gdLst/>
                <a:ahLst/>
                <a:cxnLst/>
                <a:rect l="l" t="t" r="r" b="b"/>
                <a:pathLst>
                  <a:path w="380989" h="219907" extrusionOk="0">
                    <a:moveTo>
                      <a:pt x="257205" y="216975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624" y="-890"/>
                      <a:pt x="114454" y="-1347"/>
                      <a:pt x="123855" y="2854"/>
                    </a:cubicBezTo>
                    <a:lnTo>
                      <a:pt x="375982" y="148396"/>
                    </a:lnTo>
                    <a:cubicBezTo>
                      <a:pt x="383411" y="152777"/>
                      <a:pt x="382459" y="160302"/>
                      <a:pt x="373886" y="165255"/>
                    </a:cubicBezTo>
                    <a:lnTo>
                      <a:pt x="286351" y="215832"/>
                    </a:lnTo>
                    <a:cubicBezTo>
                      <a:pt x="277369" y="220833"/>
                      <a:pt x="266549" y="221252"/>
                      <a:pt x="257205" y="21697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141;p12"/>
              <p:cNvSpPr/>
              <p:nvPr/>
            </p:nvSpPr>
            <p:spPr>
              <a:xfrm>
                <a:off x="4739038" y="3355149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6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48823" y="75088"/>
                    </a:lnTo>
                    <a:cubicBezTo>
                      <a:pt x="256348" y="79375"/>
                      <a:pt x="255395" y="86899"/>
                      <a:pt x="246727" y="91948"/>
                    </a:cubicBezTo>
                    <a:lnTo>
                      <a:pt x="159288" y="142430"/>
                    </a:lnTo>
                    <a:cubicBezTo>
                      <a:pt x="150277" y="147412"/>
                      <a:pt x="139447" y="147879"/>
                      <a:pt x="130046" y="1436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142;p12"/>
              <p:cNvSpPr/>
              <p:nvPr/>
            </p:nvSpPr>
            <p:spPr>
              <a:xfrm>
                <a:off x="5246664" y="3087528"/>
                <a:ext cx="1926000" cy="1111651"/>
              </a:xfrm>
              <a:custGeom>
                <a:avLst/>
                <a:gdLst/>
                <a:ahLst/>
                <a:cxnLst/>
                <a:rect l="l" t="t" r="r" b="b"/>
                <a:pathLst>
                  <a:path w="1926000" h="1111651" extrusionOk="0">
                    <a:moveTo>
                      <a:pt x="1845936" y="1108805"/>
                    </a:moveTo>
                    <a:lnTo>
                      <a:pt x="5039" y="46196"/>
                    </a:lnTo>
                    <a:cubicBezTo>
                      <a:pt x="-2390" y="41910"/>
                      <a:pt x="-1533" y="34290"/>
                      <a:pt x="7135" y="29337"/>
                    </a:cubicBezTo>
                    <a:lnTo>
                      <a:pt x="50855" y="4096"/>
                    </a:lnTo>
                    <a:cubicBezTo>
                      <a:pt x="59865" y="-886"/>
                      <a:pt x="70695" y="-1353"/>
                      <a:pt x="80097" y="2857"/>
                    </a:cubicBezTo>
                    <a:lnTo>
                      <a:pt x="1920993" y="1065371"/>
                    </a:lnTo>
                    <a:cubicBezTo>
                      <a:pt x="1928423" y="1069658"/>
                      <a:pt x="1927470" y="1077182"/>
                      <a:pt x="1918898" y="1082230"/>
                    </a:cubicBezTo>
                    <a:lnTo>
                      <a:pt x="1875083" y="1107472"/>
                    </a:lnTo>
                    <a:cubicBezTo>
                      <a:pt x="1866129" y="1112529"/>
                      <a:pt x="1855309" y="1113025"/>
                      <a:pt x="1845936" y="110880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143;p12"/>
              <p:cNvSpPr/>
              <p:nvPr/>
            </p:nvSpPr>
            <p:spPr>
              <a:xfrm>
                <a:off x="4501288" y="3792632"/>
                <a:ext cx="1451798" cy="838156"/>
              </a:xfrm>
              <a:custGeom>
                <a:avLst/>
                <a:gdLst/>
                <a:ahLst/>
                <a:cxnLst/>
                <a:rect l="l" t="t" r="r" b="b"/>
                <a:pathLst>
                  <a:path w="1451798" h="838156" extrusionOk="0">
                    <a:moveTo>
                      <a:pt x="1450884" y="524573"/>
                    </a:moveTo>
                    <a:cubicBezTo>
                      <a:pt x="1448283" y="530298"/>
                      <a:pt x="1443816" y="534965"/>
                      <a:pt x="1438216" y="537813"/>
                    </a:cubicBezTo>
                    <a:lnTo>
                      <a:pt x="931581" y="830231"/>
                    </a:lnTo>
                    <a:cubicBezTo>
                      <a:pt x="914321" y="839889"/>
                      <a:pt x="893500" y="840766"/>
                      <a:pt x="875479" y="832612"/>
                    </a:cubicBezTo>
                    <a:lnTo>
                      <a:pt x="9751" y="332740"/>
                    </a:lnTo>
                    <a:cubicBezTo>
                      <a:pt x="5808" y="330683"/>
                      <a:pt x="2709" y="327311"/>
                      <a:pt x="988" y="323215"/>
                    </a:cubicBezTo>
                    <a:cubicBezTo>
                      <a:pt x="-2155" y="315595"/>
                      <a:pt x="2226" y="306641"/>
                      <a:pt x="13752" y="299974"/>
                    </a:cubicBezTo>
                    <a:lnTo>
                      <a:pt x="520387" y="7842"/>
                    </a:lnTo>
                    <a:cubicBezTo>
                      <a:pt x="537674" y="-1740"/>
                      <a:pt x="558477" y="-2588"/>
                      <a:pt x="576489" y="5556"/>
                    </a:cubicBezTo>
                    <a:lnTo>
                      <a:pt x="1442311" y="505428"/>
                    </a:lnTo>
                    <a:cubicBezTo>
                      <a:pt x="1449874" y="508438"/>
                      <a:pt x="1453675" y="516925"/>
                      <a:pt x="1450884" y="52457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144;p12"/>
              <p:cNvSpPr/>
              <p:nvPr/>
            </p:nvSpPr>
            <p:spPr>
              <a:xfrm>
                <a:off x="4502277" y="3802740"/>
                <a:ext cx="1449895" cy="828048"/>
              </a:xfrm>
              <a:custGeom>
                <a:avLst/>
                <a:gdLst/>
                <a:ahLst/>
                <a:cxnLst/>
                <a:rect l="l" t="t" r="r" b="b"/>
                <a:pathLst>
                  <a:path w="1449895" h="828048" extrusionOk="0">
                    <a:moveTo>
                      <a:pt x="1449896" y="514465"/>
                    </a:moveTo>
                    <a:cubicBezTo>
                      <a:pt x="1447295" y="520190"/>
                      <a:pt x="1442828" y="524857"/>
                      <a:pt x="1437227" y="527705"/>
                    </a:cubicBezTo>
                    <a:lnTo>
                      <a:pt x="930593" y="820123"/>
                    </a:lnTo>
                    <a:cubicBezTo>
                      <a:pt x="913333" y="829781"/>
                      <a:pt x="892512" y="830657"/>
                      <a:pt x="874490" y="822504"/>
                    </a:cubicBezTo>
                    <a:lnTo>
                      <a:pt x="8763" y="322632"/>
                    </a:lnTo>
                    <a:cubicBezTo>
                      <a:pt x="4820" y="320575"/>
                      <a:pt x="1720" y="317203"/>
                      <a:pt x="0" y="313107"/>
                    </a:cubicBezTo>
                    <a:cubicBezTo>
                      <a:pt x="2669" y="307582"/>
                      <a:pt x="7089" y="303096"/>
                      <a:pt x="12573" y="300343"/>
                    </a:cubicBezTo>
                    <a:lnTo>
                      <a:pt x="519208" y="7926"/>
                    </a:lnTo>
                    <a:cubicBezTo>
                      <a:pt x="536467" y="-1732"/>
                      <a:pt x="557289" y="-2609"/>
                      <a:pt x="575310" y="5545"/>
                    </a:cubicBezTo>
                    <a:lnTo>
                      <a:pt x="1441323" y="505417"/>
                    </a:lnTo>
                    <a:cubicBezTo>
                      <a:pt x="1445095" y="507417"/>
                      <a:pt x="1448105" y="510598"/>
                      <a:pt x="1449896" y="514465"/>
                    </a:cubicBezTo>
                    <a:close/>
                  </a:path>
                </a:pathLst>
              </a:custGeom>
              <a:solidFill>
                <a:srgbClr val="C3C6D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145;p12"/>
              <p:cNvSpPr/>
              <p:nvPr/>
            </p:nvSpPr>
            <p:spPr>
              <a:xfrm>
                <a:off x="5378291" y="2993528"/>
                <a:ext cx="1867947" cy="1123828"/>
              </a:xfrm>
              <a:custGeom>
                <a:avLst/>
                <a:gdLst/>
                <a:ahLst/>
                <a:cxnLst/>
                <a:rect l="l" t="t" r="r" b="b"/>
                <a:pathLst>
                  <a:path w="1867947" h="1123828" extrusionOk="0">
                    <a:moveTo>
                      <a:pt x="1854422" y="1122224"/>
                    </a:moveTo>
                    <a:lnTo>
                      <a:pt x="13526" y="59425"/>
                    </a:lnTo>
                    <a:cubicBezTo>
                      <a:pt x="5191" y="53395"/>
                      <a:pt x="181" y="43804"/>
                      <a:pt x="0" y="33517"/>
                    </a:cubicBezTo>
                    <a:lnTo>
                      <a:pt x="0" y="11895"/>
                    </a:lnTo>
                    <a:cubicBezTo>
                      <a:pt x="0" y="1894"/>
                      <a:pt x="6096" y="-2678"/>
                      <a:pt x="13526" y="1608"/>
                    </a:cubicBezTo>
                    <a:lnTo>
                      <a:pt x="1854422" y="1064122"/>
                    </a:lnTo>
                    <a:cubicBezTo>
                      <a:pt x="1862804" y="1070103"/>
                      <a:pt x="1867833" y="1079733"/>
                      <a:pt x="1867948" y="1090030"/>
                    </a:cubicBezTo>
                    <a:lnTo>
                      <a:pt x="1867948" y="1111747"/>
                    </a:lnTo>
                    <a:cubicBezTo>
                      <a:pt x="1867948" y="1121938"/>
                      <a:pt x="1861947" y="1126510"/>
                      <a:pt x="1854422" y="1122224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146;p12"/>
              <p:cNvSpPr/>
              <p:nvPr/>
            </p:nvSpPr>
            <p:spPr>
              <a:xfrm>
                <a:off x="5482399" y="1596347"/>
                <a:ext cx="657230" cy="440903"/>
              </a:xfrm>
              <a:custGeom>
                <a:avLst/>
                <a:gdLst/>
                <a:ahLst/>
                <a:cxnLst/>
                <a:rect l="l" t="t" r="r" b="b"/>
                <a:pathLst>
                  <a:path w="657230" h="440903" extrusionOk="0">
                    <a:moveTo>
                      <a:pt x="647700" y="439716"/>
                    </a:moveTo>
                    <a:lnTo>
                      <a:pt x="9525" y="71480"/>
                    </a:lnTo>
                    <a:cubicBezTo>
                      <a:pt x="3610" y="67173"/>
                      <a:pt x="76" y="60320"/>
                      <a:pt x="0" y="53001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647700" y="369422"/>
                    </a:lnTo>
                    <a:cubicBezTo>
                      <a:pt x="653615" y="373729"/>
                      <a:pt x="657149" y="380581"/>
                      <a:pt x="657225" y="387900"/>
                    </a:cubicBezTo>
                    <a:lnTo>
                      <a:pt x="657225" y="432477"/>
                    </a:lnTo>
                    <a:cubicBezTo>
                      <a:pt x="657416" y="439526"/>
                      <a:pt x="653034" y="442860"/>
                      <a:pt x="647700" y="43971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147;p12"/>
              <p:cNvSpPr/>
              <p:nvPr/>
            </p:nvSpPr>
            <p:spPr>
              <a:xfrm>
                <a:off x="5485731" y="1725601"/>
                <a:ext cx="490070" cy="322282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282" extrusionOk="0">
                    <a:moveTo>
                      <a:pt x="480538" y="321130"/>
                    </a:moveTo>
                    <a:lnTo>
                      <a:pt x="9527" y="49191"/>
                    </a:lnTo>
                    <a:cubicBezTo>
                      <a:pt x="3460" y="44756"/>
                      <a:pt x="-93" y="37658"/>
                      <a:pt x="2" y="30141"/>
                    </a:cubicBezTo>
                    <a:lnTo>
                      <a:pt x="2" y="8520"/>
                    </a:lnTo>
                    <a:cubicBezTo>
                      <a:pt x="2" y="1376"/>
                      <a:pt x="4288" y="-1958"/>
                      <a:pt x="9527" y="1185"/>
                    </a:cubicBezTo>
                    <a:lnTo>
                      <a:pt x="480538" y="273124"/>
                    </a:lnTo>
                    <a:cubicBezTo>
                      <a:pt x="486606" y="277563"/>
                      <a:pt x="490158" y="284659"/>
                      <a:pt x="490063" y="292174"/>
                    </a:cubicBezTo>
                    <a:lnTo>
                      <a:pt x="490063" y="314272"/>
                    </a:lnTo>
                    <a:cubicBezTo>
                      <a:pt x="490254" y="320940"/>
                      <a:pt x="486444" y="324178"/>
                      <a:pt x="480538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148;p12"/>
              <p:cNvSpPr/>
              <p:nvPr/>
            </p:nvSpPr>
            <p:spPr>
              <a:xfrm>
                <a:off x="5485731" y="1809557"/>
                <a:ext cx="490070" cy="322194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194" extrusionOk="0">
                    <a:moveTo>
                      <a:pt x="480538" y="321090"/>
                    </a:moveTo>
                    <a:lnTo>
                      <a:pt x="9527" y="49151"/>
                    </a:lnTo>
                    <a:cubicBezTo>
                      <a:pt x="3460" y="44715"/>
                      <a:pt x="-93" y="37618"/>
                      <a:pt x="2" y="30101"/>
                    </a:cubicBezTo>
                    <a:lnTo>
                      <a:pt x="2" y="8479"/>
                    </a:lnTo>
                    <a:cubicBezTo>
                      <a:pt x="2" y="1335"/>
                      <a:pt x="4288" y="-1903"/>
                      <a:pt x="9527" y="1145"/>
                    </a:cubicBezTo>
                    <a:lnTo>
                      <a:pt x="480538" y="273179"/>
                    </a:lnTo>
                    <a:cubicBezTo>
                      <a:pt x="486491" y="277456"/>
                      <a:pt x="490035" y="284323"/>
                      <a:pt x="490063" y="291657"/>
                    </a:cubicBezTo>
                    <a:lnTo>
                      <a:pt x="490063" y="313755"/>
                    </a:lnTo>
                    <a:cubicBezTo>
                      <a:pt x="490254" y="320899"/>
                      <a:pt x="486444" y="324042"/>
                      <a:pt x="480538" y="32109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149;p12"/>
              <p:cNvSpPr/>
              <p:nvPr/>
            </p:nvSpPr>
            <p:spPr>
              <a:xfrm>
                <a:off x="5485733" y="1893472"/>
                <a:ext cx="401289" cy="270998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0998" extrusionOk="0">
                    <a:moveTo>
                      <a:pt x="391763" y="269845"/>
                    </a:moveTo>
                    <a:lnTo>
                      <a:pt x="9525" y="49627"/>
                    </a:lnTo>
                    <a:cubicBezTo>
                      <a:pt x="3572" y="45351"/>
                      <a:pt x="29" y="38479"/>
                      <a:pt x="0" y="31149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821" y="226287"/>
                      <a:pt x="401364" y="233374"/>
                      <a:pt x="401288" y="240889"/>
                    </a:cubicBezTo>
                    <a:lnTo>
                      <a:pt x="401288" y="262987"/>
                    </a:lnTo>
                    <a:cubicBezTo>
                      <a:pt x="401384" y="269655"/>
                      <a:pt x="397097" y="272893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150;p12"/>
              <p:cNvSpPr/>
              <p:nvPr/>
            </p:nvSpPr>
            <p:spPr>
              <a:xfrm>
                <a:off x="5482398" y="2477545"/>
                <a:ext cx="657231" cy="440923"/>
              </a:xfrm>
              <a:custGeom>
                <a:avLst/>
                <a:gdLst/>
                <a:ahLst/>
                <a:cxnLst/>
                <a:rect l="l" t="t" r="r" b="b"/>
                <a:pathLst>
                  <a:path w="657231" h="440923" extrusionOk="0">
                    <a:moveTo>
                      <a:pt x="647701" y="439771"/>
                    </a:moveTo>
                    <a:lnTo>
                      <a:pt x="9526" y="71535"/>
                    </a:lnTo>
                    <a:cubicBezTo>
                      <a:pt x="3477" y="67077"/>
                      <a:pt x="-56" y="59990"/>
                      <a:pt x="1" y="52485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647701" y="369381"/>
                    </a:lnTo>
                    <a:cubicBezTo>
                      <a:pt x="653749" y="373839"/>
                      <a:pt x="657283" y="380926"/>
                      <a:pt x="657226" y="388431"/>
                    </a:cubicBezTo>
                    <a:lnTo>
                      <a:pt x="657226" y="432913"/>
                    </a:lnTo>
                    <a:cubicBezTo>
                      <a:pt x="657416" y="439581"/>
                      <a:pt x="653035" y="442819"/>
                      <a:pt x="647701" y="4397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151;p12"/>
              <p:cNvSpPr/>
              <p:nvPr/>
            </p:nvSpPr>
            <p:spPr>
              <a:xfrm>
                <a:off x="5485733" y="2606854"/>
                <a:ext cx="490068" cy="322274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74" extrusionOk="0">
                    <a:moveTo>
                      <a:pt x="480536" y="321130"/>
                    </a:moveTo>
                    <a:lnTo>
                      <a:pt x="9525" y="49096"/>
                    </a:lnTo>
                    <a:cubicBezTo>
                      <a:pt x="3572" y="44819"/>
                      <a:pt x="29" y="37952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470" y="277420"/>
                      <a:pt x="490004" y="284278"/>
                      <a:pt x="490061" y="291603"/>
                    </a:cubicBezTo>
                    <a:lnTo>
                      <a:pt x="490061" y="313796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152;p12"/>
              <p:cNvSpPr/>
              <p:nvPr/>
            </p:nvSpPr>
            <p:spPr>
              <a:xfrm>
                <a:off x="5485733" y="2690770"/>
                <a:ext cx="490068" cy="322283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83" extrusionOk="0">
                    <a:moveTo>
                      <a:pt x="480536" y="321130"/>
                    </a:moveTo>
                    <a:lnTo>
                      <a:pt x="9525" y="49191"/>
                    </a:lnTo>
                    <a:cubicBezTo>
                      <a:pt x="3591" y="44858"/>
                      <a:pt x="57" y="37971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604" y="277563"/>
                      <a:pt x="490157" y="284659"/>
                      <a:pt x="490061" y="292174"/>
                    </a:cubicBezTo>
                    <a:lnTo>
                      <a:pt x="490061" y="314272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153;p12"/>
              <p:cNvSpPr/>
              <p:nvPr/>
            </p:nvSpPr>
            <p:spPr>
              <a:xfrm>
                <a:off x="5485733" y="2774725"/>
                <a:ext cx="401289" cy="271152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1152" extrusionOk="0">
                    <a:moveTo>
                      <a:pt x="391763" y="269845"/>
                    </a:moveTo>
                    <a:lnTo>
                      <a:pt x="9525" y="49151"/>
                    </a:lnTo>
                    <a:cubicBezTo>
                      <a:pt x="3591" y="44817"/>
                      <a:pt x="57" y="37931"/>
                      <a:pt x="0" y="305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697" y="226135"/>
                      <a:pt x="401231" y="232993"/>
                      <a:pt x="401288" y="240318"/>
                    </a:cubicBezTo>
                    <a:lnTo>
                      <a:pt x="401288" y="262511"/>
                    </a:lnTo>
                    <a:cubicBezTo>
                      <a:pt x="401384" y="269655"/>
                      <a:pt x="397097" y="273274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154;p12"/>
              <p:cNvSpPr/>
              <p:nvPr/>
            </p:nvSpPr>
            <p:spPr>
              <a:xfrm>
                <a:off x="6293929" y="2971606"/>
                <a:ext cx="893444" cy="828868"/>
              </a:xfrm>
              <a:custGeom>
                <a:avLst/>
                <a:gdLst/>
                <a:ahLst/>
                <a:cxnLst/>
                <a:rect l="l" t="t" r="r" b="b"/>
                <a:pathLst>
                  <a:path w="893444" h="828868" extrusionOk="0">
                    <a:moveTo>
                      <a:pt x="6858" y="55057"/>
                    </a:moveTo>
                    <a:cubicBezTo>
                      <a:pt x="6858" y="55057"/>
                      <a:pt x="77248" y="114113"/>
                      <a:pt x="178784" y="33436"/>
                    </a:cubicBezTo>
                    <a:cubicBezTo>
                      <a:pt x="251365" y="-26096"/>
                      <a:pt x="316230" y="7909"/>
                      <a:pt x="352330" y="28483"/>
                    </a:cubicBezTo>
                    <a:cubicBezTo>
                      <a:pt x="388430" y="49057"/>
                      <a:pt x="441007" y="61344"/>
                      <a:pt x="540068" y="240795"/>
                    </a:cubicBezTo>
                    <a:cubicBezTo>
                      <a:pt x="561489" y="276076"/>
                      <a:pt x="590845" y="305889"/>
                      <a:pt x="625793" y="327853"/>
                    </a:cubicBezTo>
                    <a:cubicBezTo>
                      <a:pt x="679228" y="358619"/>
                      <a:pt x="704850" y="343665"/>
                      <a:pt x="746855" y="280228"/>
                    </a:cubicBezTo>
                    <a:cubicBezTo>
                      <a:pt x="788861" y="216792"/>
                      <a:pt x="816293" y="146878"/>
                      <a:pt x="893445" y="192598"/>
                    </a:cubicBezTo>
                    <a:lnTo>
                      <a:pt x="893445" y="828868"/>
                    </a:lnTo>
                    <a:lnTo>
                      <a:pt x="0" y="313090"/>
                    </a:lnTo>
                    <a:lnTo>
                      <a:pt x="0" y="50867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155;p12"/>
              <p:cNvSpPr/>
              <p:nvPr/>
            </p:nvSpPr>
            <p:spPr>
              <a:xfrm>
                <a:off x="5485733" y="2024441"/>
                <a:ext cx="630461" cy="733619"/>
              </a:xfrm>
              <a:custGeom>
                <a:avLst/>
                <a:gdLst/>
                <a:ahLst/>
                <a:cxnLst/>
                <a:rect l="l" t="t" r="r" b="b"/>
                <a:pathLst>
                  <a:path w="630461" h="733619" extrusionOk="0">
                    <a:moveTo>
                      <a:pt x="620935" y="732474"/>
                    </a:moveTo>
                    <a:lnTo>
                      <a:pt x="9525" y="379478"/>
                    </a:lnTo>
                    <a:cubicBezTo>
                      <a:pt x="3591" y="375144"/>
                      <a:pt x="57" y="368257"/>
                      <a:pt x="0" y="360904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620935" y="354141"/>
                    </a:lnTo>
                    <a:cubicBezTo>
                      <a:pt x="626859" y="358485"/>
                      <a:pt x="630384" y="365371"/>
                      <a:pt x="630460" y="372715"/>
                    </a:cubicBezTo>
                    <a:lnTo>
                      <a:pt x="630460" y="725140"/>
                    </a:lnTo>
                    <a:cubicBezTo>
                      <a:pt x="630555" y="732284"/>
                      <a:pt x="626269" y="735522"/>
                      <a:pt x="620935" y="73247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156;p12"/>
              <p:cNvSpPr/>
              <p:nvPr/>
            </p:nvSpPr>
            <p:spPr>
              <a:xfrm>
                <a:off x="6293834" y="3011804"/>
                <a:ext cx="893445" cy="788955"/>
              </a:xfrm>
              <a:custGeom>
                <a:avLst/>
                <a:gdLst/>
                <a:ahLst/>
                <a:cxnLst/>
                <a:rect l="l" t="t" r="r" b="b"/>
                <a:pathLst>
                  <a:path w="893445" h="788955" extrusionOk="0">
                    <a:moveTo>
                      <a:pt x="0" y="0"/>
                    </a:moveTo>
                    <a:lnTo>
                      <a:pt x="0" y="273177"/>
                    </a:lnTo>
                    <a:lnTo>
                      <a:pt x="893445" y="788956"/>
                    </a:lnTo>
                    <a:lnTo>
                      <a:pt x="893445" y="15259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157;p12"/>
              <p:cNvSpPr/>
              <p:nvPr/>
            </p:nvSpPr>
            <p:spPr>
              <a:xfrm>
                <a:off x="6645021" y="3003137"/>
                <a:ext cx="9525" cy="483869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483869" extrusionOk="0">
                    <a:moveTo>
                      <a:pt x="0" y="0"/>
                    </a:moveTo>
                    <a:lnTo>
                      <a:pt x="0" y="483870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158;p12"/>
              <p:cNvSpPr/>
              <p:nvPr/>
            </p:nvSpPr>
            <p:spPr>
              <a:xfrm>
                <a:off x="6918293" y="3309175"/>
                <a:ext cx="9525" cy="33566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335661" extrusionOk="0">
                    <a:moveTo>
                      <a:pt x="0" y="0"/>
                    </a:moveTo>
                    <a:lnTo>
                      <a:pt x="0" y="33566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159;p12"/>
              <p:cNvSpPr/>
              <p:nvPr/>
            </p:nvSpPr>
            <p:spPr>
              <a:xfrm>
                <a:off x="6293834" y="2971929"/>
                <a:ext cx="893349" cy="341800"/>
              </a:xfrm>
              <a:custGeom>
                <a:avLst/>
                <a:gdLst/>
                <a:ahLst/>
                <a:cxnLst/>
                <a:rect l="l" t="t" r="r" b="b"/>
                <a:pathLst>
                  <a:path w="893349" h="341800" extrusionOk="0">
                    <a:moveTo>
                      <a:pt x="0" y="50543"/>
                    </a:moveTo>
                    <a:cubicBezTo>
                      <a:pt x="158496" y="148841"/>
                      <a:pt x="180975" y="-73282"/>
                      <a:pt x="353663" y="26350"/>
                    </a:cubicBezTo>
                    <a:cubicBezTo>
                      <a:pt x="526352" y="125981"/>
                      <a:pt x="502539" y="255997"/>
                      <a:pt x="629888" y="329626"/>
                    </a:cubicBezTo>
                    <a:cubicBezTo>
                      <a:pt x="757238" y="403254"/>
                      <a:pt x="760381" y="115694"/>
                      <a:pt x="893350" y="192466"/>
                    </a:cubicBezTo>
                  </a:path>
                </a:pathLst>
              </a:custGeom>
              <a:noFill/>
              <a:ln w="1037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160;p12"/>
              <p:cNvSpPr/>
              <p:nvPr/>
            </p:nvSpPr>
            <p:spPr>
              <a:xfrm rot="-1801764">
                <a:off x="6627823" y="2973379"/>
                <a:ext cx="34449" cy="59573"/>
              </a:xfrm>
              <a:custGeom>
                <a:avLst/>
                <a:gdLst/>
                <a:ahLst/>
                <a:cxnLst/>
                <a:rect l="l" t="t" r="r" b="b"/>
                <a:pathLst>
                  <a:path w="34480" h="59626" extrusionOk="0">
                    <a:moveTo>
                      <a:pt x="34481" y="29813"/>
                    </a:moveTo>
                    <a:cubicBezTo>
                      <a:pt x="34481" y="46279"/>
                      <a:pt x="26762" y="59626"/>
                      <a:pt x="17240" y="59626"/>
                    </a:cubicBezTo>
                    <a:cubicBezTo>
                      <a:pt x="7719" y="59626"/>
                      <a:pt x="0" y="46279"/>
                      <a:pt x="0" y="29813"/>
                    </a:cubicBezTo>
                    <a:cubicBezTo>
                      <a:pt x="0" y="13348"/>
                      <a:pt x="7719" y="0"/>
                      <a:pt x="17240" y="0"/>
                    </a:cubicBezTo>
                    <a:cubicBezTo>
                      <a:pt x="26762" y="0"/>
                      <a:pt x="34481" y="13348"/>
                      <a:pt x="34481" y="2981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161;p12"/>
              <p:cNvSpPr/>
              <p:nvPr/>
            </p:nvSpPr>
            <p:spPr>
              <a:xfrm rot="-1790023">
                <a:off x="7183546" y="3143044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162;p12"/>
              <p:cNvSpPr/>
              <p:nvPr/>
            </p:nvSpPr>
            <p:spPr>
              <a:xfrm rot="-1790023">
                <a:off x="6913571" y="3282356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163;p12"/>
              <p:cNvSpPr/>
              <p:nvPr/>
            </p:nvSpPr>
            <p:spPr>
              <a:xfrm rot="-1790023">
                <a:off x="6286614" y="3000522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0" y="29917"/>
                    </a:moveTo>
                    <a:cubicBezTo>
                      <a:pt x="34600" y="46439"/>
                      <a:pt x="26855" y="59833"/>
                      <a:pt x="17301" y="59833"/>
                    </a:cubicBezTo>
                    <a:cubicBezTo>
                      <a:pt x="7746" y="59833"/>
                      <a:pt x="1" y="46439"/>
                      <a:pt x="1" y="29917"/>
                    </a:cubicBezTo>
                    <a:cubicBezTo>
                      <a:pt x="1" y="13395"/>
                      <a:pt x="7746" y="1"/>
                      <a:pt x="17301" y="1"/>
                    </a:cubicBezTo>
                    <a:cubicBezTo>
                      <a:pt x="26855" y="1"/>
                      <a:pt x="34600" y="13395"/>
                      <a:pt x="34600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164;p12"/>
              <p:cNvSpPr/>
              <p:nvPr/>
            </p:nvSpPr>
            <p:spPr>
              <a:xfrm>
                <a:off x="6272974" y="2328193"/>
                <a:ext cx="55632" cy="226128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226128" extrusionOk="0">
                    <a:moveTo>
                      <a:pt x="46101" y="224982"/>
                    </a:moveTo>
                    <a:lnTo>
                      <a:pt x="9525" y="203837"/>
                    </a:lnTo>
                    <a:cubicBezTo>
                      <a:pt x="3610" y="199532"/>
                      <a:pt x="76" y="192674"/>
                      <a:pt x="0" y="185358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01" y="22290"/>
                    </a:lnTo>
                    <a:cubicBezTo>
                      <a:pt x="52007" y="26605"/>
                      <a:pt x="55541" y="33454"/>
                      <a:pt x="55626" y="40769"/>
                    </a:cubicBezTo>
                    <a:lnTo>
                      <a:pt x="55626" y="217743"/>
                    </a:lnTo>
                    <a:cubicBezTo>
                      <a:pt x="55817" y="224506"/>
                      <a:pt x="51626" y="228126"/>
                      <a:pt x="46101" y="22498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165;p12"/>
              <p:cNvSpPr/>
              <p:nvPr/>
            </p:nvSpPr>
            <p:spPr>
              <a:xfrm>
                <a:off x="6357270" y="2193891"/>
                <a:ext cx="55722" cy="409197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409197" extrusionOk="0">
                    <a:moveTo>
                      <a:pt x="46196" y="408053"/>
                    </a:moveTo>
                    <a:lnTo>
                      <a:pt x="9525" y="387384"/>
                    </a:lnTo>
                    <a:cubicBezTo>
                      <a:pt x="3620" y="383031"/>
                      <a:pt x="86" y="376154"/>
                      <a:pt x="0" y="368810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96" y="22290"/>
                    </a:lnTo>
                    <a:cubicBezTo>
                      <a:pt x="52254" y="26739"/>
                      <a:pt x="55797" y="33825"/>
                      <a:pt x="55721" y="41340"/>
                    </a:cubicBezTo>
                    <a:lnTo>
                      <a:pt x="55721" y="400719"/>
                    </a:lnTo>
                    <a:cubicBezTo>
                      <a:pt x="55817" y="407862"/>
                      <a:pt x="51530" y="411101"/>
                      <a:pt x="46196" y="40805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166;p12"/>
              <p:cNvSpPr/>
              <p:nvPr/>
            </p:nvSpPr>
            <p:spPr>
              <a:xfrm>
                <a:off x="6526149" y="2326193"/>
                <a:ext cx="55625" cy="374240"/>
              </a:xfrm>
              <a:custGeom>
                <a:avLst/>
                <a:gdLst/>
                <a:ahLst/>
                <a:cxnLst/>
                <a:rect l="l" t="t" r="r" b="b"/>
                <a:pathLst>
                  <a:path w="55625" h="374240" extrusionOk="0">
                    <a:moveTo>
                      <a:pt x="46101" y="373096"/>
                    </a:moveTo>
                    <a:lnTo>
                      <a:pt x="9525" y="351951"/>
                    </a:lnTo>
                    <a:cubicBezTo>
                      <a:pt x="3591" y="347617"/>
                      <a:pt x="57" y="340730"/>
                      <a:pt x="0" y="3333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46101" y="22290"/>
                    </a:lnTo>
                    <a:cubicBezTo>
                      <a:pt x="52006" y="26643"/>
                      <a:pt x="55540" y="33520"/>
                      <a:pt x="55626" y="40864"/>
                    </a:cubicBezTo>
                    <a:lnTo>
                      <a:pt x="55626" y="365762"/>
                    </a:lnTo>
                    <a:cubicBezTo>
                      <a:pt x="55626" y="372906"/>
                      <a:pt x="51245" y="376144"/>
                      <a:pt x="46101" y="37309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167;p12"/>
              <p:cNvSpPr/>
              <p:nvPr/>
            </p:nvSpPr>
            <p:spPr>
              <a:xfrm>
                <a:off x="6610350" y="2430587"/>
                <a:ext cx="55627" cy="318519"/>
              </a:xfrm>
              <a:custGeom>
                <a:avLst/>
                <a:gdLst/>
                <a:ahLst/>
                <a:cxnLst/>
                <a:rect l="l" t="t" r="r" b="b"/>
                <a:pathLst>
                  <a:path w="55627" h="318519" extrusionOk="0">
                    <a:moveTo>
                      <a:pt x="46006" y="317375"/>
                    </a:moveTo>
                    <a:lnTo>
                      <a:pt x="9525" y="296229"/>
                    </a:lnTo>
                    <a:cubicBezTo>
                      <a:pt x="3620" y="291915"/>
                      <a:pt x="86" y="285066"/>
                      <a:pt x="0" y="277751"/>
                    </a:cubicBezTo>
                    <a:lnTo>
                      <a:pt x="0" y="8479"/>
                    </a:lnTo>
                    <a:cubicBezTo>
                      <a:pt x="0" y="1335"/>
                      <a:pt x="4381" y="-1903"/>
                      <a:pt x="9525" y="1145"/>
                    </a:cubicBezTo>
                    <a:lnTo>
                      <a:pt x="46101" y="22290"/>
                    </a:lnTo>
                    <a:cubicBezTo>
                      <a:pt x="52035" y="26624"/>
                      <a:pt x="55569" y="33511"/>
                      <a:pt x="55626" y="40864"/>
                    </a:cubicBezTo>
                    <a:lnTo>
                      <a:pt x="55626" y="310041"/>
                    </a:lnTo>
                    <a:cubicBezTo>
                      <a:pt x="55721" y="317184"/>
                      <a:pt x="51435" y="320423"/>
                      <a:pt x="46006" y="31737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168;p12"/>
              <p:cNvSpPr/>
              <p:nvPr/>
            </p:nvSpPr>
            <p:spPr>
              <a:xfrm>
                <a:off x="6778179" y="2662902"/>
                <a:ext cx="55632" cy="183161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183161" extrusionOk="0">
                    <a:moveTo>
                      <a:pt x="46102" y="182025"/>
                    </a:moveTo>
                    <a:lnTo>
                      <a:pt x="9526" y="160879"/>
                    </a:lnTo>
                    <a:cubicBezTo>
                      <a:pt x="3477" y="156421"/>
                      <a:pt x="-56" y="149335"/>
                      <a:pt x="1" y="141829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46102" y="22290"/>
                    </a:lnTo>
                    <a:cubicBezTo>
                      <a:pt x="52036" y="26624"/>
                      <a:pt x="55570" y="33511"/>
                      <a:pt x="55627" y="40864"/>
                    </a:cubicBezTo>
                    <a:lnTo>
                      <a:pt x="55627" y="174214"/>
                    </a:lnTo>
                    <a:cubicBezTo>
                      <a:pt x="55817" y="181834"/>
                      <a:pt x="51245" y="185073"/>
                      <a:pt x="46102" y="18202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169;p12"/>
              <p:cNvSpPr/>
              <p:nvPr/>
            </p:nvSpPr>
            <p:spPr>
              <a:xfrm>
                <a:off x="6862476" y="2392923"/>
                <a:ext cx="55722" cy="501818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501818" extrusionOk="0">
                    <a:moveTo>
                      <a:pt x="46196" y="500676"/>
                    </a:moveTo>
                    <a:lnTo>
                      <a:pt x="9525" y="479531"/>
                    </a:lnTo>
                    <a:cubicBezTo>
                      <a:pt x="3620" y="475178"/>
                      <a:pt x="86" y="468301"/>
                      <a:pt x="0" y="460957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493152"/>
                    </a:lnTo>
                    <a:cubicBezTo>
                      <a:pt x="55816" y="500486"/>
                      <a:pt x="51530" y="503724"/>
                      <a:pt x="46196" y="5006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70;p12"/>
              <p:cNvSpPr/>
              <p:nvPr/>
            </p:nvSpPr>
            <p:spPr>
              <a:xfrm>
                <a:off x="7068216" y="2830406"/>
                <a:ext cx="55722" cy="183106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183106" extrusionOk="0">
                    <a:moveTo>
                      <a:pt x="46196" y="181970"/>
                    </a:moveTo>
                    <a:lnTo>
                      <a:pt x="9525" y="160443"/>
                    </a:lnTo>
                    <a:cubicBezTo>
                      <a:pt x="3620" y="156090"/>
                      <a:pt x="86" y="149213"/>
                      <a:pt x="0" y="141870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174159"/>
                    </a:lnTo>
                    <a:cubicBezTo>
                      <a:pt x="55816" y="181779"/>
                      <a:pt x="51530" y="185018"/>
                      <a:pt x="46196" y="1819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171;p12"/>
              <p:cNvSpPr/>
              <p:nvPr/>
            </p:nvSpPr>
            <p:spPr>
              <a:xfrm>
                <a:off x="7152513" y="2836026"/>
                <a:ext cx="55727" cy="226167"/>
              </a:xfrm>
              <a:custGeom>
                <a:avLst/>
                <a:gdLst/>
                <a:ahLst/>
                <a:cxnLst/>
                <a:rect l="l" t="t" r="r" b="b"/>
                <a:pathLst>
                  <a:path w="55727" h="226167" extrusionOk="0">
                    <a:moveTo>
                      <a:pt x="46196" y="225023"/>
                    </a:moveTo>
                    <a:lnTo>
                      <a:pt x="9525" y="203877"/>
                    </a:lnTo>
                    <a:cubicBezTo>
                      <a:pt x="3591" y="199582"/>
                      <a:pt x="57" y="192724"/>
                      <a:pt x="0" y="185399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6196" y="22331"/>
                    </a:lnTo>
                    <a:cubicBezTo>
                      <a:pt x="52111" y="26636"/>
                      <a:pt x="55645" y="33494"/>
                      <a:pt x="55721" y="40809"/>
                    </a:cubicBezTo>
                    <a:lnTo>
                      <a:pt x="55721" y="217689"/>
                    </a:lnTo>
                    <a:cubicBezTo>
                      <a:pt x="55912" y="224832"/>
                      <a:pt x="51530" y="228071"/>
                      <a:pt x="46196" y="2250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2" name="Google Shape;172;p12"/>
            <p:cNvSpPr/>
            <p:nvPr/>
          </p:nvSpPr>
          <p:spPr>
            <a:xfrm>
              <a:off x="6986665" y="3342725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2"/>
            <p:cNvSpPr/>
            <p:nvPr/>
          </p:nvSpPr>
          <p:spPr>
            <a:xfrm>
              <a:off x="7014156" y="3327342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2"/>
            <p:cNvSpPr/>
            <p:nvPr/>
          </p:nvSpPr>
          <p:spPr>
            <a:xfrm>
              <a:off x="7014156" y="3298709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12"/>
            <p:cNvSpPr/>
            <p:nvPr/>
          </p:nvSpPr>
          <p:spPr>
            <a:xfrm>
              <a:off x="7976493" y="3396565"/>
              <a:ext cx="664277" cy="383503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12"/>
            <p:cNvSpPr/>
            <p:nvPr/>
          </p:nvSpPr>
          <p:spPr>
            <a:xfrm>
              <a:off x="7912754" y="3450709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12"/>
            <p:cNvSpPr/>
            <p:nvPr/>
          </p:nvSpPr>
          <p:spPr>
            <a:xfrm>
              <a:off x="7863331" y="3479190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12"/>
            <p:cNvSpPr/>
            <p:nvPr/>
          </p:nvSpPr>
          <p:spPr>
            <a:xfrm>
              <a:off x="7813984" y="3507747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12"/>
            <p:cNvSpPr/>
            <p:nvPr/>
          </p:nvSpPr>
          <p:spPr>
            <a:xfrm>
              <a:off x="7451727" y="3699575"/>
              <a:ext cx="664201" cy="38350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12"/>
            <p:cNvSpPr/>
            <p:nvPr/>
          </p:nvSpPr>
          <p:spPr>
            <a:xfrm>
              <a:off x="7387988" y="3753643"/>
              <a:ext cx="592922" cy="342381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2"/>
            <p:cNvSpPr/>
            <p:nvPr/>
          </p:nvSpPr>
          <p:spPr>
            <a:xfrm>
              <a:off x="7338565" y="3782200"/>
              <a:ext cx="581727" cy="33583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2"/>
            <p:cNvSpPr/>
            <p:nvPr/>
          </p:nvSpPr>
          <p:spPr>
            <a:xfrm>
              <a:off x="7289218" y="3810681"/>
              <a:ext cx="496361" cy="286637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2"/>
            <p:cNvSpPr/>
            <p:nvPr/>
          </p:nvSpPr>
          <p:spPr>
            <a:xfrm>
              <a:off x="7582329" y="3561435"/>
              <a:ext cx="337202" cy="194645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2"/>
            <p:cNvSpPr/>
            <p:nvPr/>
          </p:nvSpPr>
          <p:spPr>
            <a:xfrm>
              <a:off x="7800200" y="3687162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2"/>
            <p:cNvSpPr/>
            <p:nvPr/>
          </p:nvSpPr>
          <p:spPr>
            <a:xfrm>
              <a:off x="8018073" y="3812966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12"/>
            <p:cNvSpPr/>
            <p:nvPr/>
          </p:nvSpPr>
          <p:spPr>
            <a:xfrm>
              <a:off x="6687910" y="670084"/>
              <a:ext cx="163899" cy="239625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12"/>
            <p:cNvSpPr/>
            <p:nvPr/>
          </p:nvSpPr>
          <p:spPr>
            <a:xfrm>
              <a:off x="6700339" y="668001"/>
              <a:ext cx="78506" cy="96744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2"/>
            <p:cNvSpPr/>
            <p:nvPr/>
          </p:nvSpPr>
          <p:spPr>
            <a:xfrm>
              <a:off x="6715688" y="773039"/>
              <a:ext cx="96838" cy="108380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2"/>
            <p:cNvSpPr/>
            <p:nvPr/>
          </p:nvSpPr>
          <p:spPr>
            <a:xfrm>
              <a:off x="6550295" y="816287"/>
              <a:ext cx="182749" cy="260151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12"/>
            <p:cNvSpPr/>
            <p:nvPr/>
          </p:nvSpPr>
          <p:spPr>
            <a:xfrm>
              <a:off x="6687493" y="808527"/>
              <a:ext cx="141166" cy="186207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12"/>
            <p:cNvSpPr/>
            <p:nvPr/>
          </p:nvSpPr>
          <p:spPr>
            <a:xfrm>
              <a:off x="6712641" y="675415"/>
              <a:ext cx="103849" cy="127932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12"/>
            <p:cNvSpPr/>
            <p:nvPr/>
          </p:nvSpPr>
          <p:spPr>
            <a:xfrm>
              <a:off x="6716857" y="674913"/>
              <a:ext cx="104260" cy="98126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12"/>
            <p:cNvSpPr/>
            <p:nvPr/>
          </p:nvSpPr>
          <p:spPr>
            <a:xfrm>
              <a:off x="6591681" y="1319278"/>
              <a:ext cx="81988" cy="62539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12"/>
            <p:cNvSpPr/>
            <p:nvPr/>
          </p:nvSpPr>
          <p:spPr>
            <a:xfrm>
              <a:off x="6592043" y="1339232"/>
              <a:ext cx="81616" cy="42611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12"/>
            <p:cNvSpPr/>
            <p:nvPr/>
          </p:nvSpPr>
          <p:spPr>
            <a:xfrm>
              <a:off x="6550653" y="1292322"/>
              <a:ext cx="75049" cy="58139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6550998" y="1311512"/>
              <a:ext cx="74752" cy="39022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6578488" y="992358"/>
              <a:ext cx="178709" cy="30823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6627226" y="992967"/>
              <a:ext cx="177917" cy="333745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560953" y="971949"/>
              <a:ext cx="266059" cy="244904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774876" y="827227"/>
              <a:ext cx="92463" cy="32416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792998" y="823141"/>
              <a:ext cx="55907" cy="71103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683350" y="808424"/>
              <a:ext cx="47823" cy="5021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3" name="Google Shape;203;p12"/>
            <p:cNvGrpSpPr/>
            <p:nvPr/>
          </p:nvGrpSpPr>
          <p:grpSpPr>
            <a:xfrm flipH="1">
              <a:off x="5678143" y="1227582"/>
              <a:ext cx="345795" cy="1043508"/>
              <a:chOff x="5678143" y="1151382"/>
              <a:chExt cx="345795" cy="1043508"/>
            </a:xfrm>
          </p:grpSpPr>
          <p:sp>
            <p:nvSpPr>
              <p:cNvPr id="204" name="Google Shape;204;p12"/>
              <p:cNvSpPr/>
              <p:nvPr/>
            </p:nvSpPr>
            <p:spPr>
              <a:xfrm>
                <a:off x="5678143" y="199524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205;p12"/>
              <p:cNvSpPr/>
              <p:nvPr/>
            </p:nvSpPr>
            <p:spPr>
              <a:xfrm>
                <a:off x="5781662" y="1153715"/>
                <a:ext cx="174078" cy="254926"/>
              </a:xfrm>
              <a:custGeom>
                <a:avLst/>
                <a:gdLst/>
                <a:ahLst/>
                <a:cxnLst/>
                <a:rect l="l" t="t" r="r" b="b"/>
                <a:pathLst>
                  <a:path w="217597" h="318657" extrusionOk="0">
                    <a:moveTo>
                      <a:pt x="77117" y="10535"/>
                    </a:moveTo>
                    <a:cubicBezTo>
                      <a:pt x="85785" y="-3371"/>
                      <a:pt x="151983" y="-12515"/>
                      <a:pt x="173796" y="43587"/>
                    </a:cubicBezTo>
                    <a:cubicBezTo>
                      <a:pt x="181987" y="64828"/>
                      <a:pt x="180749" y="119216"/>
                      <a:pt x="187702" y="153315"/>
                    </a:cubicBezTo>
                    <a:cubicBezTo>
                      <a:pt x="194655" y="187415"/>
                      <a:pt x="210848" y="206846"/>
                      <a:pt x="216277" y="234563"/>
                    </a:cubicBezTo>
                    <a:cubicBezTo>
                      <a:pt x="221706" y="262281"/>
                      <a:pt x="212658" y="308668"/>
                      <a:pt x="145888" y="316954"/>
                    </a:cubicBezTo>
                    <a:cubicBezTo>
                      <a:pt x="79117" y="325241"/>
                      <a:pt x="27778" y="301715"/>
                      <a:pt x="11966" y="280379"/>
                    </a:cubicBezTo>
                    <a:cubicBezTo>
                      <a:pt x="-3845" y="259043"/>
                      <a:pt x="-4131" y="213704"/>
                      <a:pt x="11966" y="189605"/>
                    </a:cubicBezTo>
                    <a:cubicBezTo>
                      <a:pt x="28063" y="165507"/>
                      <a:pt x="40541" y="145505"/>
                      <a:pt x="40541" y="113405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206;p12"/>
              <p:cNvSpPr/>
              <p:nvPr/>
            </p:nvSpPr>
            <p:spPr>
              <a:xfrm>
                <a:off x="5776639" y="1337053"/>
                <a:ext cx="32518" cy="188360"/>
              </a:xfrm>
              <a:custGeom>
                <a:avLst/>
                <a:gdLst/>
                <a:ahLst/>
                <a:cxnLst/>
                <a:rect l="l" t="t" r="r" b="b"/>
                <a:pathLst>
                  <a:path w="40647" h="235450" extrusionOk="0">
                    <a:moveTo>
                      <a:pt x="4152" y="15917"/>
                    </a:moveTo>
                    <a:cubicBezTo>
                      <a:pt x="4152" y="15917"/>
                      <a:pt x="-11564" y="127074"/>
                      <a:pt x="18154" y="205274"/>
                    </a:cubicBezTo>
                    <a:cubicBezTo>
                      <a:pt x="47872" y="283474"/>
                      <a:pt x="39585" y="184986"/>
                      <a:pt x="39585" y="184986"/>
                    </a:cubicBezTo>
                    <a:lnTo>
                      <a:pt x="32442" y="161554"/>
                    </a:lnTo>
                    <a:cubicBezTo>
                      <a:pt x="32442" y="161554"/>
                      <a:pt x="26536" y="71067"/>
                      <a:pt x="29013" y="48873"/>
                    </a:cubicBezTo>
                    <a:cubicBezTo>
                      <a:pt x="31489" y="26680"/>
                      <a:pt x="30918" y="7630"/>
                      <a:pt x="32442" y="5820"/>
                    </a:cubicBezTo>
                    <a:cubicBezTo>
                      <a:pt x="33966" y="4011"/>
                      <a:pt x="26632" y="486"/>
                      <a:pt x="23488" y="10"/>
                    </a:cubicBezTo>
                    <a:cubicBezTo>
                      <a:pt x="20345" y="-466"/>
                      <a:pt x="4152" y="15917"/>
                      <a:pt x="4152" y="1591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207;p12"/>
              <p:cNvSpPr/>
              <p:nvPr/>
            </p:nvSpPr>
            <p:spPr>
              <a:xfrm>
                <a:off x="5795186" y="1151382"/>
                <a:ext cx="83137" cy="102663"/>
              </a:xfrm>
              <a:custGeom>
                <a:avLst/>
                <a:gdLst/>
                <a:ahLst/>
                <a:cxnLst/>
                <a:rect l="l" t="t" r="r" b="b"/>
                <a:pathLst>
                  <a:path w="103921" h="128329" extrusionOk="0">
                    <a:moveTo>
                      <a:pt x="103921" y="3833"/>
                    </a:moveTo>
                    <a:cubicBezTo>
                      <a:pt x="103921" y="3833"/>
                      <a:pt x="54105" y="-10550"/>
                      <a:pt x="23911" y="16406"/>
                    </a:cubicBezTo>
                    <a:cubicBezTo>
                      <a:pt x="3585" y="35104"/>
                      <a:pt x="-4645" y="63564"/>
                      <a:pt x="2575" y="90225"/>
                    </a:cubicBezTo>
                    <a:cubicBezTo>
                      <a:pt x="6576" y="105941"/>
                      <a:pt x="14672" y="127468"/>
                      <a:pt x="27150" y="128325"/>
                    </a:cubicBezTo>
                    <a:cubicBezTo>
                      <a:pt x="39627" y="129182"/>
                      <a:pt x="103921" y="3833"/>
                      <a:pt x="103921" y="3833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208;p12"/>
              <p:cNvSpPr/>
              <p:nvPr/>
            </p:nvSpPr>
            <p:spPr>
              <a:xfrm>
                <a:off x="5811517" y="1263498"/>
                <a:ext cx="102898" cy="115088"/>
              </a:xfrm>
              <a:custGeom>
                <a:avLst/>
                <a:gdLst/>
                <a:ahLst/>
                <a:cxnLst/>
                <a:rect l="l" t="t" r="r" b="b"/>
                <a:pathLst>
                  <a:path w="128622" h="143860" extrusionOk="0">
                    <a:moveTo>
                      <a:pt x="102545" y="0"/>
                    </a:moveTo>
                    <a:cubicBezTo>
                      <a:pt x="102545" y="0"/>
                      <a:pt x="99307" y="55531"/>
                      <a:pt x="100355" y="59627"/>
                    </a:cubicBezTo>
                    <a:cubicBezTo>
                      <a:pt x="101402" y="63722"/>
                      <a:pt x="122071" y="67628"/>
                      <a:pt x="127977" y="72485"/>
                    </a:cubicBezTo>
                    <a:cubicBezTo>
                      <a:pt x="133883" y="77343"/>
                      <a:pt x="97783" y="133636"/>
                      <a:pt x="79400" y="142018"/>
                    </a:cubicBezTo>
                    <a:cubicBezTo>
                      <a:pt x="61016" y="150400"/>
                      <a:pt x="4343" y="129064"/>
                      <a:pt x="437" y="100774"/>
                    </a:cubicBezTo>
                    <a:cubicBezTo>
                      <a:pt x="-3182" y="74866"/>
                      <a:pt x="16630" y="54673"/>
                      <a:pt x="24345" y="47625"/>
                    </a:cubicBezTo>
                    <a:cubicBezTo>
                      <a:pt x="29546" y="47282"/>
                      <a:pt x="34765" y="47282"/>
                      <a:pt x="39966" y="47625"/>
                    </a:cubicBezTo>
                    <a:lnTo>
                      <a:pt x="41585" y="20764"/>
                    </a:lnTo>
                    <a:cubicBezTo>
                      <a:pt x="66446" y="11906"/>
                      <a:pt x="102545" y="0"/>
                      <a:pt x="102545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209;p12"/>
              <p:cNvSpPr/>
              <p:nvPr/>
            </p:nvSpPr>
            <p:spPr>
              <a:xfrm>
                <a:off x="5781607" y="1300507"/>
                <a:ext cx="149918" cy="172167"/>
              </a:xfrm>
              <a:custGeom>
                <a:avLst/>
                <a:gdLst/>
                <a:ahLst/>
                <a:cxnLst/>
                <a:rect l="l" t="t" r="r" b="b"/>
                <a:pathLst>
                  <a:path w="187397" h="215209" extrusionOk="0">
                    <a:moveTo>
                      <a:pt x="147575" y="18193"/>
                    </a:moveTo>
                    <a:cubicBezTo>
                      <a:pt x="163196" y="20669"/>
                      <a:pt x="181008" y="28956"/>
                      <a:pt x="183485" y="37243"/>
                    </a:cubicBezTo>
                    <a:cubicBezTo>
                      <a:pt x="189933" y="68008"/>
                      <a:pt x="188390" y="99917"/>
                      <a:pt x="179008" y="129921"/>
                    </a:cubicBezTo>
                    <a:cubicBezTo>
                      <a:pt x="165482" y="165640"/>
                      <a:pt x="156434" y="188405"/>
                      <a:pt x="148623" y="203835"/>
                    </a:cubicBezTo>
                    <a:cubicBezTo>
                      <a:pt x="148623" y="203835"/>
                      <a:pt x="81091" y="232410"/>
                      <a:pt x="26703" y="198977"/>
                    </a:cubicBezTo>
                    <a:cubicBezTo>
                      <a:pt x="26703" y="198977"/>
                      <a:pt x="22893" y="160877"/>
                      <a:pt x="22703" y="140208"/>
                    </a:cubicBezTo>
                    <a:cubicBezTo>
                      <a:pt x="-27589" y="96393"/>
                      <a:pt x="15368" y="42291"/>
                      <a:pt x="57945" y="286"/>
                    </a:cubicBezTo>
                    <a:cubicBezTo>
                      <a:pt x="63050" y="-95"/>
                      <a:pt x="68175" y="-95"/>
                      <a:pt x="73280" y="286"/>
                    </a:cubicBezTo>
                    <a:cubicBezTo>
                      <a:pt x="73280" y="286"/>
                      <a:pt x="35180" y="45244"/>
                      <a:pt x="61755" y="70771"/>
                    </a:cubicBezTo>
                    <a:cubicBezTo>
                      <a:pt x="118238" y="53721"/>
                      <a:pt x="129478" y="28384"/>
                      <a:pt x="147575" y="18193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210;p12"/>
              <p:cNvSpPr/>
              <p:nvPr/>
            </p:nvSpPr>
            <p:spPr>
              <a:xfrm>
                <a:off x="5808246" y="1159602"/>
                <a:ext cx="110823" cy="136345"/>
              </a:xfrm>
              <a:custGeom>
                <a:avLst/>
                <a:gdLst/>
                <a:ahLst/>
                <a:cxnLst/>
                <a:rect l="l" t="t" r="r" b="b"/>
                <a:pathLst>
                  <a:path w="138529" h="170431" extrusionOk="0">
                    <a:moveTo>
                      <a:pt x="2908" y="60608"/>
                    </a:moveTo>
                    <a:lnTo>
                      <a:pt x="2908" y="60608"/>
                    </a:lnTo>
                    <a:cubicBezTo>
                      <a:pt x="8528" y="24890"/>
                      <a:pt x="34245" y="-2066"/>
                      <a:pt x="71107" y="125"/>
                    </a:cubicBezTo>
                    <a:cubicBezTo>
                      <a:pt x="110150" y="1972"/>
                      <a:pt x="140297" y="35129"/>
                      <a:pt x="138449" y="74172"/>
                    </a:cubicBezTo>
                    <a:cubicBezTo>
                      <a:pt x="137372" y="96775"/>
                      <a:pt x="125552" y="117511"/>
                      <a:pt x="106635" y="129950"/>
                    </a:cubicBezTo>
                    <a:cubicBezTo>
                      <a:pt x="105369" y="135322"/>
                      <a:pt x="103483" y="140533"/>
                      <a:pt x="101016" y="145476"/>
                    </a:cubicBezTo>
                    <a:cubicBezTo>
                      <a:pt x="87966" y="160716"/>
                      <a:pt x="53391" y="170336"/>
                      <a:pt x="41865" y="170432"/>
                    </a:cubicBezTo>
                    <a:cubicBezTo>
                      <a:pt x="32340" y="170432"/>
                      <a:pt x="23482" y="161383"/>
                      <a:pt x="14243" y="146048"/>
                    </a:cubicBezTo>
                    <a:cubicBezTo>
                      <a:pt x="-5093" y="113663"/>
                      <a:pt x="-140" y="78230"/>
                      <a:pt x="2908" y="60608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12"/>
              <p:cNvSpPr/>
              <p:nvPr/>
            </p:nvSpPr>
            <p:spPr>
              <a:xfrm>
                <a:off x="5812703" y="1158869"/>
                <a:ext cx="110779" cy="104694"/>
              </a:xfrm>
              <a:custGeom>
                <a:avLst/>
                <a:gdLst/>
                <a:ahLst/>
                <a:cxnLst/>
                <a:rect l="l" t="t" r="r" b="b"/>
                <a:pathLst>
                  <a:path w="138474" h="130867" extrusionOk="0">
                    <a:moveTo>
                      <a:pt x="76867" y="1709"/>
                    </a:moveTo>
                    <a:cubicBezTo>
                      <a:pt x="102679" y="6757"/>
                      <a:pt x="123920" y="13996"/>
                      <a:pt x="130969" y="39332"/>
                    </a:cubicBezTo>
                    <a:cubicBezTo>
                      <a:pt x="135731" y="56858"/>
                      <a:pt x="142018" y="90101"/>
                      <a:pt x="136017" y="104102"/>
                    </a:cubicBezTo>
                    <a:lnTo>
                      <a:pt x="132398" y="114294"/>
                    </a:lnTo>
                    <a:lnTo>
                      <a:pt x="101060" y="130868"/>
                    </a:lnTo>
                    <a:cubicBezTo>
                      <a:pt x="101060" y="130868"/>
                      <a:pt x="86487" y="118676"/>
                      <a:pt x="91059" y="83243"/>
                    </a:cubicBezTo>
                    <a:cubicBezTo>
                      <a:pt x="90850" y="78423"/>
                      <a:pt x="89335" y="73746"/>
                      <a:pt x="86678" y="69717"/>
                    </a:cubicBezTo>
                    <a:cubicBezTo>
                      <a:pt x="84687" y="66364"/>
                      <a:pt x="83211" y="62735"/>
                      <a:pt x="82296" y="58954"/>
                    </a:cubicBezTo>
                    <a:cubicBezTo>
                      <a:pt x="78591" y="49353"/>
                      <a:pt x="71371" y="41514"/>
                      <a:pt x="62103" y="37046"/>
                    </a:cubicBezTo>
                    <a:cubicBezTo>
                      <a:pt x="38767" y="23997"/>
                      <a:pt x="4953" y="35237"/>
                      <a:pt x="0" y="39999"/>
                    </a:cubicBezTo>
                    <a:cubicBezTo>
                      <a:pt x="13221" y="10548"/>
                      <a:pt x="45396" y="-5483"/>
                      <a:pt x="76867" y="1709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p12"/>
              <p:cNvSpPr/>
              <p:nvPr/>
            </p:nvSpPr>
            <p:spPr>
              <a:xfrm>
                <a:off x="5898276" y="1323720"/>
                <a:ext cx="74471" cy="246223"/>
              </a:xfrm>
              <a:custGeom>
                <a:avLst/>
                <a:gdLst/>
                <a:ahLst/>
                <a:cxnLst/>
                <a:rect l="l" t="t" r="r" b="b"/>
                <a:pathLst>
                  <a:path w="93089" h="307779" extrusionOk="0">
                    <a:moveTo>
                      <a:pt x="39367" y="248524"/>
                    </a:moveTo>
                    <a:cubicBezTo>
                      <a:pt x="45177" y="212329"/>
                      <a:pt x="56036" y="188898"/>
                      <a:pt x="50988" y="168990"/>
                    </a:cubicBezTo>
                    <a:cubicBezTo>
                      <a:pt x="39739" y="128738"/>
                      <a:pt x="25013" y="89542"/>
                      <a:pt x="6982" y="51833"/>
                    </a:cubicBezTo>
                    <a:cubicBezTo>
                      <a:pt x="-4448" y="29354"/>
                      <a:pt x="-924" y="13733"/>
                      <a:pt x="10887" y="4779"/>
                    </a:cubicBezTo>
                    <a:cubicBezTo>
                      <a:pt x="24222" y="-4746"/>
                      <a:pt x="36891" y="-840"/>
                      <a:pt x="48987" y="23829"/>
                    </a:cubicBezTo>
                    <a:cubicBezTo>
                      <a:pt x="64132" y="55167"/>
                      <a:pt x="81086" y="87361"/>
                      <a:pt x="89373" y="134034"/>
                    </a:cubicBezTo>
                    <a:cubicBezTo>
                      <a:pt x="94688" y="164228"/>
                      <a:pt x="94298" y="195136"/>
                      <a:pt x="88230" y="225188"/>
                    </a:cubicBezTo>
                    <a:cubicBezTo>
                      <a:pt x="83087" y="257668"/>
                      <a:pt x="72800" y="275956"/>
                      <a:pt x="60513" y="306436"/>
                    </a:cubicBezTo>
                    <a:cubicBezTo>
                      <a:pt x="57084" y="315199"/>
                      <a:pt x="34414" y="279385"/>
                      <a:pt x="39367" y="248524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213;p12"/>
              <p:cNvSpPr/>
              <p:nvPr/>
            </p:nvSpPr>
            <p:spPr>
              <a:xfrm>
                <a:off x="5831068" y="2061801"/>
                <a:ext cx="86995" cy="66513"/>
              </a:xfrm>
              <a:custGeom>
                <a:avLst/>
                <a:gdLst/>
                <a:ahLst/>
                <a:cxnLst/>
                <a:rect l="l" t="t" r="r" b="b"/>
                <a:pathLst>
                  <a:path w="108744" h="83141" extrusionOk="0">
                    <a:moveTo>
                      <a:pt x="100855" y="2"/>
                    </a:moveTo>
                    <a:cubicBezTo>
                      <a:pt x="87806" y="10575"/>
                      <a:pt x="67423" y="3241"/>
                      <a:pt x="66470" y="4194"/>
                    </a:cubicBezTo>
                    <a:cubicBezTo>
                      <a:pt x="51297" y="17281"/>
                      <a:pt x="35400" y="29492"/>
                      <a:pt x="18845" y="40769"/>
                    </a:cubicBezTo>
                    <a:cubicBezTo>
                      <a:pt x="10654" y="47151"/>
                      <a:pt x="-2014" y="55724"/>
                      <a:pt x="271" y="68106"/>
                    </a:cubicBezTo>
                    <a:cubicBezTo>
                      <a:pt x="4367" y="90109"/>
                      <a:pt x="39610" y="83346"/>
                      <a:pt x="52945" y="76584"/>
                    </a:cubicBezTo>
                    <a:cubicBezTo>
                      <a:pt x="66280" y="69821"/>
                      <a:pt x="77043" y="58677"/>
                      <a:pt x="89616" y="50866"/>
                    </a:cubicBezTo>
                    <a:cubicBezTo>
                      <a:pt x="98665" y="45246"/>
                      <a:pt x="107428" y="42389"/>
                      <a:pt x="108666" y="31054"/>
                    </a:cubicBezTo>
                    <a:cubicBezTo>
                      <a:pt x="109523" y="24196"/>
                      <a:pt x="103142" y="-283"/>
                      <a:pt x="100855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214;p12"/>
              <p:cNvSpPr/>
              <p:nvPr/>
            </p:nvSpPr>
            <p:spPr>
              <a:xfrm>
                <a:off x="5831514" y="2082973"/>
                <a:ext cx="86563" cy="44990"/>
              </a:xfrm>
              <a:custGeom>
                <a:avLst/>
                <a:gdLst/>
                <a:ahLst/>
                <a:cxnLst/>
                <a:rect l="l" t="t" r="r" b="b"/>
                <a:pathLst>
                  <a:path w="108204" h="56238" extrusionOk="0">
                    <a:moveTo>
                      <a:pt x="107918" y="0"/>
                    </a:moveTo>
                    <a:cubicBezTo>
                      <a:pt x="106204" y="10859"/>
                      <a:pt x="97536" y="13907"/>
                      <a:pt x="88868" y="19050"/>
                    </a:cubicBezTo>
                    <a:cubicBezTo>
                      <a:pt x="76105" y="26956"/>
                      <a:pt x="64865" y="38100"/>
                      <a:pt x="51530" y="45149"/>
                    </a:cubicBezTo>
                    <a:cubicBezTo>
                      <a:pt x="38195" y="52197"/>
                      <a:pt x="8573" y="57531"/>
                      <a:pt x="0" y="41815"/>
                    </a:cubicBezTo>
                    <a:cubicBezTo>
                      <a:pt x="4667" y="63056"/>
                      <a:pt x="39338" y="56388"/>
                      <a:pt x="52483" y="49721"/>
                    </a:cubicBezTo>
                    <a:cubicBezTo>
                      <a:pt x="65627" y="43053"/>
                      <a:pt x="76581" y="31814"/>
                      <a:pt x="89154" y="24003"/>
                    </a:cubicBezTo>
                    <a:cubicBezTo>
                      <a:pt x="98203" y="18383"/>
                      <a:pt x="106966" y="15526"/>
                      <a:pt x="108204" y="4191"/>
                    </a:cubicBezTo>
                    <a:cubicBezTo>
                      <a:pt x="108214" y="2791"/>
                      <a:pt x="108118" y="1391"/>
                      <a:pt x="107918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215;p12"/>
              <p:cNvSpPr/>
              <p:nvPr/>
            </p:nvSpPr>
            <p:spPr>
              <a:xfrm>
                <a:off x="5764925" y="2047104"/>
                <a:ext cx="79862" cy="61873"/>
              </a:xfrm>
              <a:custGeom>
                <a:avLst/>
                <a:gdLst/>
                <a:ahLst/>
                <a:cxnLst/>
                <a:rect l="l" t="t" r="r" b="b"/>
                <a:pathLst>
                  <a:path w="99827" h="77341" extrusionOk="0">
                    <a:moveTo>
                      <a:pt x="91860" y="1"/>
                    </a:moveTo>
                    <a:cubicBezTo>
                      <a:pt x="79954" y="9526"/>
                      <a:pt x="61856" y="4288"/>
                      <a:pt x="60999" y="5240"/>
                    </a:cubicBezTo>
                    <a:cubicBezTo>
                      <a:pt x="47045" y="17146"/>
                      <a:pt x="32453" y="28281"/>
                      <a:pt x="17279" y="38578"/>
                    </a:cubicBezTo>
                    <a:cubicBezTo>
                      <a:pt x="9754" y="44388"/>
                      <a:pt x="-1771" y="52294"/>
                      <a:pt x="229" y="63533"/>
                    </a:cubicBezTo>
                    <a:cubicBezTo>
                      <a:pt x="4040" y="83726"/>
                      <a:pt x="36329" y="77535"/>
                      <a:pt x="48521" y="71344"/>
                    </a:cubicBezTo>
                    <a:cubicBezTo>
                      <a:pt x="60713" y="65152"/>
                      <a:pt x="70619" y="54961"/>
                      <a:pt x="82145" y="47817"/>
                    </a:cubicBezTo>
                    <a:cubicBezTo>
                      <a:pt x="90336" y="42673"/>
                      <a:pt x="98433" y="40006"/>
                      <a:pt x="99766" y="29624"/>
                    </a:cubicBezTo>
                    <a:cubicBezTo>
                      <a:pt x="100528" y="23338"/>
                      <a:pt x="94051" y="-189"/>
                      <a:pt x="91860" y="1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216;p12"/>
              <p:cNvSpPr/>
              <p:nvPr/>
            </p:nvSpPr>
            <p:spPr>
              <a:xfrm>
                <a:off x="5764880" y="2067438"/>
                <a:ext cx="79629" cy="41383"/>
              </a:xfrm>
              <a:custGeom>
                <a:avLst/>
                <a:gdLst/>
                <a:ahLst/>
                <a:cxnLst/>
                <a:rect l="l" t="t" r="r" b="b"/>
                <a:pathLst>
                  <a:path w="99536" h="51729" extrusionOk="0">
                    <a:moveTo>
                      <a:pt x="99536" y="0"/>
                    </a:moveTo>
                    <a:cubicBezTo>
                      <a:pt x="97917" y="10001"/>
                      <a:pt x="90011" y="12668"/>
                      <a:pt x="81820" y="17812"/>
                    </a:cubicBezTo>
                    <a:cubicBezTo>
                      <a:pt x="70104" y="25051"/>
                      <a:pt x="59817" y="35528"/>
                      <a:pt x="47625" y="41720"/>
                    </a:cubicBezTo>
                    <a:cubicBezTo>
                      <a:pt x="35433" y="47911"/>
                      <a:pt x="8287" y="53054"/>
                      <a:pt x="0" y="38671"/>
                    </a:cubicBezTo>
                    <a:cubicBezTo>
                      <a:pt x="4286" y="57721"/>
                      <a:pt x="36004" y="52006"/>
                      <a:pt x="47625" y="45911"/>
                    </a:cubicBezTo>
                    <a:cubicBezTo>
                      <a:pt x="59246" y="39814"/>
                      <a:pt x="69723" y="29528"/>
                      <a:pt x="81248" y="22384"/>
                    </a:cubicBezTo>
                    <a:cubicBezTo>
                      <a:pt x="89440" y="17240"/>
                      <a:pt x="97536" y="14573"/>
                      <a:pt x="98870" y="4191"/>
                    </a:cubicBezTo>
                    <a:cubicBezTo>
                      <a:pt x="99222" y="2819"/>
                      <a:pt x="99441" y="1419"/>
                      <a:pt x="9953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217;p12"/>
              <p:cNvSpPr/>
              <p:nvPr/>
            </p:nvSpPr>
            <p:spPr>
              <a:xfrm>
                <a:off x="5777722" y="1472916"/>
                <a:ext cx="170454" cy="595560"/>
              </a:xfrm>
              <a:custGeom>
                <a:avLst/>
                <a:gdLst/>
                <a:ahLst/>
                <a:cxnLst/>
                <a:rect l="l" t="t" r="r" b="b"/>
                <a:pathLst>
                  <a:path w="213068" h="744450" extrusionOk="0">
                    <a:moveTo>
                      <a:pt x="5465" y="110490"/>
                    </a:moveTo>
                    <a:cubicBezTo>
                      <a:pt x="11276" y="65437"/>
                      <a:pt x="27849" y="0"/>
                      <a:pt x="27849" y="0"/>
                    </a:cubicBezTo>
                    <a:cubicBezTo>
                      <a:pt x="43546" y="7372"/>
                      <a:pt x="60529" y="11611"/>
                      <a:pt x="77855" y="12478"/>
                    </a:cubicBezTo>
                    <a:cubicBezTo>
                      <a:pt x="103211" y="12316"/>
                      <a:pt x="128490" y="9830"/>
                      <a:pt x="153388" y="5048"/>
                    </a:cubicBezTo>
                    <a:cubicBezTo>
                      <a:pt x="161532" y="19269"/>
                      <a:pt x="170429" y="33033"/>
                      <a:pt x="180059" y="46291"/>
                    </a:cubicBezTo>
                    <a:cubicBezTo>
                      <a:pt x="193012" y="64294"/>
                      <a:pt x="218159" y="103441"/>
                      <a:pt x="212158" y="172879"/>
                    </a:cubicBezTo>
                    <a:cubicBezTo>
                      <a:pt x="208253" y="217932"/>
                      <a:pt x="182916" y="409480"/>
                      <a:pt x="182916" y="409480"/>
                    </a:cubicBezTo>
                    <a:cubicBezTo>
                      <a:pt x="192755" y="441693"/>
                      <a:pt x="197985" y="475145"/>
                      <a:pt x="198442" y="508826"/>
                    </a:cubicBezTo>
                    <a:cubicBezTo>
                      <a:pt x="196156" y="548821"/>
                      <a:pt x="190869" y="588588"/>
                      <a:pt x="182630" y="627793"/>
                    </a:cubicBezTo>
                    <a:lnTo>
                      <a:pt x="167581" y="736568"/>
                    </a:lnTo>
                    <a:cubicBezTo>
                      <a:pt x="167581" y="736568"/>
                      <a:pt x="147483" y="751046"/>
                      <a:pt x="133195" y="740759"/>
                    </a:cubicBezTo>
                    <a:lnTo>
                      <a:pt x="135005" y="634365"/>
                    </a:lnTo>
                    <a:cubicBezTo>
                      <a:pt x="133291" y="608362"/>
                      <a:pt x="130719" y="569976"/>
                      <a:pt x="129004" y="545402"/>
                    </a:cubicBezTo>
                    <a:cubicBezTo>
                      <a:pt x="126337" y="505492"/>
                      <a:pt x="119479" y="442055"/>
                      <a:pt x="117098" y="426148"/>
                    </a:cubicBezTo>
                    <a:cubicBezTo>
                      <a:pt x="114717" y="410242"/>
                      <a:pt x="109954" y="382619"/>
                      <a:pt x="107573" y="351568"/>
                    </a:cubicBezTo>
                    <a:cubicBezTo>
                      <a:pt x="105192" y="320516"/>
                      <a:pt x="93476" y="162973"/>
                      <a:pt x="93476" y="162973"/>
                    </a:cubicBezTo>
                    <a:lnTo>
                      <a:pt x="91857" y="192500"/>
                    </a:lnTo>
                    <a:cubicBezTo>
                      <a:pt x="91857" y="192500"/>
                      <a:pt x="90238" y="240125"/>
                      <a:pt x="83380" y="299561"/>
                    </a:cubicBezTo>
                    <a:cubicBezTo>
                      <a:pt x="76522" y="358997"/>
                      <a:pt x="73855" y="385286"/>
                      <a:pt x="73855" y="385286"/>
                    </a:cubicBezTo>
                    <a:cubicBezTo>
                      <a:pt x="80370" y="397183"/>
                      <a:pt x="84932" y="410042"/>
                      <a:pt x="87380" y="423386"/>
                    </a:cubicBezTo>
                    <a:cubicBezTo>
                      <a:pt x="88619" y="436150"/>
                      <a:pt x="103192" y="537686"/>
                      <a:pt x="94429" y="588740"/>
                    </a:cubicBezTo>
                    <a:lnTo>
                      <a:pt x="76712" y="719138"/>
                    </a:lnTo>
                    <a:cubicBezTo>
                      <a:pt x="67645" y="725376"/>
                      <a:pt x="56138" y="726900"/>
                      <a:pt x="45756" y="723233"/>
                    </a:cubicBezTo>
                    <a:lnTo>
                      <a:pt x="35183" y="591407"/>
                    </a:lnTo>
                    <a:cubicBezTo>
                      <a:pt x="28135" y="541211"/>
                      <a:pt x="13180" y="434912"/>
                      <a:pt x="10895" y="421100"/>
                    </a:cubicBezTo>
                    <a:cubicBezTo>
                      <a:pt x="5808" y="393268"/>
                      <a:pt x="2817" y="365084"/>
                      <a:pt x="1941" y="336804"/>
                    </a:cubicBezTo>
                    <a:cubicBezTo>
                      <a:pt x="-1583" y="279749"/>
                      <a:pt x="-250" y="155543"/>
                      <a:pt x="5465" y="11049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218;p12"/>
              <p:cNvSpPr/>
              <p:nvPr/>
            </p:nvSpPr>
            <p:spPr>
              <a:xfrm>
                <a:off x="5770564" y="1458904"/>
                <a:ext cx="181538" cy="396087"/>
              </a:xfrm>
              <a:custGeom>
                <a:avLst/>
                <a:gdLst/>
                <a:ahLst/>
                <a:cxnLst/>
                <a:rect l="l" t="t" r="r" b="b"/>
                <a:pathLst>
                  <a:path w="226922" h="495109" extrusionOk="0">
                    <a:moveTo>
                      <a:pt x="162435" y="6001"/>
                    </a:moveTo>
                    <a:lnTo>
                      <a:pt x="201202" y="83915"/>
                    </a:lnTo>
                    <a:cubicBezTo>
                      <a:pt x="201202" y="83915"/>
                      <a:pt x="260447" y="170593"/>
                      <a:pt x="199106" y="393287"/>
                    </a:cubicBezTo>
                    <a:lnTo>
                      <a:pt x="210631" y="461963"/>
                    </a:lnTo>
                    <a:cubicBezTo>
                      <a:pt x="210631" y="461963"/>
                      <a:pt x="94522" y="536543"/>
                      <a:pt x="16798" y="461963"/>
                    </a:cubicBezTo>
                    <a:cubicBezTo>
                      <a:pt x="16798" y="461963"/>
                      <a:pt x="-10158" y="256127"/>
                      <a:pt x="4224" y="161258"/>
                    </a:cubicBezTo>
                    <a:cubicBezTo>
                      <a:pt x="12149" y="106661"/>
                      <a:pt x="24246" y="52749"/>
                      <a:pt x="40420" y="0"/>
                    </a:cubicBezTo>
                    <a:cubicBezTo>
                      <a:pt x="40420" y="0"/>
                      <a:pt x="59470" y="21050"/>
                      <a:pt x="157291" y="7144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219;p12"/>
              <p:cNvSpPr/>
              <p:nvPr/>
            </p:nvSpPr>
            <p:spPr>
              <a:xfrm>
                <a:off x="5895126" y="1321170"/>
                <a:ext cx="61010" cy="76023"/>
              </a:xfrm>
              <a:custGeom>
                <a:avLst/>
                <a:gdLst/>
                <a:ahLst/>
                <a:cxnLst/>
                <a:rect l="l" t="t" r="r" b="b"/>
                <a:pathLst>
                  <a:path w="76263" h="95029" extrusionOk="0">
                    <a:moveTo>
                      <a:pt x="76263" y="71216"/>
                    </a:moveTo>
                    <a:cubicBezTo>
                      <a:pt x="76263" y="71216"/>
                      <a:pt x="49307" y="98076"/>
                      <a:pt x="17303" y="94743"/>
                    </a:cubicBezTo>
                    <a:lnTo>
                      <a:pt x="1968" y="42165"/>
                    </a:lnTo>
                    <a:cubicBezTo>
                      <a:pt x="1968" y="42165"/>
                      <a:pt x="-7557" y="14828"/>
                      <a:pt x="15303" y="2826"/>
                    </a:cubicBezTo>
                    <a:cubicBezTo>
                      <a:pt x="38163" y="-9175"/>
                      <a:pt x="62833" y="17685"/>
                      <a:pt x="76263" y="7121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220;p12"/>
              <p:cNvSpPr/>
              <p:nvPr/>
            </p:nvSpPr>
            <p:spPr>
              <a:xfrm>
                <a:off x="5777141" y="1300603"/>
                <a:ext cx="50825" cy="53396"/>
              </a:xfrm>
              <a:custGeom>
                <a:avLst/>
                <a:gdLst/>
                <a:ahLst/>
                <a:cxnLst/>
                <a:rect l="l" t="t" r="r" b="b"/>
                <a:pathLst>
                  <a:path w="63531" h="66745" extrusionOk="0">
                    <a:moveTo>
                      <a:pt x="63532" y="451"/>
                    </a:moveTo>
                    <a:cubicBezTo>
                      <a:pt x="63532" y="451"/>
                      <a:pt x="32671" y="-9074"/>
                      <a:pt x="0" y="59411"/>
                    </a:cubicBezTo>
                    <a:lnTo>
                      <a:pt x="12192" y="66745"/>
                    </a:lnTo>
                    <a:cubicBezTo>
                      <a:pt x="27499" y="43304"/>
                      <a:pt x="44663" y="21130"/>
                      <a:pt x="63532" y="451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1" name="Google Shape;221;p12"/>
            <p:cNvGrpSpPr/>
            <p:nvPr/>
          </p:nvGrpSpPr>
          <p:grpSpPr>
            <a:xfrm>
              <a:off x="5122427" y="3292365"/>
              <a:ext cx="823270" cy="1268939"/>
              <a:chOff x="5490177" y="3555452"/>
              <a:chExt cx="823270" cy="1268939"/>
            </a:xfrm>
          </p:grpSpPr>
          <p:sp>
            <p:nvSpPr>
              <p:cNvPr id="222" name="Google Shape;222;p12"/>
              <p:cNvSpPr/>
              <p:nvPr/>
            </p:nvSpPr>
            <p:spPr>
              <a:xfrm>
                <a:off x="5967652" y="4624747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7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7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7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223;p12"/>
              <p:cNvSpPr/>
              <p:nvPr/>
            </p:nvSpPr>
            <p:spPr>
              <a:xfrm>
                <a:off x="6225123" y="3957880"/>
                <a:ext cx="68002" cy="244678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224;p12"/>
              <p:cNvSpPr/>
              <p:nvPr/>
            </p:nvSpPr>
            <p:spPr>
              <a:xfrm>
                <a:off x="6014262" y="4720102"/>
                <a:ext cx="99120" cy="56094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225;p12"/>
              <p:cNvSpPr/>
              <p:nvPr/>
            </p:nvSpPr>
            <p:spPr>
              <a:xfrm>
                <a:off x="6014165" y="4729456"/>
                <a:ext cx="97551" cy="46733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226;p12"/>
              <p:cNvSpPr/>
              <p:nvPr/>
            </p:nvSpPr>
            <p:spPr>
              <a:xfrm>
                <a:off x="6140412" y="4656810"/>
                <a:ext cx="95533" cy="53978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227;p12"/>
              <p:cNvSpPr/>
              <p:nvPr/>
            </p:nvSpPr>
            <p:spPr>
              <a:xfrm>
                <a:off x="6140448" y="4665717"/>
                <a:ext cx="93872" cy="45066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" name="Google Shape;228;p12"/>
              <p:cNvSpPr/>
              <p:nvPr/>
            </p:nvSpPr>
            <p:spPr>
              <a:xfrm>
                <a:off x="6074259" y="4151308"/>
                <a:ext cx="190443" cy="586341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" name="Google Shape;229;p12"/>
              <p:cNvSpPr/>
              <p:nvPr/>
            </p:nvSpPr>
            <p:spPr>
              <a:xfrm>
                <a:off x="6075072" y="4151308"/>
                <a:ext cx="189540" cy="327893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230;p12"/>
              <p:cNvSpPr/>
              <p:nvPr/>
            </p:nvSpPr>
            <p:spPr>
              <a:xfrm>
                <a:off x="6112869" y="3797323"/>
                <a:ext cx="128417" cy="206862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231;p12"/>
              <p:cNvSpPr/>
              <p:nvPr/>
            </p:nvSpPr>
            <p:spPr>
              <a:xfrm>
                <a:off x="6244085" y="3981464"/>
                <a:ext cx="49073" cy="87044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" name="Google Shape;232;p12"/>
              <p:cNvSpPr/>
              <p:nvPr/>
            </p:nvSpPr>
            <p:spPr>
              <a:xfrm>
                <a:off x="6106401" y="3956215"/>
                <a:ext cx="153237" cy="219092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233;p12"/>
              <p:cNvSpPr/>
              <p:nvPr/>
            </p:nvSpPr>
            <p:spPr>
              <a:xfrm>
                <a:off x="5856250" y="4001330"/>
                <a:ext cx="294998" cy="212364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" name="Google Shape;234;p12"/>
              <p:cNvSpPr/>
              <p:nvPr/>
            </p:nvSpPr>
            <p:spPr>
              <a:xfrm>
                <a:off x="6075027" y="3988967"/>
                <a:ext cx="80628" cy="83804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235;p12"/>
              <p:cNvSpPr/>
              <p:nvPr/>
            </p:nvSpPr>
            <p:spPr>
              <a:xfrm>
                <a:off x="6107459" y="3797280"/>
                <a:ext cx="160810" cy="262954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236;p12"/>
              <p:cNvSpPr/>
              <p:nvPr/>
            </p:nvSpPr>
            <p:spPr>
              <a:xfrm>
                <a:off x="5490177" y="438113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237;p12"/>
              <p:cNvSpPr/>
              <p:nvPr/>
            </p:nvSpPr>
            <p:spPr>
              <a:xfrm>
                <a:off x="5573749" y="4455840"/>
                <a:ext cx="98301" cy="76095"/>
              </a:xfrm>
              <a:custGeom>
                <a:avLst/>
                <a:gdLst/>
                <a:ahLst/>
                <a:cxnLst/>
                <a:rect l="l" t="t" r="r" b="b"/>
                <a:pathLst>
                  <a:path w="122876" h="95119" extrusionOk="0">
                    <a:moveTo>
                      <a:pt x="9769" y="2"/>
                    </a:moveTo>
                    <a:cubicBezTo>
                      <a:pt x="24533" y="12004"/>
                      <a:pt x="46250" y="1050"/>
                      <a:pt x="47297" y="2193"/>
                    </a:cubicBezTo>
                    <a:cubicBezTo>
                      <a:pt x="64639" y="18195"/>
                      <a:pt x="82792" y="33302"/>
                      <a:pt x="101685" y="47437"/>
                    </a:cubicBezTo>
                    <a:cubicBezTo>
                      <a:pt x="111210" y="54676"/>
                      <a:pt x="125212" y="64296"/>
                      <a:pt x="122545" y="78202"/>
                    </a:cubicBezTo>
                    <a:cubicBezTo>
                      <a:pt x="117973" y="102967"/>
                      <a:pt x="78254" y="95347"/>
                      <a:pt x="63204" y="87727"/>
                    </a:cubicBezTo>
                    <a:cubicBezTo>
                      <a:pt x="48155" y="80107"/>
                      <a:pt x="35963" y="67630"/>
                      <a:pt x="21770" y="59152"/>
                    </a:cubicBezTo>
                    <a:cubicBezTo>
                      <a:pt x="11674" y="52866"/>
                      <a:pt x="1768" y="49627"/>
                      <a:pt x="149" y="36864"/>
                    </a:cubicBezTo>
                    <a:cubicBezTo>
                      <a:pt x="-1185" y="28768"/>
                      <a:pt x="6816" y="-284"/>
                      <a:pt x="9769" y="2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238;p12"/>
              <p:cNvSpPr/>
              <p:nvPr/>
            </p:nvSpPr>
            <p:spPr>
              <a:xfrm>
                <a:off x="5573762" y="4480895"/>
                <a:ext cx="97794" cy="51001"/>
              </a:xfrm>
              <a:custGeom>
                <a:avLst/>
                <a:gdLst/>
                <a:ahLst/>
                <a:cxnLst/>
                <a:rect l="l" t="t" r="r" b="b"/>
                <a:pathLst>
                  <a:path w="122242" h="63751" extrusionOk="0">
                    <a:moveTo>
                      <a:pt x="227" y="0"/>
                    </a:moveTo>
                    <a:cubicBezTo>
                      <a:pt x="2228" y="12192"/>
                      <a:pt x="12038" y="15621"/>
                      <a:pt x="22040" y="21812"/>
                    </a:cubicBezTo>
                    <a:cubicBezTo>
                      <a:pt x="36518" y="30766"/>
                      <a:pt x="49186" y="43720"/>
                      <a:pt x="64140" y="51245"/>
                    </a:cubicBezTo>
                    <a:cubicBezTo>
                      <a:pt x="79094" y="58769"/>
                      <a:pt x="112527" y="65246"/>
                      <a:pt x="122243" y="47530"/>
                    </a:cubicBezTo>
                    <a:cubicBezTo>
                      <a:pt x="117004" y="71438"/>
                      <a:pt x="77951" y="63913"/>
                      <a:pt x="63092" y="56388"/>
                    </a:cubicBezTo>
                    <a:cubicBezTo>
                      <a:pt x="48233" y="48863"/>
                      <a:pt x="35851" y="36290"/>
                      <a:pt x="21659" y="27813"/>
                    </a:cubicBezTo>
                    <a:cubicBezTo>
                      <a:pt x="11562" y="21527"/>
                      <a:pt x="1656" y="18288"/>
                      <a:pt x="37" y="5524"/>
                    </a:cubicBezTo>
                    <a:cubicBezTo>
                      <a:pt x="-49" y="3677"/>
                      <a:pt x="15" y="1829"/>
                      <a:pt x="227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239;p12"/>
              <p:cNvSpPr/>
              <p:nvPr/>
            </p:nvSpPr>
            <p:spPr>
              <a:xfrm>
                <a:off x="5674337" y="4417793"/>
                <a:ext cx="98217" cy="73323"/>
              </a:xfrm>
              <a:custGeom>
                <a:avLst/>
                <a:gdLst/>
                <a:ahLst/>
                <a:cxnLst/>
                <a:rect l="l" t="t" r="r" b="b"/>
                <a:pathLst>
                  <a:path w="122771" h="91654" extrusionOk="0">
                    <a:moveTo>
                      <a:pt x="11400" y="61"/>
                    </a:moveTo>
                    <a:cubicBezTo>
                      <a:pt x="26164" y="12062"/>
                      <a:pt x="51881" y="-987"/>
                      <a:pt x="53024" y="61"/>
                    </a:cubicBezTo>
                    <a:cubicBezTo>
                      <a:pt x="68334" y="15615"/>
                      <a:pt x="84521" y="30274"/>
                      <a:pt x="101507" y="43971"/>
                    </a:cubicBezTo>
                    <a:cubicBezTo>
                      <a:pt x="111032" y="51114"/>
                      <a:pt x="125033" y="60830"/>
                      <a:pt x="122462" y="74737"/>
                    </a:cubicBezTo>
                    <a:cubicBezTo>
                      <a:pt x="117794" y="99502"/>
                      <a:pt x="78075" y="91881"/>
                      <a:pt x="63121" y="84262"/>
                    </a:cubicBezTo>
                    <a:cubicBezTo>
                      <a:pt x="48167" y="76642"/>
                      <a:pt x="35879" y="64069"/>
                      <a:pt x="21687" y="55687"/>
                    </a:cubicBezTo>
                    <a:cubicBezTo>
                      <a:pt x="11591" y="49400"/>
                      <a:pt x="1589" y="46162"/>
                      <a:pt x="65" y="33398"/>
                    </a:cubicBezTo>
                    <a:cubicBezTo>
                      <a:pt x="-887" y="25302"/>
                      <a:pt x="8828" y="-225"/>
                      <a:pt x="11400" y="61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240;p12"/>
              <p:cNvSpPr/>
              <p:nvPr/>
            </p:nvSpPr>
            <p:spPr>
              <a:xfrm>
                <a:off x="5674522" y="4441449"/>
                <a:ext cx="97784" cy="51040"/>
              </a:xfrm>
              <a:custGeom>
                <a:avLst/>
                <a:gdLst/>
                <a:ahLst/>
                <a:cxnLst/>
                <a:rect l="l" t="t" r="r" b="b"/>
                <a:pathLst>
                  <a:path w="122230" h="63800" extrusionOk="0">
                    <a:moveTo>
                      <a:pt x="216" y="0"/>
                    </a:moveTo>
                    <a:cubicBezTo>
                      <a:pt x="2216" y="12192"/>
                      <a:pt x="12027" y="15621"/>
                      <a:pt x="22028" y="21812"/>
                    </a:cubicBezTo>
                    <a:cubicBezTo>
                      <a:pt x="36506" y="30766"/>
                      <a:pt x="49174" y="43720"/>
                      <a:pt x="64128" y="51340"/>
                    </a:cubicBezTo>
                    <a:cubicBezTo>
                      <a:pt x="79083" y="58960"/>
                      <a:pt x="112515" y="65246"/>
                      <a:pt x="122231" y="47530"/>
                    </a:cubicBezTo>
                    <a:cubicBezTo>
                      <a:pt x="116992" y="71438"/>
                      <a:pt x="77940" y="64008"/>
                      <a:pt x="63081" y="56483"/>
                    </a:cubicBezTo>
                    <a:cubicBezTo>
                      <a:pt x="48222" y="48958"/>
                      <a:pt x="35934" y="36290"/>
                      <a:pt x="21742" y="27432"/>
                    </a:cubicBezTo>
                    <a:cubicBezTo>
                      <a:pt x="11550" y="21146"/>
                      <a:pt x="1644" y="17907"/>
                      <a:pt x="25" y="5143"/>
                    </a:cubicBezTo>
                    <a:cubicBezTo>
                      <a:pt x="-41" y="3429"/>
                      <a:pt x="23" y="1705"/>
                      <a:pt x="21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241;p12"/>
              <p:cNvSpPr/>
              <p:nvPr/>
            </p:nvSpPr>
            <p:spPr>
              <a:xfrm>
                <a:off x="5578538" y="3979203"/>
                <a:ext cx="169290" cy="484803"/>
              </a:xfrm>
              <a:custGeom>
                <a:avLst/>
                <a:gdLst/>
                <a:ahLst/>
                <a:cxnLst/>
                <a:rect l="l" t="t" r="r" b="b"/>
                <a:pathLst>
                  <a:path w="211613" h="606004" extrusionOk="0">
                    <a:moveTo>
                      <a:pt x="2540" y="52483"/>
                    </a:moveTo>
                    <a:cubicBezTo>
                      <a:pt x="3302" y="74771"/>
                      <a:pt x="10160" y="171545"/>
                      <a:pt x="13303" y="222695"/>
                    </a:cubicBezTo>
                    <a:cubicBezTo>
                      <a:pt x="16446" y="273844"/>
                      <a:pt x="17113" y="336995"/>
                      <a:pt x="17113" y="336995"/>
                    </a:cubicBezTo>
                    <a:cubicBezTo>
                      <a:pt x="17113" y="336995"/>
                      <a:pt x="8255" y="374237"/>
                      <a:pt x="2540" y="418147"/>
                    </a:cubicBezTo>
                    <a:cubicBezTo>
                      <a:pt x="-3175" y="462058"/>
                      <a:pt x="2540" y="600361"/>
                      <a:pt x="2540" y="600361"/>
                    </a:cubicBezTo>
                    <a:cubicBezTo>
                      <a:pt x="14124" y="607886"/>
                      <a:pt x="29056" y="607886"/>
                      <a:pt x="40640" y="600361"/>
                    </a:cubicBezTo>
                    <a:cubicBezTo>
                      <a:pt x="40640" y="600361"/>
                      <a:pt x="64262" y="489585"/>
                      <a:pt x="75121" y="439674"/>
                    </a:cubicBezTo>
                    <a:cubicBezTo>
                      <a:pt x="85979" y="389763"/>
                      <a:pt x="87979" y="360997"/>
                      <a:pt x="93599" y="330137"/>
                    </a:cubicBezTo>
                    <a:cubicBezTo>
                      <a:pt x="100457" y="292703"/>
                      <a:pt x="115221" y="118110"/>
                      <a:pt x="115221" y="118110"/>
                    </a:cubicBezTo>
                    <a:lnTo>
                      <a:pt x="121126" y="118110"/>
                    </a:lnTo>
                    <a:lnTo>
                      <a:pt x="136938" y="315182"/>
                    </a:lnTo>
                    <a:cubicBezTo>
                      <a:pt x="132057" y="329717"/>
                      <a:pt x="128705" y="344719"/>
                      <a:pt x="126937" y="359950"/>
                    </a:cubicBezTo>
                    <a:cubicBezTo>
                      <a:pt x="122650" y="392049"/>
                      <a:pt x="131509" y="553593"/>
                      <a:pt x="131509" y="553593"/>
                    </a:cubicBezTo>
                    <a:cubicBezTo>
                      <a:pt x="144340" y="560727"/>
                      <a:pt x="160089" y="560070"/>
                      <a:pt x="172276" y="551879"/>
                    </a:cubicBezTo>
                    <a:cubicBezTo>
                      <a:pt x="172276" y="551879"/>
                      <a:pt x="211614" y="337947"/>
                      <a:pt x="211614" y="305467"/>
                    </a:cubicBezTo>
                    <a:cubicBezTo>
                      <a:pt x="211614" y="283845"/>
                      <a:pt x="207994" y="0"/>
                      <a:pt x="207994" y="0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242;p12"/>
              <p:cNvSpPr/>
              <p:nvPr/>
            </p:nvSpPr>
            <p:spPr>
              <a:xfrm>
                <a:off x="5601056" y="3677030"/>
                <a:ext cx="108255" cy="105706"/>
              </a:xfrm>
              <a:custGeom>
                <a:avLst/>
                <a:gdLst/>
                <a:ahLst/>
                <a:cxnLst/>
                <a:rect l="l" t="t" r="r" b="b"/>
                <a:pathLst>
                  <a:path w="135319" h="132132" extrusionOk="0">
                    <a:moveTo>
                      <a:pt x="27811" y="0"/>
                    </a:moveTo>
                    <a:cubicBezTo>
                      <a:pt x="27811" y="0"/>
                      <a:pt x="30287" y="48578"/>
                      <a:pt x="29239" y="52864"/>
                    </a:cubicBezTo>
                    <a:cubicBezTo>
                      <a:pt x="28192" y="57150"/>
                      <a:pt x="6951" y="71342"/>
                      <a:pt x="664" y="76486"/>
                    </a:cubicBezTo>
                    <a:cubicBezTo>
                      <a:pt x="-5622" y="81629"/>
                      <a:pt x="34288" y="120491"/>
                      <a:pt x="53623" y="130016"/>
                    </a:cubicBezTo>
                    <a:cubicBezTo>
                      <a:pt x="72959" y="139541"/>
                      <a:pt x="134205" y="115538"/>
                      <a:pt x="135253" y="85439"/>
                    </a:cubicBezTo>
                    <a:cubicBezTo>
                      <a:pt x="136300" y="55340"/>
                      <a:pt x="124775" y="30099"/>
                      <a:pt x="115441" y="28765"/>
                    </a:cubicBezTo>
                    <a:cubicBezTo>
                      <a:pt x="106106" y="27432"/>
                      <a:pt x="27811" y="0"/>
                      <a:pt x="27811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243;p12"/>
              <p:cNvSpPr/>
              <p:nvPr/>
            </p:nvSpPr>
            <p:spPr>
              <a:xfrm>
                <a:off x="5726677" y="3702009"/>
                <a:ext cx="153814" cy="302133"/>
              </a:xfrm>
              <a:custGeom>
                <a:avLst/>
                <a:gdLst/>
                <a:ahLst/>
                <a:cxnLst/>
                <a:rect l="l" t="t" r="r" b="b"/>
                <a:pathLst>
                  <a:path w="192267" h="377666" extrusionOk="0">
                    <a:moveTo>
                      <a:pt x="3655" y="58864"/>
                    </a:moveTo>
                    <a:cubicBezTo>
                      <a:pt x="6513" y="37433"/>
                      <a:pt x="-7584" y="17050"/>
                      <a:pt x="6037" y="0"/>
                    </a:cubicBezTo>
                    <a:cubicBezTo>
                      <a:pt x="53662" y="47054"/>
                      <a:pt x="47947" y="171450"/>
                      <a:pt x="58805" y="250984"/>
                    </a:cubicBezTo>
                    <a:cubicBezTo>
                      <a:pt x="94429" y="288131"/>
                      <a:pt x="165961" y="324803"/>
                      <a:pt x="186059" y="333851"/>
                    </a:cubicBezTo>
                    <a:cubicBezTo>
                      <a:pt x="189679" y="335566"/>
                      <a:pt x="192917" y="337375"/>
                      <a:pt x="192155" y="341281"/>
                    </a:cubicBezTo>
                    <a:cubicBezTo>
                      <a:pt x="189461" y="354530"/>
                      <a:pt x="183757" y="366979"/>
                      <a:pt x="175486" y="377666"/>
                    </a:cubicBezTo>
                    <a:cubicBezTo>
                      <a:pt x="127861" y="357283"/>
                      <a:pt x="94048" y="345567"/>
                      <a:pt x="34897" y="289370"/>
                    </a:cubicBezTo>
                    <a:cubicBezTo>
                      <a:pt x="29295" y="283293"/>
                      <a:pt x="24287" y="276692"/>
                      <a:pt x="19943" y="269653"/>
                    </a:cubicBezTo>
                    <a:cubicBezTo>
                      <a:pt x="3084" y="218980"/>
                      <a:pt x="-1202" y="95821"/>
                      <a:pt x="3655" y="588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" name="Google Shape;244;p12"/>
              <p:cNvSpPr/>
              <p:nvPr/>
            </p:nvSpPr>
            <p:spPr>
              <a:xfrm>
                <a:off x="5572425" y="3691494"/>
                <a:ext cx="175494" cy="353954"/>
              </a:xfrm>
              <a:custGeom>
                <a:avLst/>
                <a:gdLst/>
                <a:ahLst/>
                <a:cxnLst/>
                <a:rect l="l" t="t" r="r" b="b"/>
                <a:pathLst>
                  <a:path w="219367" h="442443" extrusionOk="0">
                    <a:moveTo>
                      <a:pt x="58192" y="43155"/>
                    </a:moveTo>
                    <a:cubicBezTo>
                      <a:pt x="58192" y="43155"/>
                      <a:pt x="93434" y="95638"/>
                      <a:pt x="142583" y="100305"/>
                    </a:cubicBezTo>
                    <a:cubicBezTo>
                      <a:pt x="158109" y="85065"/>
                      <a:pt x="159443" y="30678"/>
                      <a:pt x="138011" y="13247"/>
                    </a:cubicBezTo>
                    <a:cubicBezTo>
                      <a:pt x="138011" y="13247"/>
                      <a:pt x="157728" y="-2660"/>
                      <a:pt x="171254" y="388"/>
                    </a:cubicBezTo>
                    <a:cubicBezTo>
                      <a:pt x="185905" y="9218"/>
                      <a:pt x="196816" y="23115"/>
                      <a:pt x="201924" y="39441"/>
                    </a:cubicBezTo>
                    <a:cubicBezTo>
                      <a:pt x="214382" y="75569"/>
                      <a:pt x="220254" y="113631"/>
                      <a:pt x="219260" y="151836"/>
                    </a:cubicBezTo>
                    <a:cubicBezTo>
                      <a:pt x="218402" y="203366"/>
                      <a:pt x="219260" y="360814"/>
                      <a:pt x="219260" y="360814"/>
                    </a:cubicBezTo>
                    <a:cubicBezTo>
                      <a:pt x="219260" y="360814"/>
                      <a:pt x="212402" y="394056"/>
                      <a:pt x="167920" y="418821"/>
                    </a:cubicBezTo>
                    <a:cubicBezTo>
                      <a:pt x="123438" y="443586"/>
                      <a:pt x="90386" y="446063"/>
                      <a:pt x="60192" y="439014"/>
                    </a:cubicBezTo>
                    <a:cubicBezTo>
                      <a:pt x="35332" y="433204"/>
                      <a:pt x="14758" y="424441"/>
                      <a:pt x="6185" y="406439"/>
                    </a:cubicBezTo>
                    <a:cubicBezTo>
                      <a:pt x="8471" y="370244"/>
                      <a:pt x="24569" y="276042"/>
                      <a:pt x="18568" y="230607"/>
                    </a:cubicBezTo>
                    <a:cubicBezTo>
                      <a:pt x="12567" y="185173"/>
                      <a:pt x="2947" y="151359"/>
                      <a:pt x="470" y="114593"/>
                    </a:cubicBezTo>
                    <a:cubicBezTo>
                      <a:pt x="-2006" y="77826"/>
                      <a:pt x="5233" y="78588"/>
                      <a:pt x="23711" y="65539"/>
                    </a:cubicBezTo>
                    <a:cubicBezTo>
                      <a:pt x="34645" y="57252"/>
                      <a:pt x="46169" y="49766"/>
                      <a:pt x="58192" y="4315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" name="Google Shape;245;p12"/>
              <p:cNvSpPr/>
              <p:nvPr/>
            </p:nvSpPr>
            <p:spPr>
              <a:xfrm>
                <a:off x="5596900" y="3567776"/>
                <a:ext cx="116875" cy="142090"/>
              </a:xfrm>
              <a:custGeom>
                <a:avLst/>
                <a:gdLst/>
                <a:ahLst/>
                <a:cxnLst/>
                <a:rect l="l" t="t" r="r" b="b"/>
                <a:pathLst>
                  <a:path w="146094" h="177613" extrusionOk="0">
                    <a:moveTo>
                      <a:pt x="142737" y="64264"/>
                    </a:moveTo>
                    <a:lnTo>
                      <a:pt x="142737" y="64264"/>
                    </a:lnTo>
                    <a:cubicBezTo>
                      <a:pt x="136926" y="26164"/>
                      <a:pt x="109780" y="-2411"/>
                      <a:pt x="70823" y="161"/>
                    </a:cubicBezTo>
                    <a:cubicBezTo>
                      <a:pt x="29585" y="2342"/>
                      <a:pt x="-2076" y="37537"/>
                      <a:pt x="106" y="78780"/>
                    </a:cubicBezTo>
                    <a:cubicBezTo>
                      <a:pt x="1341" y="102107"/>
                      <a:pt x="13407" y="123519"/>
                      <a:pt x="32723" y="136654"/>
                    </a:cubicBezTo>
                    <a:cubicBezTo>
                      <a:pt x="34067" y="142360"/>
                      <a:pt x="36081" y="147894"/>
                      <a:pt x="38724" y="153132"/>
                    </a:cubicBezTo>
                    <a:cubicBezTo>
                      <a:pt x="52440" y="169230"/>
                      <a:pt x="94064" y="179136"/>
                      <a:pt x="105970" y="177421"/>
                    </a:cubicBezTo>
                    <a:cubicBezTo>
                      <a:pt x="120536" y="176269"/>
                      <a:pt x="132921" y="166334"/>
                      <a:pt x="137212" y="152370"/>
                    </a:cubicBezTo>
                    <a:cubicBezTo>
                      <a:pt x="150166" y="122462"/>
                      <a:pt x="146070" y="82838"/>
                      <a:pt x="142737" y="642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246;p12"/>
              <p:cNvSpPr/>
              <p:nvPr/>
            </p:nvSpPr>
            <p:spPr>
              <a:xfrm>
                <a:off x="5586117" y="3555452"/>
                <a:ext cx="123225" cy="121654"/>
              </a:xfrm>
              <a:custGeom>
                <a:avLst/>
                <a:gdLst/>
                <a:ahLst/>
                <a:cxnLst/>
                <a:rect l="l" t="t" r="r" b="b"/>
                <a:pathLst>
                  <a:path w="154031" h="152067" extrusionOk="0">
                    <a:moveTo>
                      <a:pt x="46496" y="152068"/>
                    </a:moveTo>
                    <a:lnTo>
                      <a:pt x="46496" y="152068"/>
                    </a:lnTo>
                    <a:lnTo>
                      <a:pt x="50021" y="119112"/>
                    </a:lnTo>
                    <a:cubicBezTo>
                      <a:pt x="50021" y="119112"/>
                      <a:pt x="22874" y="49579"/>
                      <a:pt x="86692" y="63009"/>
                    </a:cubicBezTo>
                    <a:cubicBezTo>
                      <a:pt x="128602" y="71867"/>
                      <a:pt x="139079" y="75677"/>
                      <a:pt x="151843" y="47579"/>
                    </a:cubicBezTo>
                    <a:cubicBezTo>
                      <a:pt x="164606" y="19480"/>
                      <a:pt x="119648" y="-5857"/>
                      <a:pt x="66118" y="1192"/>
                    </a:cubicBezTo>
                    <a:cubicBezTo>
                      <a:pt x="27984" y="5192"/>
                      <a:pt x="-739" y="37720"/>
                      <a:pt x="14" y="76058"/>
                    </a:cubicBezTo>
                    <a:cubicBezTo>
                      <a:pt x="1538" y="96632"/>
                      <a:pt x="7063" y="138542"/>
                      <a:pt x="46496" y="152068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" name="Google Shape;247;p12"/>
              <p:cNvSpPr/>
              <p:nvPr/>
            </p:nvSpPr>
            <p:spPr>
              <a:xfrm>
                <a:off x="5563193" y="3761560"/>
                <a:ext cx="157578" cy="270890"/>
              </a:xfrm>
              <a:custGeom>
                <a:avLst/>
                <a:gdLst/>
                <a:ahLst/>
                <a:cxnLst/>
                <a:rect l="l" t="t" r="r" b="b"/>
                <a:pathLst>
                  <a:path w="196972" h="338613" extrusionOk="0">
                    <a:moveTo>
                      <a:pt x="780" y="5239"/>
                    </a:moveTo>
                    <a:cubicBezTo>
                      <a:pt x="19163" y="0"/>
                      <a:pt x="5161" y="4286"/>
                      <a:pt x="19163" y="0"/>
                    </a:cubicBezTo>
                    <a:cubicBezTo>
                      <a:pt x="66788" y="46958"/>
                      <a:pt x="61168" y="127540"/>
                      <a:pt x="72027" y="207073"/>
                    </a:cubicBezTo>
                    <a:cubicBezTo>
                      <a:pt x="98506" y="250984"/>
                      <a:pt x="196709" y="310039"/>
                      <a:pt x="196709" y="310039"/>
                    </a:cubicBezTo>
                    <a:cubicBezTo>
                      <a:pt x="197947" y="318516"/>
                      <a:pt x="194994" y="320992"/>
                      <a:pt x="184326" y="338614"/>
                    </a:cubicBezTo>
                    <a:cubicBezTo>
                      <a:pt x="129661" y="317649"/>
                      <a:pt x="79941" y="285579"/>
                      <a:pt x="38308" y="244411"/>
                    </a:cubicBezTo>
                    <a:cubicBezTo>
                      <a:pt x="35927" y="242221"/>
                      <a:pt x="32498" y="241554"/>
                      <a:pt x="31545" y="238601"/>
                    </a:cubicBezTo>
                    <a:cubicBezTo>
                      <a:pt x="14686" y="187547"/>
                      <a:pt x="-4078" y="42291"/>
                      <a:pt x="780" y="5239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" name="Google Shape;248;p12"/>
              <p:cNvSpPr/>
              <p:nvPr/>
            </p:nvSpPr>
            <p:spPr>
              <a:xfrm>
                <a:off x="5730894" y="3844261"/>
                <a:ext cx="182422" cy="245287"/>
              </a:xfrm>
              <a:custGeom>
                <a:avLst/>
                <a:gdLst/>
                <a:ahLst/>
                <a:cxnLst/>
                <a:rect l="l" t="t" r="r" b="b"/>
                <a:pathLst>
                  <a:path w="228028" h="306609" extrusionOk="0">
                    <a:moveTo>
                      <a:pt x="228028" y="0"/>
                    </a:moveTo>
                    <a:lnTo>
                      <a:pt x="156686" y="244030"/>
                    </a:lnTo>
                    <a:lnTo>
                      <a:pt x="0" y="306610"/>
                    </a:lnTo>
                    <a:lnTo>
                      <a:pt x="57150" y="68866"/>
                    </a:lnTo>
                    <a:lnTo>
                      <a:pt x="228028" y="0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" name="Google Shape;249;p12"/>
              <p:cNvSpPr/>
              <p:nvPr/>
            </p:nvSpPr>
            <p:spPr>
              <a:xfrm>
                <a:off x="5699455" y="3997937"/>
                <a:ext cx="92794" cy="45581"/>
              </a:xfrm>
              <a:custGeom>
                <a:avLst/>
                <a:gdLst/>
                <a:ahLst/>
                <a:cxnLst/>
                <a:rect l="l" t="t" r="r" b="b"/>
                <a:pathLst>
                  <a:path w="115992" h="56976" extrusionOk="0">
                    <a:moveTo>
                      <a:pt x="1604" y="16383"/>
                    </a:moveTo>
                    <a:cubicBezTo>
                      <a:pt x="3890" y="8001"/>
                      <a:pt x="9891" y="10096"/>
                      <a:pt x="16749" y="12192"/>
                    </a:cubicBezTo>
                    <a:cubicBezTo>
                      <a:pt x="24087" y="15173"/>
                      <a:pt x="32154" y="15869"/>
                      <a:pt x="39895" y="14192"/>
                    </a:cubicBezTo>
                    <a:cubicBezTo>
                      <a:pt x="45919" y="11240"/>
                      <a:pt x="51497" y="7458"/>
                      <a:pt x="56468" y="2953"/>
                    </a:cubicBezTo>
                    <a:cubicBezTo>
                      <a:pt x="59631" y="1038"/>
                      <a:pt x="63251" y="19"/>
                      <a:pt x="66946" y="0"/>
                    </a:cubicBezTo>
                    <a:cubicBezTo>
                      <a:pt x="66946" y="2096"/>
                      <a:pt x="63326" y="14478"/>
                      <a:pt x="63326" y="14478"/>
                    </a:cubicBezTo>
                    <a:cubicBezTo>
                      <a:pt x="63326" y="14478"/>
                      <a:pt x="97712" y="14478"/>
                      <a:pt x="101426" y="14478"/>
                    </a:cubicBezTo>
                    <a:cubicBezTo>
                      <a:pt x="104583" y="13907"/>
                      <a:pt x="107609" y="15993"/>
                      <a:pt x="108184" y="19155"/>
                    </a:cubicBezTo>
                    <a:cubicBezTo>
                      <a:pt x="108501" y="20889"/>
                      <a:pt x="108012" y="22670"/>
                      <a:pt x="106856" y="24003"/>
                    </a:cubicBezTo>
                    <a:lnTo>
                      <a:pt x="109237" y="24003"/>
                    </a:lnTo>
                    <a:cubicBezTo>
                      <a:pt x="116190" y="22479"/>
                      <a:pt x="118762" y="33528"/>
                      <a:pt x="112190" y="34862"/>
                    </a:cubicBezTo>
                    <a:lnTo>
                      <a:pt x="106475" y="35719"/>
                    </a:lnTo>
                    <a:cubicBezTo>
                      <a:pt x="111047" y="37529"/>
                      <a:pt x="112190" y="45244"/>
                      <a:pt x="106475" y="46196"/>
                    </a:cubicBezTo>
                    <a:lnTo>
                      <a:pt x="104665" y="46196"/>
                    </a:lnTo>
                    <a:cubicBezTo>
                      <a:pt x="103845" y="46339"/>
                      <a:pt x="103009" y="46339"/>
                      <a:pt x="102188" y="46196"/>
                    </a:cubicBezTo>
                    <a:lnTo>
                      <a:pt x="100188" y="46196"/>
                    </a:lnTo>
                    <a:cubicBezTo>
                      <a:pt x="100896" y="49435"/>
                      <a:pt x="98845" y="52635"/>
                      <a:pt x="95608" y="53340"/>
                    </a:cubicBezTo>
                    <a:cubicBezTo>
                      <a:pt x="95421" y="53378"/>
                      <a:pt x="95233" y="53416"/>
                      <a:pt x="95045" y="53435"/>
                    </a:cubicBezTo>
                    <a:cubicBezTo>
                      <a:pt x="78281" y="55626"/>
                      <a:pt x="53611" y="62294"/>
                      <a:pt x="38466" y="48482"/>
                    </a:cubicBezTo>
                    <a:cubicBezTo>
                      <a:pt x="27950" y="47473"/>
                      <a:pt x="17678" y="44710"/>
                      <a:pt x="8081" y="40291"/>
                    </a:cubicBezTo>
                    <a:cubicBezTo>
                      <a:pt x="-967" y="35719"/>
                      <a:pt x="-1253" y="26289"/>
                      <a:pt x="1604" y="16383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" name="Google Shape;250;p12"/>
              <p:cNvSpPr/>
              <p:nvPr/>
            </p:nvSpPr>
            <p:spPr>
              <a:xfrm>
                <a:off x="5833154" y="3969125"/>
                <a:ext cx="57182" cy="47279"/>
              </a:xfrm>
              <a:custGeom>
                <a:avLst/>
                <a:gdLst/>
                <a:ahLst/>
                <a:cxnLst/>
                <a:rect l="l" t="t" r="r" b="b"/>
                <a:pathLst>
                  <a:path w="71478" h="59099" extrusionOk="0">
                    <a:moveTo>
                      <a:pt x="5636" y="32418"/>
                    </a:moveTo>
                    <a:lnTo>
                      <a:pt x="8018" y="32418"/>
                    </a:lnTo>
                    <a:cubicBezTo>
                      <a:pt x="5440" y="30599"/>
                      <a:pt x="4827" y="27027"/>
                      <a:pt x="6648" y="24455"/>
                    </a:cubicBezTo>
                    <a:cubicBezTo>
                      <a:pt x="7726" y="22922"/>
                      <a:pt x="9482" y="22026"/>
                      <a:pt x="11351" y="22036"/>
                    </a:cubicBezTo>
                    <a:cubicBezTo>
                      <a:pt x="14876" y="22036"/>
                      <a:pt x="50213" y="14606"/>
                      <a:pt x="50213" y="14606"/>
                    </a:cubicBezTo>
                    <a:lnTo>
                      <a:pt x="54500" y="128"/>
                    </a:lnTo>
                    <a:cubicBezTo>
                      <a:pt x="54500" y="-729"/>
                      <a:pt x="60596" y="2986"/>
                      <a:pt x="60786" y="3176"/>
                    </a:cubicBezTo>
                    <a:cubicBezTo>
                      <a:pt x="66872" y="7091"/>
                      <a:pt x="70809" y="13597"/>
                      <a:pt x="71454" y="20798"/>
                    </a:cubicBezTo>
                    <a:cubicBezTo>
                      <a:pt x="71818" y="30903"/>
                      <a:pt x="68152" y="40733"/>
                      <a:pt x="61262" y="48134"/>
                    </a:cubicBezTo>
                    <a:cubicBezTo>
                      <a:pt x="54984" y="54364"/>
                      <a:pt x="46575" y="57974"/>
                      <a:pt x="37736" y="58231"/>
                    </a:cubicBezTo>
                    <a:cubicBezTo>
                      <a:pt x="33449" y="58231"/>
                      <a:pt x="29354" y="58707"/>
                      <a:pt x="25639" y="59088"/>
                    </a:cubicBezTo>
                    <a:cubicBezTo>
                      <a:pt x="22226" y="59298"/>
                      <a:pt x="19289" y="56707"/>
                      <a:pt x="19078" y="53287"/>
                    </a:cubicBezTo>
                    <a:cubicBezTo>
                      <a:pt x="19071" y="53192"/>
                      <a:pt x="19068" y="53087"/>
                      <a:pt x="19067" y="52992"/>
                    </a:cubicBezTo>
                    <a:lnTo>
                      <a:pt x="17924" y="52992"/>
                    </a:lnTo>
                    <a:cubicBezTo>
                      <a:pt x="17115" y="53221"/>
                      <a:pt x="16256" y="53221"/>
                      <a:pt x="15447" y="52992"/>
                    </a:cubicBezTo>
                    <a:lnTo>
                      <a:pt x="13637" y="52992"/>
                    </a:lnTo>
                    <a:cubicBezTo>
                      <a:pt x="7637" y="52992"/>
                      <a:pt x="7160" y="45562"/>
                      <a:pt x="11256" y="42895"/>
                    </a:cubicBezTo>
                    <a:lnTo>
                      <a:pt x="5446" y="42895"/>
                    </a:lnTo>
                    <a:cubicBezTo>
                      <a:pt x="-2174" y="43562"/>
                      <a:pt x="-1507" y="32323"/>
                      <a:pt x="5636" y="32418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" name="Google Shape;251;p12"/>
              <p:cNvSpPr/>
              <p:nvPr/>
            </p:nvSpPr>
            <p:spPr>
              <a:xfrm>
                <a:off x="5709343" y="3692033"/>
                <a:ext cx="56693" cy="82524"/>
              </a:xfrm>
              <a:custGeom>
                <a:avLst/>
                <a:gdLst/>
                <a:ahLst/>
                <a:cxnLst/>
                <a:rect l="l" t="t" r="r" b="b"/>
                <a:pathLst>
                  <a:path w="70866" h="103155" extrusionOk="0">
                    <a:moveTo>
                      <a:pt x="45339" y="103156"/>
                    </a:moveTo>
                    <a:cubicBezTo>
                      <a:pt x="54990" y="102718"/>
                      <a:pt x="64114" y="98631"/>
                      <a:pt x="70866" y="91726"/>
                    </a:cubicBezTo>
                    <a:cubicBezTo>
                      <a:pt x="69533" y="73628"/>
                      <a:pt x="46482" y="5143"/>
                      <a:pt x="0" y="0"/>
                    </a:cubicBezTo>
                    <a:cubicBezTo>
                      <a:pt x="12463" y="8944"/>
                      <a:pt x="22324" y="21041"/>
                      <a:pt x="28575" y="35052"/>
                    </a:cubicBezTo>
                    <a:cubicBezTo>
                      <a:pt x="35880" y="57293"/>
                      <a:pt x="41484" y="80067"/>
                      <a:pt x="45339" y="1031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" name="Google Shape;252;p12"/>
              <p:cNvSpPr/>
              <p:nvPr/>
            </p:nvSpPr>
            <p:spPr>
              <a:xfrm>
                <a:off x="5551668" y="3748041"/>
                <a:ext cx="68780" cy="102654"/>
              </a:xfrm>
              <a:custGeom>
                <a:avLst/>
                <a:gdLst/>
                <a:ahLst/>
                <a:cxnLst/>
                <a:rect l="l" t="t" r="r" b="b"/>
                <a:pathLst>
                  <a:path w="85975" h="128318" extrusionOk="0">
                    <a:moveTo>
                      <a:pt x="6812" y="123589"/>
                    </a:moveTo>
                    <a:cubicBezTo>
                      <a:pt x="6812" y="123589"/>
                      <a:pt x="53008" y="139590"/>
                      <a:pt x="85584" y="112730"/>
                    </a:cubicBezTo>
                    <a:cubicBezTo>
                      <a:pt x="89203" y="106634"/>
                      <a:pt x="66534" y="27957"/>
                      <a:pt x="66534" y="27957"/>
                    </a:cubicBezTo>
                    <a:cubicBezTo>
                      <a:pt x="66534" y="27957"/>
                      <a:pt x="47484" y="-12238"/>
                      <a:pt x="16813" y="3764"/>
                    </a:cubicBezTo>
                    <a:cubicBezTo>
                      <a:pt x="-13857" y="19766"/>
                      <a:pt x="6812" y="123589"/>
                      <a:pt x="6812" y="123589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53" name="Google Shape;253;p12"/>
            <p:cNvSpPr/>
            <p:nvPr/>
          </p:nvSpPr>
          <p:spPr>
            <a:xfrm>
              <a:off x="7297552" y="1119942"/>
              <a:ext cx="135609" cy="266405"/>
            </a:xfrm>
            <a:custGeom>
              <a:avLst/>
              <a:gdLst/>
              <a:ahLst/>
              <a:cxnLst/>
              <a:rect l="l" t="t" r="r" b="b"/>
              <a:pathLst>
                <a:path w="169617" h="333215" extrusionOk="0">
                  <a:moveTo>
                    <a:pt x="97114" y="257806"/>
                  </a:moveTo>
                  <a:cubicBezTo>
                    <a:pt x="82065" y="284512"/>
                    <a:pt x="63834" y="309299"/>
                    <a:pt x="42822" y="331624"/>
                  </a:cubicBezTo>
                  <a:cubicBezTo>
                    <a:pt x="36916" y="338482"/>
                    <a:pt x="-8137" y="321242"/>
                    <a:pt x="1293" y="316384"/>
                  </a:cubicBezTo>
                  <a:cubicBezTo>
                    <a:pt x="10722" y="311527"/>
                    <a:pt x="40250" y="270283"/>
                    <a:pt x="55109" y="242851"/>
                  </a:cubicBezTo>
                  <a:cubicBezTo>
                    <a:pt x="67549" y="210057"/>
                    <a:pt x="78074" y="176568"/>
                    <a:pt x="86637" y="142553"/>
                  </a:cubicBezTo>
                  <a:cubicBezTo>
                    <a:pt x="96162" y="108930"/>
                    <a:pt x="103972" y="59590"/>
                    <a:pt x="110735" y="36349"/>
                  </a:cubicBezTo>
                  <a:cubicBezTo>
                    <a:pt x="114326" y="18843"/>
                    <a:pt x="127870" y="5080"/>
                    <a:pt x="145311" y="1202"/>
                  </a:cubicBezTo>
                  <a:cubicBezTo>
                    <a:pt x="161503" y="-2513"/>
                    <a:pt x="172076" y="1869"/>
                    <a:pt x="169123" y="21586"/>
                  </a:cubicBezTo>
                  <a:cubicBezTo>
                    <a:pt x="163885" y="56066"/>
                    <a:pt x="136929" y="189988"/>
                    <a:pt x="97114" y="25780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7309787" y="1745656"/>
              <a:ext cx="93295" cy="72283"/>
            </a:xfrm>
            <a:custGeom>
              <a:avLst/>
              <a:gdLst/>
              <a:ahLst/>
              <a:cxnLst/>
              <a:rect l="l" t="t" r="r" b="b"/>
              <a:pathLst>
                <a:path w="116692" h="90410" extrusionOk="0">
                  <a:moveTo>
                    <a:pt x="107433" y="2"/>
                  </a:moveTo>
                  <a:cubicBezTo>
                    <a:pt x="93527" y="11337"/>
                    <a:pt x="72857" y="955"/>
                    <a:pt x="71810" y="2003"/>
                  </a:cubicBezTo>
                  <a:cubicBezTo>
                    <a:pt x="55417" y="17271"/>
                    <a:pt x="38177" y="31616"/>
                    <a:pt x="20184" y="44960"/>
                  </a:cubicBezTo>
                  <a:cubicBezTo>
                    <a:pt x="11421" y="51818"/>
                    <a:pt x="-2105" y="61057"/>
                    <a:pt x="277" y="74202"/>
                  </a:cubicBezTo>
                  <a:cubicBezTo>
                    <a:pt x="4753" y="97824"/>
                    <a:pt x="42472" y="90585"/>
                    <a:pt x="56665" y="83727"/>
                  </a:cubicBezTo>
                  <a:cubicBezTo>
                    <a:pt x="70857" y="76869"/>
                    <a:pt x="82573" y="64677"/>
                    <a:pt x="96003" y="56200"/>
                  </a:cubicBezTo>
                  <a:cubicBezTo>
                    <a:pt x="105528" y="50199"/>
                    <a:pt x="115053" y="47151"/>
                    <a:pt x="116577" y="34959"/>
                  </a:cubicBezTo>
                  <a:cubicBezTo>
                    <a:pt x="117720" y="27244"/>
                    <a:pt x="110100" y="-284"/>
                    <a:pt x="107433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7310617" y="1769417"/>
              <a:ext cx="92899" cy="48456"/>
            </a:xfrm>
            <a:custGeom>
              <a:avLst/>
              <a:gdLst/>
              <a:ahLst/>
              <a:cxnLst/>
              <a:rect l="l" t="t" r="r" b="b"/>
              <a:pathLst>
                <a:path w="116196" h="60608" extrusionOk="0">
                  <a:moveTo>
                    <a:pt x="115919" y="0"/>
                  </a:moveTo>
                  <a:cubicBezTo>
                    <a:pt x="114110" y="11621"/>
                    <a:pt x="104775" y="14764"/>
                    <a:pt x="95250" y="20765"/>
                  </a:cubicBezTo>
                  <a:cubicBezTo>
                    <a:pt x="81534" y="29242"/>
                    <a:pt x="69437" y="41529"/>
                    <a:pt x="55245" y="48673"/>
                  </a:cubicBezTo>
                  <a:cubicBezTo>
                    <a:pt x="41053" y="55817"/>
                    <a:pt x="9239" y="62008"/>
                    <a:pt x="0" y="45149"/>
                  </a:cubicBezTo>
                  <a:cubicBezTo>
                    <a:pt x="5048" y="67913"/>
                    <a:pt x="42101" y="60770"/>
                    <a:pt x="56198" y="53626"/>
                  </a:cubicBezTo>
                  <a:cubicBezTo>
                    <a:pt x="70295" y="46482"/>
                    <a:pt x="82106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272" y="3239"/>
                    <a:pt x="116205" y="160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12"/>
            <p:cNvSpPr/>
            <p:nvPr/>
          </p:nvSpPr>
          <p:spPr>
            <a:xfrm>
              <a:off x="7197828" y="1680648"/>
              <a:ext cx="93274" cy="69610"/>
            </a:xfrm>
            <a:custGeom>
              <a:avLst/>
              <a:gdLst/>
              <a:ahLst/>
              <a:cxnLst/>
              <a:rect l="l" t="t" r="r" b="b"/>
              <a:pathLst>
                <a:path w="116665" h="87067" extrusionOk="0">
                  <a:moveTo>
                    <a:pt x="105833" y="64"/>
                  </a:moveTo>
                  <a:cubicBezTo>
                    <a:pt x="91831" y="11398"/>
                    <a:pt x="67733" y="-984"/>
                    <a:pt x="66305" y="64"/>
                  </a:cubicBezTo>
                  <a:cubicBezTo>
                    <a:pt x="51722" y="14780"/>
                    <a:pt x="36329" y="28677"/>
                    <a:pt x="20204" y="41688"/>
                  </a:cubicBezTo>
                  <a:cubicBezTo>
                    <a:pt x="11440" y="48546"/>
                    <a:pt x="-2180" y="57690"/>
                    <a:pt x="296" y="70930"/>
                  </a:cubicBezTo>
                  <a:cubicBezTo>
                    <a:pt x="4678" y="94456"/>
                    <a:pt x="42492" y="87217"/>
                    <a:pt x="56684" y="80455"/>
                  </a:cubicBezTo>
                  <a:cubicBezTo>
                    <a:pt x="70876" y="73692"/>
                    <a:pt x="82592" y="61405"/>
                    <a:pt x="96022" y="52927"/>
                  </a:cubicBezTo>
                  <a:cubicBezTo>
                    <a:pt x="105547" y="47022"/>
                    <a:pt x="115072" y="43879"/>
                    <a:pt x="116597" y="31782"/>
                  </a:cubicBezTo>
                  <a:cubicBezTo>
                    <a:pt x="117549" y="23495"/>
                    <a:pt x="108310" y="-698"/>
                    <a:pt x="105833" y="6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12"/>
            <p:cNvSpPr/>
            <p:nvPr/>
          </p:nvSpPr>
          <p:spPr>
            <a:xfrm>
              <a:off x="7198064" y="1702707"/>
              <a:ext cx="92850" cy="48456"/>
            </a:xfrm>
            <a:custGeom>
              <a:avLst/>
              <a:gdLst/>
              <a:ahLst/>
              <a:cxnLst/>
              <a:rect l="l" t="t" r="r" b="b"/>
              <a:pathLst>
                <a:path w="116135" h="60608" extrusionOk="0">
                  <a:moveTo>
                    <a:pt x="115919" y="0"/>
                  </a:moveTo>
                  <a:cubicBezTo>
                    <a:pt x="114014" y="11621"/>
                    <a:pt x="104680" y="14764"/>
                    <a:pt x="95155" y="20765"/>
                  </a:cubicBezTo>
                  <a:cubicBezTo>
                    <a:pt x="81439" y="29242"/>
                    <a:pt x="69437" y="41529"/>
                    <a:pt x="55150" y="48673"/>
                  </a:cubicBezTo>
                  <a:cubicBezTo>
                    <a:pt x="40862" y="55817"/>
                    <a:pt x="9239" y="62008"/>
                    <a:pt x="0" y="45149"/>
                  </a:cubicBezTo>
                  <a:cubicBezTo>
                    <a:pt x="4953" y="67913"/>
                    <a:pt x="42101" y="60770"/>
                    <a:pt x="56198" y="53626"/>
                  </a:cubicBezTo>
                  <a:cubicBezTo>
                    <a:pt x="70295" y="46482"/>
                    <a:pt x="82010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177" y="3238"/>
                    <a:pt x="116110" y="161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12"/>
            <p:cNvSpPr/>
            <p:nvPr/>
          </p:nvSpPr>
          <p:spPr>
            <a:xfrm>
              <a:off x="7221254" y="1360384"/>
              <a:ext cx="326700" cy="394943"/>
            </a:xfrm>
            <a:custGeom>
              <a:avLst/>
              <a:gdLst/>
              <a:ahLst/>
              <a:cxnLst/>
              <a:rect l="l" t="t" r="r" b="b"/>
              <a:pathLst>
                <a:path w="408631" h="493987" extrusionOk="0">
                  <a:moveTo>
                    <a:pt x="405429" y="33455"/>
                  </a:moveTo>
                  <a:cubicBezTo>
                    <a:pt x="420955" y="130325"/>
                    <a:pt x="377902" y="166805"/>
                    <a:pt x="321990" y="187094"/>
                  </a:cubicBezTo>
                  <a:cubicBezTo>
                    <a:pt x="281890" y="201857"/>
                    <a:pt x="224264" y="224622"/>
                    <a:pt x="224264" y="224622"/>
                  </a:cubicBezTo>
                  <a:cubicBezTo>
                    <a:pt x="224264" y="224622"/>
                    <a:pt x="225121" y="245863"/>
                    <a:pt x="225502" y="293583"/>
                  </a:cubicBezTo>
                  <a:cubicBezTo>
                    <a:pt x="225978" y="335588"/>
                    <a:pt x="220359" y="489036"/>
                    <a:pt x="220359" y="489036"/>
                  </a:cubicBezTo>
                  <a:cubicBezTo>
                    <a:pt x="206862" y="495799"/>
                    <a:pt x="190936" y="495627"/>
                    <a:pt x="177591" y="488560"/>
                  </a:cubicBezTo>
                  <a:cubicBezTo>
                    <a:pt x="177591" y="488560"/>
                    <a:pt x="155017" y="371021"/>
                    <a:pt x="150255" y="318062"/>
                  </a:cubicBezTo>
                  <a:cubicBezTo>
                    <a:pt x="143778" y="246149"/>
                    <a:pt x="132729" y="199095"/>
                    <a:pt x="136348" y="183665"/>
                  </a:cubicBezTo>
                  <a:cubicBezTo>
                    <a:pt x="139587" y="170044"/>
                    <a:pt x="218168" y="131372"/>
                    <a:pt x="243123" y="110703"/>
                  </a:cubicBezTo>
                  <a:lnTo>
                    <a:pt x="78531" y="165853"/>
                  </a:lnTo>
                  <a:cubicBezTo>
                    <a:pt x="81789" y="183703"/>
                    <a:pt x="83380" y="201810"/>
                    <a:pt x="83294" y="219955"/>
                  </a:cubicBezTo>
                  <a:cubicBezTo>
                    <a:pt x="81770" y="277105"/>
                    <a:pt x="78627" y="400453"/>
                    <a:pt x="78627" y="400453"/>
                  </a:cubicBezTo>
                  <a:cubicBezTo>
                    <a:pt x="78627" y="400453"/>
                    <a:pt x="56053" y="416741"/>
                    <a:pt x="36812" y="400453"/>
                  </a:cubicBezTo>
                  <a:cubicBezTo>
                    <a:pt x="36812" y="400453"/>
                    <a:pt x="-4622" y="156137"/>
                    <a:pt x="427" y="124229"/>
                  </a:cubicBezTo>
                  <a:cubicBezTo>
                    <a:pt x="5189" y="93558"/>
                    <a:pt x="150255" y="30788"/>
                    <a:pt x="175782" y="9167"/>
                  </a:cubicBezTo>
                  <a:cubicBezTo>
                    <a:pt x="184802" y="1843"/>
                    <a:pt x="196499" y="-1308"/>
                    <a:pt x="207976" y="4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12"/>
            <p:cNvSpPr/>
            <p:nvPr/>
          </p:nvSpPr>
          <p:spPr>
            <a:xfrm>
              <a:off x="7417903" y="1095544"/>
              <a:ext cx="102781" cy="99997"/>
            </a:xfrm>
            <a:custGeom>
              <a:avLst/>
              <a:gdLst/>
              <a:ahLst/>
              <a:cxnLst/>
              <a:rect l="l" t="t" r="r" b="b"/>
              <a:pathLst>
                <a:path w="128556" h="125075" extrusionOk="0">
                  <a:moveTo>
                    <a:pt x="102220" y="0"/>
                  </a:moveTo>
                  <a:cubicBezTo>
                    <a:pt x="102220" y="0"/>
                    <a:pt x="99838" y="46196"/>
                    <a:pt x="100886" y="50292"/>
                  </a:cubicBezTo>
                  <a:cubicBezTo>
                    <a:pt x="101934" y="54388"/>
                    <a:pt x="122032" y="67913"/>
                    <a:pt x="127937" y="72676"/>
                  </a:cubicBezTo>
                  <a:cubicBezTo>
                    <a:pt x="133843" y="77438"/>
                    <a:pt x="96029" y="114776"/>
                    <a:pt x="77645" y="123253"/>
                  </a:cubicBezTo>
                  <a:cubicBezTo>
                    <a:pt x="59262" y="131731"/>
                    <a:pt x="1445" y="109442"/>
                    <a:pt x="112" y="80867"/>
                  </a:cubicBezTo>
                  <a:cubicBezTo>
                    <a:pt x="-1222" y="52292"/>
                    <a:pt x="9637" y="28289"/>
                    <a:pt x="19162" y="27051"/>
                  </a:cubicBezTo>
                  <a:cubicBezTo>
                    <a:pt x="28687" y="25813"/>
                    <a:pt x="102220" y="0"/>
                    <a:pt x="10222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12"/>
            <p:cNvSpPr/>
            <p:nvPr/>
          </p:nvSpPr>
          <p:spPr>
            <a:xfrm>
              <a:off x="7381720" y="1109556"/>
              <a:ext cx="166775" cy="325513"/>
            </a:xfrm>
            <a:custGeom>
              <a:avLst/>
              <a:gdLst/>
              <a:ahLst/>
              <a:cxnLst/>
              <a:rect l="l" t="t" r="r" b="b"/>
              <a:pathLst>
                <a:path w="208599" h="407146" extrusionOk="0">
                  <a:moveTo>
                    <a:pt x="152620" y="40673"/>
                  </a:moveTo>
                  <a:cubicBezTo>
                    <a:pt x="152620" y="40673"/>
                    <a:pt x="119187" y="90584"/>
                    <a:pt x="72419" y="95251"/>
                  </a:cubicBezTo>
                  <a:cubicBezTo>
                    <a:pt x="57751" y="80773"/>
                    <a:pt x="56417" y="28576"/>
                    <a:pt x="76801" y="12574"/>
                  </a:cubicBezTo>
                  <a:cubicBezTo>
                    <a:pt x="76801" y="12574"/>
                    <a:pt x="57751" y="-2571"/>
                    <a:pt x="45178" y="382"/>
                  </a:cubicBezTo>
                  <a:cubicBezTo>
                    <a:pt x="31481" y="8783"/>
                    <a:pt x="21327" y="21888"/>
                    <a:pt x="16603" y="37244"/>
                  </a:cubicBezTo>
                  <a:cubicBezTo>
                    <a:pt x="4658" y="71536"/>
                    <a:pt x="-923" y="107721"/>
                    <a:pt x="124" y="144019"/>
                  </a:cubicBezTo>
                  <a:cubicBezTo>
                    <a:pt x="886" y="192977"/>
                    <a:pt x="124" y="316707"/>
                    <a:pt x="124" y="316707"/>
                  </a:cubicBezTo>
                  <a:cubicBezTo>
                    <a:pt x="5620" y="346271"/>
                    <a:pt x="23556" y="372047"/>
                    <a:pt x="49369" y="387478"/>
                  </a:cubicBezTo>
                  <a:cubicBezTo>
                    <a:pt x="83068" y="406490"/>
                    <a:pt x="122740" y="411976"/>
                    <a:pt x="160335" y="402813"/>
                  </a:cubicBezTo>
                  <a:cubicBezTo>
                    <a:pt x="183957" y="397289"/>
                    <a:pt x="192720" y="383763"/>
                    <a:pt x="200911" y="366904"/>
                  </a:cubicBezTo>
                  <a:cubicBezTo>
                    <a:pt x="198816" y="332614"/>
                    <a:pt x="185195" y="262129"/>
                    <a:pt x="190910" y="218790"/>
                  </a:cubicBezTo>
                  <a:cubicBezTo>
                    <a:pt x="196625" y="175451"/>
                    <a:pt x="205769" y="143447"/>
                    <a:pt x="208150" y="108586"/>
                  </a:cubicBezTo>
                  <a:cubicBezTo>
                    <a:pt x="210532" y="73724"/>
                    <a:pt x="203483" y="74391"/>
                    <a:pt x="186052" y="62009"/>
                  </a:cubicBezTo>
                  <a:cubicBezTo>
                    <a:pt x="175442" y="54092"/>
                    <a:pt x="164269" y="46962"/>
                    <a:pt x="152620" y="4067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12"/>
            <p:cNvSpPr/>
            <p:nvPr/>
          </p:nvSpPr>
          <p:spPr>
            <a:xfrm>
              <a:off x="7413797" y="991818"/>
              <a:ext cx="110760" cy="134864"/>
            </a:xfrm>
            <a:custGeom>
              <a:avLst/>
              <a:gdLst/>
              <a:ahLst/>
              <a:cxnLst/>
              <a:rect l="l" t="t" r="r" b="b"/>
              <a:pathLst>
                <a:path w="138537" h="168686" extrusionOk="0">
                  <a:moveTo>
                    <a:pt x="2962" y="60969"/>
                  </a:moveTo>
                  <a:lnTo>
                    <a:pt x="2962" y="60969"/>
                  </a:lnTo>
                  <a:cubicBezTo>
                    <a:pt x="8486" y="25155"/>
                    <a:pt x="34204" y="-1896"/>
                    <a:pt x="71161" y="104"/>
                  </a:cubicBezTo>
                  <a:cubicBezTo>
                    <a:pt x="110299" y="2083"/>
                    <a:pt x="140427" y="35416"/>
                    <a:pt x="138445" y="74557"/>
                  </a:cubicBezTo>
                  <a:cubicBezTo>
                    <a:pt x="137321" y="96813"/>
                    <a:pt x="125806" y="117248"/>
                    <a:pt x="107356" y="129739"/>
                  </a:cubicBezTo>
                  <a:cubicBezTo>
                    <a:pt x="106032" y="135172"/>
                    <a:pt x="104117" y="140443"/>
                    <a:pt x="101641" y="145456"/>
                  </a:cubicBezTo>
                  <a:cubicBezTo>
                    <a:pt x="88592" y="160696"/>
                    <a:pt x="49063" y="170125"/>
                    <a:pt x="37728" y="168506"/>
                  </a:cubicBezTo>
                  <a:cubicBezTo>
                    <a:pt x="23907" y="167251"/>
                    <a:pt x="12249" y="157706"/>
                    <a:pt x="8296" y="144408"/>
                  </a:cubicBezTo>
                  <a:cubicBezTo>
                    <a:pt x="-3610" y="116309"/>
                    <a:pt x="-86" y="78685"/>
                    <a:pt x="2962" y="6096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12"/>
            <p:cNvSpPr/>
            <p:nvPr/>
          </p:nvSpPr>
          <p:spPr>
            <a:xfrm>
              <a:off x="7417935" y="980032"/>
              <a:ext cx="116886" cy="115512"/>
            </a:xfrm>
            <a:custGeom>
              <a:avLst/>
              <a:gdLst/>
              <a:ahLst/>
              <a:cxnLst/>
              <a:rect l="l" t="t" r="r" b="b"/>
              <a:pathLst>
                <a:path w="146199" h="144480" extrusionOk="0">
                  <a:moveTo>
                    <a:pt x="102179" y="144481"/>
                  </a:moveTo>
                  <a:lnTo>
                    <a:pt x="102179" y="144481"/>
                  </a:lnTo>
                  <a:lnTo>
                    <a:pt x="98750" y="113239"/>
                  </a:lnTo>
                  <a:cubicBezTo>
                    <a:pt x="98750" y="113239"/>
                    <a:pt x="124277" y="47135"/>
                    <a:pt x="63984" y="59899"/>
                  </a:cubicBezTo>
                  <a:cubicBezTo>
                    <a:pt x="24169" y="68281"/>
                    <a:pt x="14168" y="71900"/>
                    <a:pt x="2072" y="45135"/>
                  </a:cubicBezTo>
                  <a:cubicBezTo>
                    <a:pt x="-10025" y="18370"/>
                    <a:pt x="32647" y="-5538"/>
                    <a:pt x="83415" y="1129"/>
                  </a:cubicBezTo>
                  <a:cubicBezTo>
                    <a:pt x="119648" y="4934"/>
                    <a:pt x="146928" y="35857"/>
                    <a:pt x="146185" y="72281"/>
                  </a:cubicBezTo>
                  <a:cubicBezTo>
                    <a:pt x="144851" y="91903"/>
                    <a:pt x="139612" y="131717"/>
                    <a:pt x="102179" y="14448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12"/>
            <p:cNvSpPr/>
            <p:nvPr/>
          </p:nvSpPr>
          <p:spPr>
            <a:xfrm>
              <a:off x="7364000" y="1109861"/>
              <a:ext cx="53839" cy="78361"/>
            </a:xfrm>
            <a:custGeom>
              <a:avLst/>
              <a:gdLst/>
              <a:ahLst/>
              <a:cxnLst/>
              <a:rect l="l" t="t" r="r" b="b"/>
              <a:pathLst>
                <a:path w="67341" h="98012" extrusionOk="0">
                  <a:moveTo>
                    <a:pt x="24289" y="98012"/>
                  </a:moveTo>
                  <a:cubicBezTo>
                    <a:pt x="15097" y="97573"/>
                    <a:pt x="6410" y="93657"/>
                    <a:pt x="0" y="87058"/>
                  </a:cubicBezTo>
                  <a:cubicBezTo>
                    <a:pt x="1334" y="70009"/>
                    <a:pt x="23241" y="4858"/>
                    <a:pt x="67342" y="0"/>
                  </a:cubicBezTo>
                  <a:cubicBezTo>
                    <a:pt x="55350" y="8451"/>
                    <a:pt x="45844" y="19962"/>
                    <a:pt x="39814" y="33338"/>
                  </a:cubicBezTo>
                  <a:cubicBezTo>
                    <a:pt x="32994" y="54469"/>
                    <a:pt x="27813" y="76090"/>
                    <a:pt x="24289" y="9801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12"/>
            <p:cNvSpPr/>
            <p:nvPr/>
          </p:nvSpPr>
          <p:spPr>
            <a:xfrm>
              <a:off x="7794459" y="3551002"/>
              <a:ext cx="540508" cy="312148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12"/>
            <p:cNvSpPr/>
            <p:nvPr/>
          </p:nvSpPr>
          <p:spPr>
            <a:xfrm>
              <a:off x="7824798" y="3491907"/>
              <a:ext cx="469764" cy="181297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12"/>
            <p:cNvSpPr/>
            <p:nvPr/>
          </p:nvSpPr>
          <p:spPr>
            <a:xfrm>
              <a:off x="7794490" y="3623727"/>
              <a:ext cx="41046" cy="82625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2"/>
            <p:cNvSpPr/>
            <p:nvPr/>
          </p:nvSpPr>
          <p:spPr>
            <a:xfrm>
              <a:off x="8298847" y="3624184"/>
              <a:ext cx="36096" cy="82168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2"/>
            <p:cNvSpPr/>
            <p:nvPr/>
          </p:nvSpPr>
          <p:spPr>
            <a:xfrm>
              <a:off x="7842237" y="3535238"/>
              <a:ext cx="449908" cy="259679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12"/>
            <p:cNvSpPr/>
            <p:nvPr/>
          </p:nvSpPr>
          <p:spPr>
            <a:xfrm>
              <a:off x="7815050" y="3673683"/>
              <a:ext cx="491482" cy="17632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2"/>
            <p:cNvSpPr/>
            <p:nvPr/>
          </p:nvSpPr>
          <p:spPr>
            <a:xfrm>
              <a:off x="7794490" y="3472184"/>
              <a:ext cx="540453" cy="312196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2"/>
            <p:cNvSpPr/>
            <p:nvPr/>
          </p:nvSpPr>
          <p:spPr>
            <a:xfrm>
              <a:off x="7752377" y="3752957"/>
              <a:ext cx="148877" cy="85976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12"/>
            <p:cNvSpPr/>
            <p:nvPr/>
          </p:nvSpPr>
          <p:spPr>
            <a:xfrm>
              <a:off x="7787483" y="3773138"/>
              <a:ext cx="113771" cy="106232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12"/>
            <p:cNvSpPr/>
            <p:nvPr/>
          </p:nvSpPr>
          <p:spPr>
            <a:xfrm>
              <a:off x="7465892" y="3799784"/>
              <a:ext cx="344817" cy="254127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2"/>
            <p:cNvSpPr/>
            <p:nvPr/>
          </p:nvSpPr>
          <p:spPr>
            <a:xfrm>
              <a:off x="8113340" y="4275363"/>
              <a:ext cx="345579" cy="199519"/>
            </a:xfrm>
            <a:custGeom>
              <a:avLst/>
              <a:gdLst/>
              <a:ahLst/>
              <a:cxnLst/>
              <a:rect l="l" t="t" r="r" b="b"/>
              <a:pathLst>
                <a:path w="432244" h="249555" extrusionOk="0">
                  <a:moveTo>
                    <a:pt x="432244" y="124778"/>
                  </a:moveTo>
                  <a:cubicBezTo>
                    <a:pt x="432244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4" y="55865"/>
                    <a:pt x="432244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12"/>
            <p:cNvSpPr/>
            <p:nvPr/>
          </p:nvSpPr>
          <p:spPr>
            <a:xfrm>
              <a:off x="8345604" y="3658605"/>
              <a:ext cx="79241" cy="172485"/>
            </a:xfrm>
            <a:custGeom>
              <a:avLst/>
              <a:gdLst/>
              <a:ahLst/>
              <a:cxnLst/>
              <a:rect l="l" t="t" r="r" b="b"/>
              <a:pathLst>
                <a:path w="99113" h="215741" extrusionOk="0">
                  <a:moveTo>
                    <a:pt x="77248" y="0"/>
                  </a:moveTo>
                  <a:cubicBezTo>
                    <a:pt x="79534" y="20098"/>
                    <a:pt x="103537" y="106775"/>
                    <a:pt x="98393" y="136398"/>
                  </a:cubicBezTo>
                  <a:cubicBezTo>
                    <a:pt x="93250" y="166021"/>
                    <a:pt x="11335" y="215741"/>
                    <a:pt x="11335" y="215741"/>
                  </a:cubicBezTo>
                  <a:lnTo>
                    <a:pt x="0" y="164973"/>
                  </a:lnTo>
                  <a:lnTo>
                    <a:pt x="45339" y="120491"/>
                  </a:lnTo>
                  <a:lnTo>
                    <a:pt x="33052" y="363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12"/>
            <p:cNvSpPr/>
            <p:nvPr/>
          </p:nvSpPr>
          <p:spPr>
            <a:xfrm>
              <a:off x="8356722" y="3587657"/>
              <a:ext cx="56961" cy="109603"/>
            </a:xfrm>
            <a:custGeom>
              <a:avLst/>
              <a:gdLst/>
              <a:ahLst/>
              <a:cxnLst/>
              <a:rect l="l" t="t" r="r" b="b"/>
              <a:pathLst>
                <a:path w="71246" h="137090" extrusionOk="0">
                  <a:moveTo>
                    <a:pt x="0" y="3302"/>
                  </a:moveTo>
                  <a:cubicBezTo>
                    <a:pt x="16516" y="-4309"/>
                    <a:pt x="36109" y="1625"/>
                    <a:pt x="45625" y="17113"/>
                  </a:cubicBezTo>
                  <a:cubicBezTo>
                    <a:pt x="57626" y="37020"/>
                    <a:pt x="70104" y="105505"/>
                    <a:pt x="71247" y="117125"/>
                  </a:cubicBezTo>
                  <a:cubicBezTo>
                    <a:pt x="71247" y="117125"/>
                    <a:pt x="54388" y="140557"/>
                    <a:pt x="29051" y="1366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2"/>
            <p:cNvSpPr/>
            <p:nvPr/>
          </p:nvSpPr>
          <p:spPr>
            <a:xfrm>
              <a:off x="8165307" y="4346248"/>
              <a:ext cx="122882" cy="68919"/>
            </a:xfrm>
            <a:custGeom>
              <a:avLst/>
              <a:gdLst/>
              <a:ahLst/>
              <a:cxnLst/>
              <a:rect l="l" t="t" r="r" b="b"/>
              <a:pathLst>
                <a:path w="153698" h="86203" extrusionOk="0">
                  <a:moveTo>
                    <a:pt x="145884" y="20876"/>
                  </a:moveTo>
                  <a:cubicBezTo>
                    <a:pt x="128063" y="25743"/>
                    <a:pt x="109051" y="23409"/>
                    <a:pt x="92925" y="14399"/>
                  </a:cubicBezTo>
                  <a:cubicBezTo>
                    <a:pt x="80162" y="14399"/>
                    <a:pt x="10820" y="-14843"/>
                    <a:pt x="1390" y="10017"/>
                  </a:cubicBezTo>
                  <a:cubicBezTo>
                    <a:pt x="-6802" y="31925"/>
                    <a:pt x="23202" y="52118"/>
                    <a:pt x="39490" y="55928"/>
                  </a:cubicBezTo>
                  <a:cubicBezTo>
                    <a:pt x="74542" y="64405"/>
                    <a:pt x="100355" y="81931"/>
                    <a:pt x="114451" y="84503"/>
                  </a:cubicBezTo>
                  <a:cubicBezTo>
                    <a:pt x="124929" y="86694"/>
                    <a:pt x="138455" y="88122"/>
                    <a:pt x="146837" y="79931"/>
                  </a:cubicBezTo>
                  <a:cubicBezTo>
                    <a:pt x="156552" y="70406"/>
                    <a:pt x="155695" y="33830"/>
                    <a:pt x="145884" y="20876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2"/>
            <p:cNvSpPr/>
            <p:nvPr/>
          </p:nvSpPr>
          <p:spPr>
            <a:xfrm>
              <a:off x="8165313" y="4357988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103"/>
                  </a:moveTo>
                  <a:cubicBezTo>
                    <a:pt x="100059" y="61150"/>
                    <a:pt x="74246" y="43720"/>
                    <a:pt x="39195" y="35528"/>
                  </a:cubicBezTo>
                  <a:cubicBezTo>
                    <a:pt x="25764" y="32290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246" y="50006"/>
                    <a:pt x="100059" y="67532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9" y="65161"/>
                    <a:pt x="126882" y="67742"/>
                    <a:pt x="114156" y="6410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12"/>
            <p:cNvSpPr/>
            <p:nvPr/>
          </p:nvSpPr>
          <p:spPr>
            <a:xfrm>
              <a:off x="8255166" y="4305930"/>
              <a:ext cx="122882" cy="68953"/>
            </a:xfrm>
            <a:custGeom>
              <a:avLst/>
              <a:gdLst/>
              <a:ahLst/>
              <a:cxnLst/>
              <a:rect l="l" t="t" r="r" b="b"/>
              <a:pathLst>
                <a:path w="153698" h="86245" extrusionOk="0">
                  <a:moveTo>
                    <a:pt x="145884" y="20822"/>
                  </a:moveTo>
                  <a:cubicBezTo>
                    <a:pt x="128082" y="25766"/>
                    <a:pt x="109041" y="23470"/>
                    <a:pt x="92925" y="14441"/>
                  </a:cubicBezTo>
                  <a:cubicBezTo>
                    <a:pt x="80162" y="14441"/>
                    <a:pt x="10820" y="-14896"/>
                    <a:pt x="1390" y="10059"/>
                  </a:cubicBezTo>
                  <a:cubicBezTo>
                    <a:pt x="-6802" y="31871"/>
                    <a:pt x="23202" y="52064"/>
                    <a:pt x="39490" y="55969"/>
                  </a:cubicBezTo>
                  <a:cubicBezTo>
                    <a:pt x="74446" y="64447"/>
                    <a:pt x="100354" y="81877"/>
                    <a:pt x="114452" y="84544"/>
                  </a:cubicBezTo>
                  <a:cubicBezTo>
                    <a:pt x="124929" y="86735"/>
                    <a:pt x="138454" y="88164"/>
                    <a:pt x="146837" y="79973"/>
                  </a:cubicBezTo>
                  <a:cubicBezTo>
                    <a:pt x="156552" y="70352"/>
                    <a:pt x="155695" y="33776"/>
                    <a:pt x="145884" y="2082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2"/>
            <p:cNvSpPr/>
            <p:nvPr/>
          </p:nvSpPr>
          <p:spPr>
            <a:xfrm>
              <a:off x="8255174" y="4317703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008"/>
                  </a:moveTo>
                  <a:cubicBezTo>
                    <a:pt x="100059" y="61055"/>
                    <a:pt x="74151" y="43624"/>
                    <a:pt x="39195" y="35433"/>
                  </a:cubicBezTo>
                  <a:cubicBezTo>
                    <a:pt x="25764" y="32195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151" y="50006"/>
                    <a:pt x="100059" y="67437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8" y="65170"/>
                    <a:pt x="126862" y="67713"/>
                    <a:pt x="114156" y="64008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2"/>
            <p:cNvSpPr/>
            <p:nvPr/>
          </p:nvSpPr>
          <p:spPr>
            <a:xfrm>
              <a:off x="8198325" y="3858200"/>
              <a:ext cx="179678" cy="507212"/>
            </a:xfrm>
            <a:custGeom>
              <a:avLst/>
              <a:gdLst/>
              <a:ahLst/>
              <a:cxnLst/>
              <a:rect l="l" t="t" r="r" b="b"/>
              <a:pathLst>
                <a:path w="224738" h="634412" extrusionOk="0">
                  <a:moveTo>
                    <a:pt x="218313" y="392525"/>
                  </a:moveTo>
                  <a:cubicBezTo>
                    <a:pt x="215360" y="366693"/>
                    <a:pt x="210036" y="341186"/>
                    <a:pt x="202406" y="316325"/>
                  </a:cubicBezTo>
                  <a:cubicBezTo>
                    <a:pt x="202406" y="316325"/>
                    <a:pt x="207169" y="250793"/>
                    <a:pt x="209550" y="188690"/>
                  </a:cubicBezTo>
                  <a:cubicBezTo>
                    <a:pt x="212217" y="118205"/>
                    <a:pt x="236696" y="56197"/>
                    <a:pt x="217361" y="0"/>
                  </a:cubicBezTo>
                  <a:lnTo>
                    <a:pt x="0" y="48292"/>
                  </a:lnTo>
                  <a:cubicBezTo>
                    <a:pt x="0" y="48292"/>
                    <a:pt x="13145" y="329279"/>
                    <a:pt x="16002" y="363283"/>
                  </a:cubicBezTo>
                  <a:cubicBezTo>
                    <a:pt x="17536" y="389744"/>
                    <a:pt x="20717" y="416080"/>
                    <a:pt x="25527" y="442150"/>
                  </a:cubicBezTo>
                  <a:cubicBezTo>
                    <a:pt x="35052" y="496729"/>
                    <a:pt x="51530" y="626459"/>
                    <a:pt x="51530" y="626459"/>
                  </a:cubicBezTo>
                  <a:cubicBezTo>
                    <a:pt x="68075" y="634374"/>
                    <a:pt x="86801" y="636461"/>
                    <a:pt x="104680" y="632365"/>
                  </a:cubicBezTo>
                  <a:cubicBezTo>
                    <a:pt x="104680" y="632365"/>
                    <a:pt x="103061" y="468344"/>
                    <a:pt x="101537" y="429006"/>
                  </a:cubicBezTo>
                  <a:cubicBezTo>
                    <a:pt x="99727" y="381381"/>
                    <a:pt x="98298" y="384715"/>
                    <a:pt x="98298" y="384715"/>
                  </a:cubicBezTo>
                  <a:lnTo>
                    <a:pt x="105537" y="265176"/>
                  </a:lnTo>
                  <a:lnTo>
                    <a:pt x="110204" y="205740"/>
                  </a:lnTo>
                  <a:cubicBezTo>
                    <a:pt x="110204" y="205740"/>
                    <a:pt x="116205" y="249364"/>
                    <a:pt x="119729" y="288322"/>
                  </a:cubicBezTo>
                  <a:cubicBezTo>
                    <a:pt x="123158" y="322326"/>
                    <a:pt x="131350" y="353092"/>
                    <a:pt x="140494" y="416338"/>
                  </a:cubicBezTo>
                  <a:cubicBezTo>
                    <a:pt x="148495" y="471202"/>
                    <a:pt x="161354" y="581501"/>
                    <a:pt x="161354" y="581501"/>
                  </a:cubicBezTo>
                  <a:cubicBezTo>
                    <a:pt x="184404" y="594836"/>
                    <a:pt x="215551" y="583787"/>
                    <a:pt x="215551" y="583787"/>
                  </a:cubicBezTo>
                  <a:cubicBezTo>
                    <a:pt x="215551" y="583787"/>
                    <a:pt x="224790" y="440150"/>
                    <a:pt x="218313" y="39252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2"/>
            <p:cNvSpPr/>
            <p:nvPr/>
          </p:nvSpPr>
          <p:spPr>
            <a:xfrm>
              <a:off x="8224549" y="3442293"/>
              <a:ext cx="130417" cy="208730"/>
            </a:xfrm>
            <a:custGeom>
              <a:avLst/>
              <a:gdLst/>
              <a:ahLst/>
              <a:cxnLst/>
              <a:rect l="l" t="t" r="r" b="b"/>
              <a:pathLst>
                <a:path w="163123" h="261076" extrusionOk="0">
                  <a:moveTo>
                    <a:pt x="153890" y="186263"/>
                  </a:moveTo>
                  <a:cubicBezTo>
                    <a:pt x="137316" y="187120"/>
                    <a:pt x="125315" y="191406"/>
                    <a:pt x="122934" y="186263"/>
                  </a:cubicBezTo>
                  <a:cubicBezTo>
                    <a:pt x="121190" y="177738"/>
                    <a:pt x="119914" y="169117"/>
                    <a:pt x="119124" y="160450"/>
                  </a:cubicBezTo>
                  <a:cubicBezTo>
                    <a:pt x="121028" y="155592"/>
                    <a:pt x="122743" y="150449"/>
                    <a:pt x="122743" y="150449"/>
                  </a:cubicBezTo>
                  <a:cubicBezTo>
                    <a:pt x="143508" y="137685"/>
                    <a:pt x="150080" y="115206"/>
                    <a:pt x="152842" y="89012"/>
                  </a:cubicBezTo>
                  <a:cubicBezTo>
                    <a:pt x="157509" y="44245"/>
                    <a:pt x="133316" y="5097"/>
                    <a:pt x="88548" y="430"/>
                  </a:cubicBezTo>
                  <a:cubicBezTo>
                    <a:pt x="46543" y="-3952"/>
                    <a:pt x="15587" y="25671"/>
                    <a:pt x="7300" y="66248"/>
                  </a:cubicBezTo>
                  <a:cubicBezTo>
                    <a:pt x="2918" y="86250"/>
                    <a:pt x="-5940" y="124064"/>
                    <a:pt x="5967" y="157021"/>
                  </a:cubicBezTo>
                  <a:cubicBezTo>
                    <a:pt x="12729" y="175499"/>
                    <a:pt x="21302" y="190073"/>
                    <a:pt x="29969" y="192930"/>
                  </a:cubicBezTo>
                  <a:cubicBezTo>
                    <a:pt x="38294" y="192740"/>
                    <a:pt x="46600" y="192006"/>
                    <a:pt x="54830" y="190739"/>
                  </a:cubicBezTo>
                  <a:lnTo>
                    <a:pt x="54830" y="190739"/>
                  </a:lnTo>
                  <a:cubicBezTo>
                    <a:pt x="54830" y="190739"/>
                    <a:pt x="57020" y="203122"/>
                    <a:pt x="58544" y="211123"/>
                  </a:cubicBezTo>
                  <a:cubicBezTo>
                    <a:pt x="60068" y="219124"/>
                    <a:pt x="59497" y="223315"/>
                    <a:pt x="43590" y="233030"/>
                  </a:cubicBezTo>
                  <a:cubicBezTo>
                    <a:pt x="27684" y="242746"/>
                    <a:pt x="67593" y="262939"/>
                    <a:pt x="93692" y="260939"/>
                  </a:cubicBezTo>
                  <a:cubicBezTo>
                    <a:pt x="119790" y="258938"/>
                    <a:pt x="149032" y="243222"/>
                    <a:pt x="157128" y="226458"/>
                  </a:cubicBezTo>
                  <a:cubicBezTo>
                    <a:pt x="165986" y="207884"/>
                    <a:pt x="165129" y="185786"/>
                    <a:pt x="153890" y="18626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12"/>
            <p:cNvSpPr/>
            <p:nvPr/>
          </p:nvSpPr>
          <p:spPr>
            <a:xfrm>
              <a:off x="8197056" y="3589895"/>
              <a:ext cx="200560" cy="332104"/>
            </a:xfrm>
            <a:custGeom>
              <a:avLst/>
              <a:gdLst/>
              <a:ahLst/>
              <a:cxnLst/>
              <a:rect l="l" t="t" r="r" b="b"/>
              <a:pathLst>
                <a:path w="250857" h="415389" extrusionOk="0">
                  <a:moveTo>
                    <a:pt x="164275" y="4121"/>
                  </a:moveTo>
                  <a:cubicBezTo>
                    <a:pt x="168847" y="15551"/>
                    <a:pt x="157131" y="29553"/>
                    <a:pt x="126175" y="39364"/>
                  </a:cubicBezTo>
                  <a:cubicBezTo>
                    <a:pt x="95218" y="49174"/>
                    <a:pt x="92266" y="36506"/>
                    <a:pt x="92266" y="36506"/>
                  </a:cubicBezTo>
                  <a:cubicBezTo>
                    <a:pt x="71558" y="45793"/>
                    <a:pt x="51375" y="56194"/>
                    <a:pt x="31782" y="67653"/>
                  </a:cubicBezTo>
                  <a:cubicBezTo>
                    <a:pt x="12732" y="80702"/>
                    <a:pt x="4921" y="118516"/>
                    <a:pt x="2350" y="181953"/>
                  </a:cubicBezTo>
                  <a:cubicBezTo>
                    <a:pt x="-508" y="255676"/>
                    <a:pt x="-794" y="365119"/>
                    <a:pt x="1683" y="383978"/>
                  </a:cubicBezTo>
                  <a:cubicBezTo>
                    <a:pt x="1683" y="383978"/>
                    <a:pt x="36544" y="418745"/>
                    <a:pt x="81217" y="415125"/>
                  </a:cubicBezTo>
                  <a:cubicBezTo>
                    <a:pt x="125889" y="411506"/>
                    <a:pt x="200946" y="371977"/>
                    <a:pt x="219139" y="341401"/>
                  </a:cubicBezTo>
                  <a:cubicBezTo>
                    <a:pt x="218662" y="276727"/>
                    <a:pt x="211042" y="266249"/>
                    <a:pt x="221520" y="229006"/>
                  </a:cubicBezTo>
                  <a:cubicBezTo>
                    <a:pt x="245523" y="143281"/>
                    <a:pt x="258096" y="108801"/>
                    <a:pt x="246475" y="52127"/>
                  </a:cubicBezTo>
                  <a:cubicBezTo>
                    <a:pt x="236950" y="5359"/>
                    <a:pt x="223425" y="-451"/>
                    <a:pt x="204946" y="25"/>
                  </a:cubicBezTo>
                  <a:cubicBezTo>
                    <a:pt x="191326" y="683"/>
                    <a:pt x="177752" y="2045"/>
                    <a:pt x="164275" y="412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2"/>
            <p:cNvSpPr/>
            <p:nvPr/>
          </p:nvSpPr>
          <p:spPr>
            <a:xfrm>
              <a:off x="8000839" y="3631642"/>
              <a:ext cx="254644" cy="198374"/>
            </a:xfrm>
            <a:custGeom>
              <a:avLst/>
              <a:gdLst/>
              <a:ahLst/>
              <a:cxnLst/>
              <a:rect l="l" t="t" r="r" b="b"/>
              <a:pathLst>
                <a:path w="318504" h="248122" extrusionOk="0">
                  <a:moveTo>
                    <a:pt x="177479" y="190982"/>
                  </a:moveTo>
                  <a:cubicBezTo>
                    <a:pt x="214150" y="200507"/>
                    <a:pt x="222723" y="177171"/>
                    <a:pt x="227580" y="158026"/>
                  </a:cubicBezTo>
                  <a:cubicBezTo>
                    <a:pt x="239201" y="111734"/>
                    <a:pt x="245487" y="69920"/>
                    <a:pt x="254155" y="43726"/>
                  </a:cubicBezTo>
                  <a:cubicBezTo>
                    <a:pt x="264442" y="12674"/>
                    <a:pt x="275110" y="7721"/>
                    <a:pt x="290255" y="1721"/>
                  </a:cubicBezTo>
                  <a:cubicBezTo>
                    <a:pt x="307876" y="-5423"/>
                    <a:pt x="323116" y="9531"/>
                    <a:pt x="317210" y="49346"/>
                  </a:cubicBezTo>
                  <a:cubicBezTo>
                    <a:pt x="310010" y="95104"/>
                    <a:pt x="298789" y="140138"/>
                    <a:pt x="283683" y="183934"/>
                  </a:cubicBezTo>
                  <a:cubicBezTo>
                    <a:pt x="279110" y="198412"/>
                    <a:pt x="268919" y="224034"/>
                    <a:pt x="253583" y="236417"/>
                  </a:cubicBezTo>
                  <a:cubicBezTo>
                    <a:pt x="234533" y="251656"/>
                    <a:pt x="205958" y="250990"/>
                    <a:pt x="163096" y="240322"/>
                  </a:cubicBezTo>
                  <a:cubicBezTo>
                    <a:pt x="144808" y="235750"/>
                    <a:pt x="124996" y="224796"/>
                    <a:pt x="89849" y="208604"/>
                  </a:cubicBezTo>
                  <a:cubicBezTo>
                    <a:pt x="80324" y="204222"/>
                    <a:pt x="73275" y="201364"/>
                    <a:pt x="55368" y="192983"/>
                  </a:cubicBezTo>
                  <a:cubicBezTo>
                    <a:pt x="37423" y="184886"/>
                    <a:pt x="21678" y="172599"/>
                    <a:pt x="9458" y="157169"/>
                  </a:cubicBezTo>
                  <a:cubicBezTo>
                    <a:pt x="-67" y="143548"/>
                    <a:pt x="-1115" y="137166"/>
                    <a:pt x="790" y="134118"/>
                  </a:cubicBezTo>
                  <a:cubicBezTo>
                    <a:pt x="2695" y="131070"/>
                    <a:pt x="7458" y="131070"/>
                    <a:pt x="12410" y="136785"/>
                  </a:cubicBezTo>
                  <a:cubicBezTo>
                    <a:pt x="19697" y="146405"/>
                    <a:pt x="28632" y="154664"/>
                    <a:pt x="38795" y="161169"/>
                  </a:cubicBezTo>
                  <a:cubicBezTo>
                    <a:pt x="38795" y="161169"/>
                    <a:pt x="27174" y="149168"/>
                    <a:pt x="20983" y="141452"/>
                  </a:cubicBezTo>
                  <a:cubicBezTo>
                    <a:pt x="15363" y="134547"/>
                    <a:pt x="10686" y="126927"/>
                    <a:pt x="7076" y="118783"/>
                  </a:cubicBezTo>
                  <a:cubicBezTo>
                    <a:pt x="3743" y="110877"/>
                    <a:pt x="10601" y="99733"/>
                    <a:pt x="15744" y="105734"/>
                  </a:cubicBezTo>
                  <a:cubicBezTo>
                    <a:pt x="20888" y="111734"/>
                    <a:pt x="23459" y="117164"/>
                    <a:pt x="32889" y="128498"/>
                  </a:cubicBezTo>
                  <a:cubicBezTo>
                    <a:pt x="37880" y="134547"/>
                    <a:pt x="43567" y="139985"/>
                    <a:pt x="49844" y="144691"/>
                  </a:cubicBezTo>
                  <a:cubicBezTo>
                    <a:pt x="43977" y="136738"/>
                    <a:pt x="38757" y="128327"/>
                    <a:pt x="34223" y="119545"/>
                  </a:cubicBezTo>
                  <a:cubicBezTo>
                    <a:pt x="30213" y="112649"/>
                    <a:pt x="28232" y="104753"/>
                    <a:pt x="28508" y="96780"/>
                  </a:cubicBezTo>
                  <a:cubicBezTo>
                    <a:pt x="28508" y="92684"/>
                    <a:pt x="34699" y="87731"/>
                    <a:pt x="40128" y="95637"/>
                  </a:cubicBezTo>
                  <a:cubicBezTo>
                    <a:pt x="45510" y="106372"/>
                    <a:pt x="52130" y="116440"/>
                    <a:pt x="59845" y="125641"/>
                  </a:cubicBezTo>
                  <a:cubicBezTo>
                    <a:pt x="68227" y="134309"/>
                    <a:pt x="75275" y="139357"/>
                    <a:pt x="75466" y="136880"/>
                  </a:cubicBezTo>
                  <a:cubicBezTo>
                    <a:pt x="75657" y="134404"/>
                    <a:pt x="70418" y="129737"/>
                    <a:pt x="67465" y="119640"/>
                  </a:cubicBezTo>
                  <a:cubicBezTo>
                    <a:pt x="64512" y="109544"/>
                    <a:pt x="67465" y="98876"/>
                    <a:pt x="73085" y="97637"/>
                  </a:cubicBezTo>
                  <a:cubicBezTo>
                    <a:pt x="78705" y="96399"/>
                    <a:pt x="77561" y="96780"/>
                    <a:pt x="82038" y="106305"/>
                  </a:cubicBezTo>
                  <a:cubicBezTo>
                    <a:pt x="88230" y="116002"/>
                    <a:pt x="93792" y="126089"/>
                    <a:pt x="98707" y="136499"/>
                  </a:cubicBezTo>
                  <a:cubicBezTo>
                    <a:pt x="101536" y="146263"/>
                    <a:pt x="106699" y="155187"/>
                    <a:pt x="113757" y="162503"/>
                  </a:cubicBezTo>
                  <a:cubicBezTo>
                    <a:pt x="122805" y="171647"/>
                    <a:pt x="142713" y="182219"/>
                    <a:pt x="177479" y="19098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2"/>
            <p:cNvSpPr/>
            <p:nvPr/>
          </p:nvSpPr>
          <p:spPr>
            <a:xfrm>
              <a:off x="8187055" y="3627341"/>
              <a:ext cx="77484" cy="113419"/>
            </a:xfrm>
            <a:custGeom>
              <a:avLst/>
              <a:gdLst/>
              <a:ahLst/>
              <a:cxnLst/>
              <a:rect l="l" t="t" r="r" b="b"/>
              <a:pathLst>
                <a:path w="96916" h="141862" extrusionOk="0">
                  <a:moveTo>
                    <a:pt x="70866" y="624"/>
                  </a:moveTo>
                  <a:cubicBezTo>
                    <a:pt x="46387" y="-2900"/>
                    <a:pt x="29146" y="8053"/>
                    <a:pt x="18288" y="45105"/>
                  </a:cubicBezTo>
                  <a:cubicBezTo>
                    <a:pt x="7429" y="82158"/>
                    <a:pt x="0" y="112638"/>
                    <a:pt x="0" y="112638"/>
                  </a:cubicBezTo>
                  <a:cubicBezTo>
                    <a:pt x="9677" y="126611"/>
                    <a:pt x="24336" y="136355"/>
                    <a:pt x="40957" y="139879"/>
                  </a:cubicBezTo>
                  <a:cubicBezTo>
                    <a:pt x="70199" y="146928"/>
                    <a:pt x="80772" y="132926"/>
                    <a:pt x="80772" y="132926"/>
                  </a:cubicBezTo>
                  <a:cubicBezTo>
                    <a:pt x="80772" y="132926"/>
                    <a:pt x="88868" y="94064"/>
                    <a:pt x="93916" y="67680"/>
                  </a:cubicBezTo>
                  <a:cubicBezTo>
                    <a:pt x="98965" y="41295"/>
                    <a:pt x="101155" y="5101"/>
                    <a:pt x="70866" y="6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12"/>
            <p:cNvSpPr/>
            <p:nvPr/>
          </p:nvSpPr>
          <p:spPr>
            <a:xfrm>
              <a:off x="8224358" y="3433131"/>
              <a:ext cx="126435" cy="139356"/>
            </a:xfrm>
            <a:custGeom>
              <a:avLst/>
              <a:gdLst/>
              <a:ahLst/>
              <a:cxnLst/>
              <a:rect l="l" t="t" r="r" b="b"/>
              <a:pathLst>
                <a:path w="158142" h="174304" extrusionOk="0">
                  <a:moveTo>
                    <a:pt x="8872" y="71897"/>
                  </a:moveTo>
                  <a:cubicBezTo>
                    <a:pt x="8872" y="71897"/>
                    <a:pt x="-29704" y="13223"/>
                    <a:pt x="54021" y="1221"/>
                  </a:cubicBezTo>
                  <a:cubicBezTo>
                    <a:pt x="114409" y="-7446"/>
                    <a:pt x="153176" y="31416"/>
                    <a:pt x="157653" y="73516"/>
                  </a:cubicBezTo>
                  <a:cubicBezTo>
                    <a:pt x="161939" y="113712"/>
                    <a:pt x="137174" y="155527"/>
                    <a:pt x="119553" y="172100"/>
                  </a:cubicBezTo>
                  <a:cubicBezTo>
                    <a:pt x="101960" y="176519"/>
                    <a:pt x="83358" y="174243"/>
                    <a:pt x="67356" y="165718"/>
                  </a:cubicBezTo>
                  <a:cubicBezTo>
                    <a:pt x="66403" y="154793"/>
                    <a:pt x="66022" y="143820"/>
                    <a:pt x="66213" y="132857"/>
                  </a:cubicBezTo>
                  <a:cubicBezTo>
                    <a:pt x="66213" y="132857"/>
                    <a:pt x="95359" y="70849"/>
                    <a:pt x="8872" y="71897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89" name="Google Shape;289;p12"/>
            <p:cNvGrpSpPr/>
            <p:nvPr/>
          </p:nvGrpSpPr>
          <p:grpSpPr>
            <a:xfrm>
              <a:off x="6544681" y="927100"/>
              <a:ext cx="264550" cy="200503"/>
              <a:chOff x="6621095" y="1452181"/>
              <a:chExt cx="330894" cy="250785"/>
            </a:xfrm>
          </p:grpSpPr>
          <p:sp>
            <p:nvSpPr>
              <p:cNvPr id="290" name="Google Shape;290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" name="Google Shape;291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" name="Google Shape;292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293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294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5" name="Google Shape;295;p12"/>
            <p:cNvGrpSpPr/>
            <p:nvPr/>
          </p:nvGrpSpPr>
          <p:grpSpPr>
            <a:xfrm>
              <a:off x="7210360" y="1314224"/>
              <a:ext cx="264550" cy="200503"/>
              <a:chOff x="6621095" y="1452181"/>
              <a:chExt cx="330894" cy="250785"/>
            </a:xfrm>
          </p:grpSpPr>
          <p:sp>
            <p:nvSpPr>
              <p:cNvPr id="296" name="Google Shape;296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297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298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299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" name="Google Shape;300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01" name="Google Shape;301;p12"/>
            <p:cNvSpPr/>
            <p:nvPr/>
          </p:nvSpPr>
          <p:spPr>
            <a:xfrm>
              <a:off x="7451033" y="1163186"/>
              <a:ext cx="126280" cy="353110"/>
            </a:xfrm>
            <a:custGeom>
              <a:avLst/>
              <a:gdLst/>
              <a:ahLst/>
              <a:cxnLst/>
              <a:rect l="l" t="t" r="r" b="b"/>
              <a:pathLst>
                <a:path w="157949" h="441664" extrusionOk="0">
                  <a:moveTo>
                    <a:pt x="12203" y="371070"/>
                  </a:moveTo>
                  <a:cubicBezTo>
                    <a:pt x="20680" y="365574"/>
                    <a:pt x="29462" y="360555"/>
                    <a:pt x="38492" y="356021"/>
                  </a:cubicBezTo>
                  <a:cubicBezTo>
                    <a:pt x="46960" y="353439"/>
                    <a:pt x="54656" y="348791"/>
                    <a:pt x="60876" y="342495"/>
                  </a:cubicBezTo>
                  <a:cubicBezTo>
                    <a:pt x="69162" y="334399"/>
                    <a:pt x="82593" y="304395"/>
                    <a:pt x="92118" y="274391"/>
                  </a:cubicBezTo>
                  <a:cubicBezTo>
                    <a:pt x="101785" y="240846"/>
                    <a:pt x="105624" y="205889"/>
                    <a:pt x="103452" y="171045"/>
                  </a:cubicBezTo>
                  <a:cubicBezTo>
                    <a:pt x="99357" y="129516"/>
                    <a:pt x="84402" y="71318"/>
                    <a:pt x="80593" y="47220"/>
                  </a:cubicBezTo>
                  <a:cubicBezTo>
                    <a:pt x="76782" y="23122"/>
                    <a:pt x="84498" y="13692"/>
                    <a:pt x="95642" y="4929"/>
                  </a:cubicBezTo>
                  <a:cubicBezTo>
                    <a:pt x="108691" y="-5453"/>
                    <a:pt x="126789" y="-881"/>
                    <a:pt x="136409" y="32647"/>
                  </a:cubicBezTo>
                  <a:cubicBezTo>
                    <a:pt x="148810" y="79078"/>
                    <a:pt x="156030" y="126740"/>
                    <a:pt x="157935" y="174760"/>
                  </a:cubicBezTo>
                  <a:cubicBezTo>
                    <a:pt x="158269" y="210341"/>
                    <a:pt x="152773" y="245736"/>
                    <a:pt x="141648" y="279535"/>
                  </a:cubicBezTo>
                  <a:cubicBezTo>
                    <a:pt x="131656" y="308501"/>
                    <a:pt x="118226" y="336161"/>
                    <a:pt x="101643" y="361926"/>
                  </a:cubicBezTo>
                  <a:cubicBezTo>
                    <a:pt x="97071" y="369737"/>
                    <a:pt x="95547" y="376595"/>
                    <a:pt x="88498" y="392406"/>
                  </a:cubicBezTo>
                  <a:cubicBezTo>
                    <a:pt x="81745" y="408237"/>
                    <a:pt x="71258" y="422191"/>
                    <a:pt x="57923" y="433078"/>
                  </a:cubicBezTo>
                  <a:cubicBezTo>
                    <a:pt x="46112" y="441555"/>
                    <a:pt x="40587" y="442603"/>
                    <a:pt x="37825" y="441079"/>
                  </a:cubicBezTo>
                  <a:cubicBezTo>
                    <a:pt x="35063" y="439555"/>
                    <a:pt x="35063" y="435364"/>
                    <a:pt x="40016" y="430887"/>
                  </a:cubicBezTo>
                  <a:cubicBezTo>
                    <a:pt x="48341" y="424391"/>
                    <a:pt x="55437" y="416457"/>
                    <a:pt x="60971" y="407456"/>
                  </a:cubicBezTo>
                  <a:cubicBezTo>
                    <a:pt x="60971" y="407456"/>
                    <a:pt x="50684" y="417743"/>
                    <a:pt x="44017" y="423362"/>
                  </a:cubicBezTo>
                  <a:cubicBezTo>
                    <a:pt x="38044" y="428354"/>
                    <a:pt x="31443" y="432545"/>
                    <a:pt x="24395" y="435840"/>
                  </a:cubicBezTo>
                  <a:cubicBezTo>
                    <a:pt x="17537" y="438888"/>
                    <a:pt x="8012" y="433078"/>
                    <a:pt x="12870" y="428411"/>
                  </a:cubicBezTo>
                  <a:cubicBezTo>
                    <a:pt x="17727" y="423743"/>
                    <a:pt x="22395" y="421553"/>
                    <a:pt x="32491" y="413076"/>
                  </a:cubicBezTo>
                  <a:cubicBezTo>
                    <a:pt x="37701" y="408580"/>
                    <a:pt x="42369" y="403503"/>
                    <a:pt x="46398" y="397931"/>
                  </a:cubicBezTo>
                  <a:cubicBezTo>
                    <a:pt x="39521" y="403208"/>
                    <a:pt x="32225" y="407922"/>
                    <a:pt x="24585" y="412028"/>
                  </a:cubicBezTo>
                  <a:cubicBezTo>
                    <a:pt x="18632" y="415685"/>
                    <a:pt x="11755" y="417533"/>
                    <a:pt x="4773" y="417362"/>
                  </a:cubicBezTo>
                  <a:cubicBezTo>
                    <a:pt x="1154" y="417362"/>
                    <a:pt x="-3228" y="412218"/>
                    <a:pt x="3535" y="407265"/>
                  </a:cubicBezTo>
                  <a:cubicBezTo>
                    <a:pt x="12879" y="402417"/>
                    <a:pt x="21604" y="396473"/>
                    <a:pt x="29538" y="389549"/>
                  </a:cubicBezTo>
                  <a:cubicBezTo>
                    <a:pt x="37063" y="382119"/>
                    <a:pt x="41254" y="375833"/>
                    <a:pt x="39063" y="375642"/>
                  </a:cubicBezTo>
                  <a:cubicBezTo>
                    <a:pt x="36873" y="375452"/>
                    <a:pt x="32872" y="380214"/>
                    <a:pt x="24109" y="382976"/>
                  </a:cubicBezTo>
                  <a:cubicBezTo>
                    <a:pt x="15346" y="385739"/>
                    <a:pt x="5917" y="382976"/>
                    <a:pt x="5059" y="378404"/>
                  </a:cubicBezTo>
                  <a:cubicBezTo>
                    <a:pt x="4202" y="373832"/>
                    <a:pt x="4011" y="375261"/>
                    <a:pt x="12203" y="37107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12"/>
            <p:cNvSpPr/>
            <p:nvPr/>
          </p:nvSpPr>
          <p:spPr>
            <a:xfrm>
              <a:off x="7509451" y="1160411"/>
              <a:ext cx="72725" cy="98625"/>
            </a:xfrm>
            <a:custGeom>
              <a:avLst/>
              <a:gdLst/>
              <a:ahLst/>
              <a:cxnLst/>
              <a:rect l="l" t="t" r="r" b="b"/>
              <a:pathLst>
                <a:path w="90963" h="123358" extrusionOk="0">
                  <a:moveTo>
                    <a:pt x="90964" y="98317"/>
                  </a:moveTo>
                  <a:cubicBezTo>
                    <a:pt x="90964" y="98317"/>
                    <a:pt x="58007" y="131083"/>
                    <a:pt x="19050" y="121653"/>
                  </a:cubicBezTo>
                  <a:cubicBezTo>
                    <a:pt x="13525" y="117843"/>
                    <a:pt x="0" y="41358"/>
                    <a:pt x="0" y="41358"/>
                  </a:cubicBezTo>
                  <a:cubicBezTo>
                    <a:pt x="0" y="41358"/>
                    <a:pt x="0" y="-1029"/>
                    <a:pt x="32480" y="19"/>
                  </a:cubicBezTo>
                  <a:cubicBezTo>
                    <a:pt x="64961" y="1067"/>
                    <a:pt x="90964" y="98317"/>
                    <a:pt x="90964" y="9831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03" name="Google Shape;303;p12"/>
            <p:cNvGrpSpPr/>
            <p:nvPr/>
          </p:nvGrpSpPr>
          <p:grpSpPr>
            <a:xfrm flipH="1">
              <a:off x="8183210" y="2407472"/>
              <a:ext cx="780360" cy="1195999"/>
              <a:chOff x="3975528" y="3303922"/>
              <a:chExt cx="780360" cy="1195999"/>
            </a:xfrm>
          </p:grpSpPr>
          <p:sp>
            <p:nvSpPr>
              <p:cNvPr id="304" name="Google Shape;304;p12"/>
              <p:cNvSpPr/>
              <p:nvPr/>
            </p:nvSpPr>
            <p:spPr>
              <a:xfrm>
                <a:off x="4158598" y="4226660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689" y="206407"/>
                    </a:moveTo>
                    <a:lnTo>
                      <a:pt x="0" y="103251"/>
                    </a:lnTo>
                    <a:lnTo>
                      <a:pt x="178689" y="0"/>
                    </a:lnTo>
                    <a:lnTo>
                      <a:pt x="357473" y="103251"/>
                    </a:lnTo>
                    <a:lnTo>
                      <a:pt x="178689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305;p12"/>
              <p:cNvSpPr/>
              <p:nvPr/>
            </p:nvSpPr>
            <p:spPr>
              <a:xfrm>
                <a:off x="4385076" y="4094459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306;p12"/>
              <p:cNvSpPr/>
              <p:nvPr/>
            </p:nvSpPr>
            <p:spPr>
              <a:xfrm>
                <a:off x="4469909" y="3303922"/>
                <a:ext cx="285978" cy="165049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311" extrusionOk="0">
                    <a:moveTo>
                      <a:pt x="178784" y="206312"/>
                    </a:moveTo>
                    <a:lnTo>
                      <a:pt x="0" y="103156"/>
                    </a:lnTo>
                    <a:lnTo>
                      <a:pt x="178784" y="0"/>
                    </a:lnTo>
                    <a:lnTo>
                      <a:pt x="357473" y="103156"/>
                    </a:lnTo>
                    <a:lnTo>
                      <a:pt x="178784" y="20631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307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" name="Google Shape;308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309;p12"/>
              <p:cNvSpPr/>
              <p:nvPr/>
            </p:nvSpPr>
            <p:spPr>
              <a:xfrm>
                <a:off x="4612847" y="3386395"/>
                <a:ext cx="142951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1032319" extrusionOk="0">
                    <a:moveTo>
                      <a:pt x="178689" y="929068"/>
                    </a:moveTo>
                    <a:lnTo>
                      <a:pt x="0" y="103232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92906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" name="Google Shape;310;p12"/>
              <p:cNvSpPr/>
              <p:nvPr/>
            </p:nvSpPr>
            <p:spPr>
              <a:xfrm>
                <a:off x="4255541" y="3675088"/>
                <a:ext cx="285978" cy="165201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501" extrusionOk="0">
                    <a:moveTo>
                      <a:pt x="178784" y="206502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5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" name="Google Shape;311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12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13;p12"/>
              <p:cNvSpPr/>
              <p:nvPr/>
            </p:nvSpPr>
            <p:spPr>
              <a:xfrm>
                <a:off x="4398478" y="3757637"/>
                <a:ext cx="142950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688" h="721899" extrusionOk="0">
                    <a:moveTo>
                      <a:pt x="178689" y="618744"/>
                    </a:moveTo>
                    <a:lnTo>
                      <a:pt x="0" y="72190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61874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14;p12"/>
              <p:cNvSpPr/>
              <p:nvPr/>
            </p:nvSpPr>
            <p:spPr>
              <a:xfrm>
                <a:off x="3975528" y="43347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15;p12"/>
              <p:cNvSpPr/>
              <p:nvPr/>
            </p:nvSpPr>
            <p:spPr>
              <a:xfrm>
                <a:off x="4027311" y="40671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156"/>
                    </a:lnTo>
                    <a:lnTo>
                      <a:pt x="178689" y="0"/>
                    </a:lnTo>
                    <a:lnTo>
                      <a:pt x="357473" y="103156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" name="Google Shape;316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" name="Google Shape;317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" name="Google Shape;318;p12"/>
              <p:cNvSpPr/>
              <p:nvPr/>
            </p:nvSpPr>
            <p:spPr>
              <a:xfrm>
                <a:off x="4170249" y="4149670"/>
                <a:ext cx="142951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399097" extrusionOk="0">
                    <a:moveTo>
                      <a:pt x="178689" y="295846"/>
                    </a:moveTo>
                    <a:lnTo>
                      <a:pt x="0" y="399098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29584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" name="Google Shape;319;p12"/>
              <p:cNvSpPr/>
              <p:nvPr/>
            </p:nvSpPr>
            <p:spPr>
              <a:xfrm>
                <a:off x="4359514" y="3443605"/>
                <a:ext cx="123401" cy="242674"/>
              </a:xfrm>
              <a:custGeom>
                <a:avLst/>
                <a:gdLst/>
                <a:ahLst/>
                <a:cxnLst/>
                <a:rect l="l" t="t" r="r" b="b"/>
                <a:pathLst>
                  <a:path w="154251" h="303342" extrusionOk="0">
                    <a:moveTo>
                      <a:pt x="65595" y="234575"/>
                    </a:moveTo>
                    <a:cubicBezTo>
                      <a:pt x="79310" y="258921"/>
                      <a:pt x="95907" y="281534"/>
                      <a:pt x="115030" y="301917"/>
                    </a:cubicBezTo>
                    <a:cubicBezTo>
                      <a:pt x="120364" y="308108"/>
                      <a:pt x="161512" y="292392"/>
                      <a:pt x="153130" y="288010"/>
                    </a:cubicBezTo>
                    <a:cubicBezTo>
                      <a:pt x="144747" y="283629"/>
                      <a:pt x="117601" y="246005"/>
                      <a:pt x="104171" y="221335"/>
                    </a:cubicBezTo>
                    <a:cubicBezTo>
                      <a:pt x="92896" y="191398"/>
                      <a:pt x="83356" y="160833"/>
                      <a:pt x="75596" y="129800"/>
                    </a:cubicBezTo>
                    <a:cubicBezTo>
                      <a:pt x="67119" y="99225"/>
                      <a:pt x="59880" y="54267"/>
                      <a:pt x="53689" y="33121"/>
                    </a:cubicBezTo>
                    <a:cubicBezTo>
                      <a:pt x="50377" y="17186"/>
                      <a:pt x="38044" y="4670"/>
                      <a:pt x="22161" y="1117"/>
                    </a:cubicBezTo>
                    <a:cubicBezTo>
                      <a:pt x="7397" y="-2312"/>
                      <a:pt x="-2223" y="1689"/>
                      <a:pt x="444" y="19596"/>
                    </a:cubicBezTo>
                    <a:cubicBezTo>
                      <a:pt x="4730" y="50743"/>
                      <a:pt x="29305" y="172853"/>
                      <a:pt x="65595" y="234575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20;p12"/>
              <p:cNvSpPr/>
              <p:nvPr/>
            </p:nvSpPr>
            <p:spPr>
              <a:xfrm>
                <a:off x="4386191" y="4013507"/>
                <a:ext cx="85270" cy="65855"/>
              </a:xfrm>
              <a:custGeom>
                <a:avLst/>
                <a:gdLst/>
                <a:ahLst/>
                <a:cxnLst/>
                <a:rect l="l" t="t" r="r" b="b"/>
                <a:pathLst>
                  <a:path w="106588" h="82319" extrusionOk="0">
                    <a:moveTo>
                      <a:pt x="8606" y="2"/>
                    </a:moveTo>
                    <a:cubicBezTo>
                      <a:pt x="21369" y="10385"/>
                      <a:pt x="40229" y="860"/>
                      <a:pt x="41181" y="1812"/>
                    </a:cubicBezTo>
                    <a:cubicBezTo>
                      <a:pt x="56119" y="15766"/>
                      <a:pt x="71828" y="28863"/>
                      <a:pt x="88235" y="41055"/>
                    </a:cubicBezTo>
                    <a:cubicBezTo>
                      <a:pt x="96141" y="47246"/>
                      <a:pt x="108523" y="55628"/>
                      <a:pt x="106332" y="67630"/>
                    </a:cubicBezTo>
                    <a:cubicBezTo>
                      <a:pt x="102332" y="89156"/>
                      <a:pt x="68232" y="82489"/>
                      <a:pt x="54897" y="75917"/>
                    </a:cubicBezTo>
                    <a:cubicBezTo>
                      <a:pt x="41562" y="69344"/>
                      <a:pt x="31371" y="58486"/>
                      <a:pt x="19083" y="50866"/>
                    </a:cubicBezTo>
                    <a:cubicBezTo>
                      <a:pt x="10320" y="45437"/>
                      <a:pt x="1653" y="42579"/>
                      <a:pt x="33" y="31816"/>
                    </a:cubicBezTo>
                    <a:cubicBezTo>
                      <a:pt x="-538" y="25244"/>
                      <a:pt x="6415" y="-283"/>
                      <a:pt x="8606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21;p12"/>
              <p:cNvSpPr/>
              <p:nvPr/>
            </p:nvSpPr>
            <p:spPr>
              <a:xfrm>
                <a:off x="4386358" y="4035136"/>
                <a:ext cx="84898" cy="44294"/>
              </a:xfrm>
              <a:custGeom>
                <a:avLst/>
                <a:gdLst/>
                <a:ahLst/>
                <a:cxnLst/>
                <a:rect l="l" t="t" r="r" b="b"/>
                <a:pathLst>
                  <a:path w="106123" h="55368" extrusionOk="0">
                    <a:moveTo>
                      <a:pt x="301" y="0"/>
                    </a:moveTo>
                    <a:cubicBezTo>
                      <a:pt x="1920" y="10668"/>
                      <a:pt x="10492" y="13525"/>
                      <a:pt x="19351" y="19050"/>
                    </a:cubicBezTo>
                    <a:cubicBezTo>
                      <a:pt x="31828" y="26765"/>
                      <a:pt x="42782" y="38100"/>
                      <a:pt x="55831" y="44577"/>
                    </a:cubicBezTo>
                    <a:cubicBezTo>
                      <a:pt x="68881" y="51054"/>
                      <a:pt x="97646" y="56674"/>
                      <a:pt x="106123" y="41338"/>
                    </a:cubicBezTo>
                    <a:cubicBezTo>
                      <a:pt x="101551" y="62008"/>
                      <a:pt x="68023" y="55531"/>
                      <a:pt x="54879" y="48958"/>
                    </a:cubicBezTo>
                    <a:cubicBezTo>
                      <a:pt x="41734" y="42386"/>
                      <a:pt x="31352" y="31528"/>
                      <a:pt x="19065" y="23908"/>
                    </a:cubicBezTo>
                    <a:cubicBezTo>
                      <a:pt x="10302" y="18479"/>
                      <a:pt x="1634" y="15621"/>
                      <a:pt x="15" y="4858"/>
                    </a:cubicBezTo>
                    <a:cubicBezTo>
                      <a:pt x="-40" y="3229"/>
                      <a:pt x="56" y="1610"/>
                      <a:pt x="30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22;p12"/>
              <p:cNvSpPr/>
              <p:nvPr/>
            </p:nvSpPr>
            <p:spPr>
              <a:xfrm>
                <a:off x="4488338" y="3953912"/>
                <a:ext cx="85261" cy="63613"/>
              </a:xfrm>
              <a:custGeom>
                <a:avLst/>
                <a:gdLst/>
                <a:ahLst/>
                <a:cxnLst/>
                <a:rect l="l" t="t" r="r" b="b"/>
                <a:pathLst>
                  <a:path w="106576" h="79516" extrusionOk="0">
                    <a:moveTo>
                      <a:pt x="10192" y="58"/>
                    </a:moveTo>
                    <a:cubicBezTo>
                      <a:pt x="22955" y="10440"/>
                      <a:pt x="45244" y="-895"/>
                      <a:pt x="46196" y="58"/>
                    </a:cubicBezTo>
                    <a:cubicBezTo>
                      <a:pt x="59433" y="13574"/>
                      <a:pt x="73460" y="26299"/>
                      <a:pt x="88202" y="38158"/>
                    </a:cubicBezTo>
                    <a:cubicBezTo>
                      <a:pt x="96202" y="44444"/>
                      <a:pt x="108585" y="52826"/>
                      <a:pt x="106299" y="64828"/>
                    </a:cubicBezTo>
                    <a:cubicBezTo>
                      <a:pt x="102298" y="86354"/>
                      <a:pt x="68199" y="79687"/>
                      <a:pt x="54959" y="73114"/>
                    </a:cubicBezTo>
                    <a:cubicBezTo>
                      <a:pt x="41719" y="66542"/>
                      <a:pt x="31337" y="55684"/>
                      <a:pt x="19050" y="48064"/>
                    </a:cubicBezTo>
                    <a:cubicBezTo>
                      <a:pt x="10287" y="42634"/>
                      <a:pt x="1715" y="39777"/>
                      <a:pt x="0" y="29014"/>
                    </a:cubicBezTo>
                    <a:cubicBezTo>
                      <a:pt x="721" y="18622"/>
                      <a:pt x="4243" y="8611"/>
                      <a:pt x="10192" y="58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323;p12"/>
              <p:cNvSpPr/>
              <p:nvPr/>
            </p:nvSpPr>
            <p:spPr>
              <a:xfrm>
                <a:off x="4488682" y="3974367"/>
                <a:ext cx="84923" cy="44256"/>
              </a:xfrm>
              <a:custGeom>
                <a:avLst/>
                <a:gdLst/>
                <a:ahLst/>
                <a:cxnLst/>
                <a:rect l="l" t="t" r="r" b="b"/>
                <a:pathLst>
                  <a:path w="106154" h="55320" extrusionOk="0">
                    <a:moveTo>
                      <a:pt x="331" y="0"/>
                    </a:moveTo>
                    <a:cubicBezTo>
                      <a:pt x="1951" y="10573"/>
                      <a:pt x="10523" y="13525"/>
                      <a:pt x="19381" y="19050"/>
                    </a:cubicBezTo>
                    <a:cubicBezTo>
                      <a:pt x="31859" y="26765"/>
                      <a:pt x="42813" y="38100"/>
                      <a:pt x="55767" y="44482"/>
                    </a:cubicBezTo>
                    <a:cubicBezTo>
                      <a:pt x="68721" y="50863"/>
                      <a:pt x="97677" y="56578"/>
                      <a:pt x="106154" y="41243"/>
                    </a:cubicBezTo>
                    <a:cubicBezTo>
                      <a:pt x="101582" y="62008"/>
                      <a:pt x="68054" y="55435"/>
                      <a:pt x="54910" y="48958"/>
                    </a:cubicBezTo>
                    <a:cubicBezTo>
                      <a:pt x="41765" y="42481"/>
                      <a:pt x="31383" y="31528"/>
                      <a:pt x="19096" y="23908"/>
                    </a:cubicBezTo>
                    <a:cubicBezTo>
                      <a:pt x="10333" y="18478"/>
                      <a:pt x="1665" y="15621"/>
                      <a:pt x="46" y="4858"/>
                    </a:cubicBezTo>
                    <a:cubicBezTo>
                      <a:pt x="-67" y="3229"/>
                      <a:pt x="28" y="1600"/>
                      <a:pt x="33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24;p12"/>
              <p:cNvSpPr/>
              <p:nvPr/>
            </p:nvSpPr>
            <p:spPr>
              <a:xfrm>
                <a:off x="4254514" y="3662153"/>
                <a:ext cx="298029" cy="360530"/>
              </a:xfrm>
              <a:custGeom>
                <a:avLst/>
                <a:gdLst/>
                <a:ahLst/>
                <a:cxnLst/>
                <a:rect l="l" t="t" r="r" b="b"/>
                <a:pathLst>
                  <a:path w="372536" h="450662" extrusionOk="0">
                    <a:moveTo>
                      <a:pt x="2903" y="30848"/>
                    </a:moveTo>
                    <a:cubicBezTo>
                      <a:pt x="-11194" y="119145"/>
                      <a:pt x="27954" y="152006"/>
                      <a:pt x="79103" y="170865"/>
                    </a:cubicBezTo>
                    <a:cubicBezTo>
                      <a:pt x="115679" y="184296"/>
                      <a:pt x="168162" y="205060"/>
                      <a:pt x="168162" y="205060"/>
                    </a:cubicBezTo>
                    <a:cubicBezTo>
                      <a:pt x="168162" y="205060"/>
                      <a:pt x="167400" y="224110"/>
                      <a:pt x="167019" y="267925"/>
                    </a:cubicBezTo>
                    <a:cubicBezTo>
                      <a:pt x="167019" y="306025"/>
                      <a:pt x="171686" y="445947"/>
                      <a:pt x="171686" y="445947"/>
                    </a:cubicBezTo>
                    <a:cubicBezTo>
                      <a:pt x="183944" y="452234"/>
                      <a:pt x="198481" y="452234"/>
                      <a:pt x="210739" y="445947"/>
                    </a:cubicBezTo>
                    <a:cubicBezTo>
                      <a:pt x="210739" y="445947"/>
                      <a:pt x="231313" y="338886"/>
                      <a:pt x="235694" y="290595"/>
                    </a:cubicBezTo>
                    <a:cubicBezTo>
                      <a:pt x="241600" y="225063"/>
                      <a:pt x="251601" y="182200"/>
                      <a:pt x="248267" y="168103"/>
                    </a:cubicBezTo>
                    <a:cubicBezTo>
                      <a:pt x="245314" y="155721"/>
                      <a:pt x="173782" y="120478"/>
                      <a:pt x="151017" y="101428"/>
                    </a:cubicBezTo>
                    <a:lnTo>
                      <a:pt x="301036" y="151720"/>
                    </a:lnTo>
                    <a:cubicBezTo>
                      <a:pt x="298036" y="167932"/>
                      <a:pt x="296538" y="184381"/>
                      <a:pt x="296559" y="200869"/>
                    </a:cubicBezTo>
                    <a:cubicBezTo>
                      <a:pt x="297892" y="252780"/>
                      <a:pt x="300845" y="365271"/>
                      <a:pt x="300845" y="365271"/>
                    </a:cubicBezTo>
                    <a:cubicBezTo>
                      <a:pt x="300845" y="365271"/>
                      <a:pt x="321419" y="380130"/>
                      <a:pt x="338945" y="365271"/>
                    </a:cubicBezTo>
                    <a:cubicBezTo>
                      <a:pt x="338945" y="365271"/>
                      <a:pt x="377045" y="142576"/>
                      <a:pt x="372092" y="113144"/>
                    </a:cubicBezTo>
                    <a:cubicBezTo>
                      <a:pt x="367711" y="85140"/>
                      <a:pt x="235599" y="27990"/>
                      <a:pt x="212263" y="8369"/>
                    </a:cubicBezTo>
                    <a:cubicBezTo>
                      <a:pt x="204058" y="1673"/>
                      <a:pt x="193384" y="-1204"/>
                      <a:pt x="182926" y="463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5;p12"/>
              <p:cNvSpPr/>
              <p:nvPr/>
            </p:nvSpPr>
            <p:spPr>
              <a:xfrm>
                <a:off x="4279346" y="3421120"/>
                <a:ext cx="93728" cy="91216"/>
              </a:xfrm>
              <a:custGeom>
                <a:avLst/>
                <a:gdLst/>
                <a:ahLst/>
                <a:cxnLst/>
                <a:rect l="l" t="t" r="r" b="b"/>
                <a:pathLst>
                  <a:path w="117160" h="114020" extrusionOk="0">
                    <a:moveTo>
                      <a:pt x="24041" y="0"/>
                    </a:moveTo>
                    <a:cubicBezTo>
                      <a:pt x="24041" y="0"/>
                      <a:pt x="26232" y="42101"/>
                      <a:pt x="25279" y="45815"/>
                    </a:cubicBezTo>
                    <a:cubicBezTo>
                      <a:pt x="24327" y="49530"/>
                      <a:pt x="6229" y="61817"/>
                      <a:pt x="609" y="66294"/>
                    </a:cubicBezTo>
                    <a:cubicBezTo>
                      <a:pt x="-5010" y="70771"/>
                      <a:pt x="29661" y="104394"/>
                      <a:pt x="46425" y="112300"/>
                    </a:cubicBezTo>
                    <a:cubicBezTo>
                      <a:pt x="63189" y="120205"/>
                      <a:pt x="116148" y="99727"/>
                      <a:pt x="117100" y="74200"/>
                    </a:cubicBezTo>
                    <a:cubicBezTo>
                      <a:pt x="118053" y="48673"/>
                      <a:pt x="107575" y="26575"/>
                      <a:pt x="99860" y="25146"/>
                    </a:cubicBezTo>
                    <a:cubicBezTo>
                      <a:pt x="92145" y="23717"/>
                      <a:pt x="24041" y="0"/>
                      <a:pt x="24041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12"/>
              <p:cNvSpPr/>
              <p:nvPr/>
            </p:nvSpPr>
            <p:spPr>
              <a:xfrm>
                <a:off x="4254597" y="3433943"/>
                <a:ext cx="151659" cy="296670"/>
              </a:xfrm>
              <a:custGeom>
                <a:avLst/>
                <a:gdLst/>
                <a:ahLst/>
                <a:cxnLst/>
                <a:rect l="l" t="t" r="r" b="b"/>
                <a:pathLst>
                  <a:path w="189574" h="370837" extrusionOk="0">
                    <a:moveTo>
                      <a:pt x="50329" y="37015"/>
                    </a:moveTo>
                    <a:cubicBezTo>
                      <a:pt x="50329" y="37015"/>
                      <a:pt x="80809" y="82450"/>
                      <a:pt x="123386" y="86736"/>
                    </a:cubicBezTo>
                    <a:cubicBezTo>
                      <a:pt x="136816" y="73496"/>
                      <a:pt x="137959" y="26442"/>
                      <a:pt x="119385" y="11393"/>
                    </a:cubicBezTo>
                    <a:cubicBezTo>
                      <a:pt x="119385" y="11393"/>
                      <a:pt x="136530" y="-2323"/>
                      <a:pt x="147960" y="344"/>
                    </a:cubicBezTo>
                    <a:cubicBezTo>
                      <a:pt x="160529" y="7926"/>
                      <a:pt x="169882" y="19861"/>
                      <a:pt x="174249" y="33872"/>
                    </a:cubicBezTo>
                    <a:cubicBezTo>
                      <a:pt x="185150" y="65076"/>
                      <a:pt x="190313" y="97985"/>
                      <a:pt x="189489" y="131027"/>
                    </a:cubicBezTo>
                    <a:cubicBezTo>
                      <a:pt x="188727" y="175604"/>
                      <a:pt x="189489" y="288380"/>
                      <a:pt x="189489" y="288380"/>
                    </a:cubicBezTo>
                    <a:cubicBezTo>
                      <a:pt x="184440" y="315326"/>
                      <a:pt x="168114" y="338824"/>
                      <a:pt x="144626" y="352960"/>
                    </a:cubicBezTo>
                    <a:cubicBezTo>
                      <a:pt x="113965" y="370266"/>
                      <a:pt x="77860" y="375239"/>
                      <a:pt x="43661" y="366866"/>
                    </a:cubicBezTo>
                    <a:cubicBezTo>
                      <a:pt x="26445" y="363208"/>
                      <a:pt x="12392" y="350816"/>
                      <a:pt x="6609" y="334195"/>
                    </a:cubicBezTo>
                    <a:cubicBezTo>
                      <a:pt x="8609" y="302858"/>
                      <a:pt x="20992" y="238945"/>
                      <a:pt x="16134" y="199226"/>
                    </a:cubicBezTo>
                    <a:cubicBezTo>
                      <a:pt x="11276" y="159507"/>
                      <a:pt x="2609" y="130551"/>
                      <a:pt x="418" y="98832"/>
                    </a:cubicBezTo>
                    <a:cubicBezTo>
                      <a:pt x="-1773" y="67114"/>
                      <a:pt x="4609" y="67686"/>
                      <a:pt x="20611" y="56351"/>
                    </a:cubicBezTo>
                    <a:cubicBezTo>
                      <a:pt x="30053" y="49217"/>
                      <a:pt x="39984" y="42759"/>
                      <a:pt x="50329" y="3701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12"/>
              <p:cNvSpPr/>
              <p:nvPr/>
            </p:nvSpPr>
            <p:spPr>
              <a:xfrm>
                <a:off x="4275867" y="3326707"/>
                <a:ext cx="101092" cy="122957"/>
              </a:xfrm>
              <a:custGeom>
                <a:avLst/>
                <a:gdLst/>
                <a:ahLst/>
                <a:cxnLst/>
                <a:rect l="l" t="t" r="r" b="b"/>
                <a:pathLst>
                  <a:path w="126365" h="153696" extrusionOk="0">
                    <a:moveTo>
                      <a:pt x="123547" y="55607"/>
                    </a:moveTo>
                    <a:lnTo>
                      <a:pt x="123547" y="55607"/>
                    </a:lnTo>
                    <a:cubicBezTo>
                      <a:pt x="118499" y="22936"/>
                      <a:pt x="94972" y="-1543"/>
                      <a:pt x="61349" y="76"/>
                    </a:cubicBezTo>
                    <a:cubicBezTo>
                      <a:pt x="25578" y="2019"/>
                      <a:pt x="-1846" y="32594"/>
                      <a:pt x="97" y="68361"/>
                    </a:cubicBezTo>
                    <a:cubicBezTo>
                      <a:pt x="99" y="68399"/>
                      <a:pt x="101" y="68427"/>
                      <a:pt x="103" y="68465"/>
                    </a:cubicBezTo>
                    <a:cubicBezTo>
                      <a:pt x="1271" y="88611"/>
                      <a:pt x="11858" y="107032"/>
                      <a:pt x="28678" y="118186"/>
                    </a:cubicBezTo>
                    <a:cubicBezTo>
                      <a:pt x="29839" y="123139"/>
                      <a:pt x="31598" y="127940"/>
                      <a:pt x="33917" y="132473"/>
                    </a:cubicBezTo>
                    <a:cubicBezTo>
                      <a:pt x="45728" y="146380"/>
                      <a:pt x="81542" y="155048"/>
                      <a:pt x="92114" y="153524"/>
                    </a:cubicBezTo>
                    <a:cubicBezTo>
                      <a:pt x="104686" y="152400"/>
                      <a:pt x="115295" y="143713"/>
                      <a:pt x="118880" y="131616"/>
                    </a:cubicBezTo>
                    <a:cubicBezTo>
                      <a:pt x="129833" y="105899"/>
                      <a:pt x="126309" y="71609"/>
                      <a:pt x="123547" y="5560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328;p12"/>
              <p:cNvSpPr/>
              <p:nvPr/>
            </p:nvSpPr>
            <p:spPr>
              <a:xfrm>
                <a:off x="4266495" y="3315741"/>
                <a:ext cx="106605" cy="105444"/>
              </a:xfrm>
              <a:custGeom>
                <a:avLst/>
                <a:gdLst/>
                <a:ahLst/>
                <a:cxnLst/>
                <a:rect l="l" t="t" r="r" b="b"/>
                <a:pathLst>
                  <a:path w="133256" h="131805" extrusionOk="0">
                    <a:moveTo>
                      <a:pt x="40114" y="131806"/>
                    </a:moveTo>
                    <a:lnTo>
                      <a:pt x="40114" y="131806"/>
                    </a:lnTo>
                    <a:lnTo>
                      <a:pt x="43162" y="103231"/>
                    </a:lnTo>
                    <a:cubicBezTo>
                      <a:pt x="43162" y="103231"/>
                      <a:pt x="19921" y="43033"/>
                      <a:pt x="74880" y="54653"/>
                    </a:cubicBezTo>
                    <a:cubicBezTo>
                      <a:pt x="111170" y="62273"/>
                      <a:pt x="120314" y="65512"/>
                      <a:pt x="131363" y="41223"/>
                    </a:cubicBezTo>
                    <a:cubicBezTo>
                      <a:pt x="142412" y="16934"/>
                      <a:pt x="103455" y="-5068"/>
                      <a:pt x="57164" y="1028"/>
                    </a:cubicBezTo>
                    <a:cubicBezTo>
                      <a:pt x="24162" y="4533"/>
                      <a:pt x="-666" y="32717"/>
                      <a:pt x="14" y="65893"/>
                    </a:cubicBezTo>
                    <a:cubicBezTo>
                      <a:pt x="1252" y="83895"/>
                      <a:pt x="6014" y="120185"/>
                      <a:pt x="40114" y="131806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329;p12"/>
              <p:cNvSpPr/>
              <p:nvPr/>
            </p:nvSpPr>
            <p:spPr>
              <a:xfrm>
                <a:off x="4373043" y="3434522"/>
                <a:ext cx="49149" cy="71094"/>
              </a:xfrm>
              <a:custGeom>
                <a:avLst/>
                <a:gdLst/>
                <a:ahLst/>
                <a:cxnLst/>
                <a:rect l="l" t="t" r="r" b="b"/>
                <a:pathLst>
                  <a:path w="61436" h="88868" extrusionOk="0">
                    <a:moveTo>
                      <a:pt x="39243" y="88868"/>
                    </a:moveTo>
                    <a:cubicBezTo>
                      <a:pt x="47575" y="88601"/>
                      <a:pt x="55499" y="85192"/>
                      <a:pt x="61436" y="79343"/>
                    </a:cubicBezTo>
                    <a:cubicBezTo>
                      <a:pt x="60198" y="63722"/>
                      <a:pt x="40196" y="4381"/>
                      <a:pt x="0" y="0"/>
                    </a:cubicBezTo>
                    <a:cubicBezTo>
                      <a:pt x="10976" y="7630"/>
                      <a:pt x="19668" y="18098"/>
                      <a:pt x="25146" y="30290"/>
                    </a:cubicBezTo>
                    <a:cubicBezTo>
                      <a:pt x="31347" y="49425"/>
                      <a:pt x="36060" y="69009"/>
                      <a:pt x="39243" y="8886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30" name="Google Shape;330;p12"/>
              <p:cNvGrpSpPr/>
              <p:nvPr/>
            </p:nvGrpSpPr>
            <p:grpSpPr>
              <a:xfrm flipH="1">
                <a:off x="4321768" y="3621401"/>
                <a:ext cx="239005" cy="181217"/>
                <a:chOff x="6621095" y="1452181"/>
                <a:chExt cx="330894" cy="250785"/>
              </a:xfrm>
            </p:grpSpPr>
            <p:sp>
              <p:nvSpPr>
                <p:cNvPr id="331" name="Google Shape;331;p12"/>
                <p:cNvSpPr/>
                <p:nvPr/>
              </p:nvSpPr>
              <p:spPr>
                <a:xfrm>
                  <a:off x="6648789" y="1521520"/>
                  <a:ext cx="303199" cy="17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199" h="174500" extrusionOk="0">
                      <a:moveTo>
                        <a:pt x="0" y="63249"/>
                      </a:moveTo>
                      <a:lnTo>
                        <a:pt x="107878" y="860"/>
                      </a:lnTo>
                      <a:cubicBezTo>
                        <a:pt x="109779" y="-287"/>
                        <a:pt x="112155" y="-287"/>
                        <a:pt x="114056" y="860"/>
                      </a:cubicBezTo>
                      <a:lnTo>
                        <a:pt x="303200" y="110302"/>
                      </a:lnTo>
                      <a:lnTo>
                        <a:pt x="192280" y="17450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2" name="Google Shape;332;p12"/>
                <p:cNvSpPr/>
                <p:nvPr/>
              </p:nvSpPr>
              <p:spPr>
                <a:xfrm>
                  <a:off x="6790409" y="1564671"/>
                  <a:ext cx="79173" cy="458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173" h="45815" extrusionOk="0">
                      <a:moveTo>
                        <a:pt x="79174" y="29242"/>
                      </a:moveTo>
                      <a:lnTo>
                        <a:pt x="50660" y="45815"/>
                      </a:lnTo>
                      <a:lnTo>
                        <a:pt x="0" y="16478"/>
                      </a:lnTo>
                      <a:lnTo>
                        <a:pt x="28514" y="0"/>
                      </a:lnTo>
                      <a:lnTo>
                        <a:pt x="79174" y="29242"/>
                      </a:lnTo>
                      <a:close/>
                    </a:path>
                  </a:pathLst>
                </a:custGeom>
                <a:solidFill>
                  <a:srgbClr val="000000">
                    <a:alpha val="14900"/>
                  </a:srgbClr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3" name="Google Shape;333;p12"/>
                <p:cNvSpPr/>
                <p:nvPr/>
              </p:nvSpPr>
              <p:spPr>
                <a:xfrm>
                  <a:off x="6648780" y="1584674"/>
                  <a:ext cx="303209" cy="1182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209" h="118292" extrusionOk="0">
                      <a:moveTo>
                        <a:pt x="303209" y="47149"/>
                      </a:moveTo>
                      <a:lnTo>
                        <a:pt x="303209" y="49721"/>
                      </a:lnTo>
                      <a:cubicBezTo>
                        <a:pt x="303237" y="53440"/>
                        <a:pt x="301279" y="56892"/>
                        <a:pt x="298076" y="58769"/>
                      </a:cubicBezTo>
                      <a:lnTo>
                        <a:pt x="197517" y="116872"/>
                      </a:lnTo>
                      <a:cubicBezTo>
                        <a:pt x="194323" y="118766"/>
                        <a:pt x="190350" y="118766"/>
                        <a:pt x="187157" y="116872"/>
                      </a:cubicBezTo>
                      <a:lnTo>
                        <a:pt x="5237" y="12097"/>
                      </a:lnTo>
                      <a:cubicBezTo>
                        <a:pt x="1863" y="10147"/>
                        <a:pt x="-153" y="6475"/>
                        <a:pt x="9" y="2572"/>
                      </a:cubicBezTo>
                      <a:lnTo>
                        <a:pt x="9" y="0"/>
                      </a:lnTo>
                      <a:lnTo>
                        <a:pt x="192289" y="111252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4" name="Google Shape;334;p12"/>
                <p:cNvSpPr/>
                <p:nvPr/>
              </p:nvSpPr>
              <p:spPr>
                <a:xfrm>
                  <a:off x="6621095" y="1454086"/>
                  <a:ext cx="217122" cy="2443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122" h="244320" extrusionOk="0">
                      <a:moveTo>
                        <a:pt x="217123" y="243459"/>
                      </a:moveTo>
                      <a:cubicBezTo>
                        <a:pt x="213644" y="244834"/>
                        <a:pt x="209728" y="244552"/>
                        <a:pt x="206478" y="242697"/>
                      </a:cubicBezTo>
                      <a:lnTo>
                        <a:pt x="25888" y="137922"/>
                      </a:lnTo>
                      <a:cubicBezTo>
                        <a:pt x="22695" y="136081"/>
                        <a:pt x="20499" y="132899"/>
                        <a:pt x="19900" y="129254"/>
                      </a:cubicBezTo>
                      <a:lnTo>
                        <a:pt x="36" y="10763"/>
                      </a:lnTo>
                      <a:cubicBezTo>
                        <a:pt x="-12" y="10097"/>
                        <a:pt x="-12" y="9429"/>
                        <a:pt x="36" y="8763"/>
                      </a:cubicBezTo>
                      <a:cubicBezTo>
                        <a:pt x="26" y="5457"/>
                        <a:pt x="1366" y="2291"/>
                        <a:pt x="3743" y="0"/>
                      </a:cubicBezTo>
                      <a:lnTo>
                        <a:pt x="191935" y="108871"/>
                      </a:lnTo>
                      <a:cubicBezTo>
                        <a:pt x="194226" y="110281"/>
                        <a:pt x="195813" y="112601"/>
                        <a:pt x="196307" y="115252"/>
                      </a:cubicBez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5" name="Google Shape;335;p12"/>
                <p:cNvSpPr/>
                <p:nvPr/>
              </p:nvSpPr>
              <p:spPr>
                <a:xfrm>
                  <a:off x="6624647" y="1452181"/>
                  <a:ext cx="216421" cy="245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421" h="245364" extrusionOk="0">
                      <a:moveTo>
                        <a:pt x="216422" y="243840"/>
                      </a:moveTo>
                      <a:lnTo>
                        <a:pt x="215186" y="244602"/>
                      </a:lnTo>
                      <a:lnTo>
                        <a:pt x="213570" y="245364"/>
                      </a:lnTo>
                      <a:lnTo>
                        <a:pt x="192090" y="117157"/>
                      </a:lnTo>
                      <a:cubicBezTo>
                        <a:pt x="191596" y="114506"/>
                        <a:pt x="190008" y="112186"/>
                        <a:pt x="187718" y="110776"/>
                      </a:cubicBezTo>
                      <a:lnTo>
                        <a:pt x="0" y="1905"/>
                      </a:lnTo>
                      <a:cubicBezTo>
                        <a:pt x="694" y="1117"/>
                        <a:pt x="1530" y="471"/>
                        <a:pt x="2471" y="0"/>
                      </a:cubicBezTo>
                      <a:lnTo>
                        <a:pt x="191044" y="109061"/>
                      </a:lnTo>
                      <a:cubicBezTo>
                        <a:pt x="193373" y="110453"/>
                        <a:pt x="194998" y="112774"/>
                        <a:pt x="195512" y="115443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36" name="Google Shape;336;p12"/>
              <p:cNvSpPr/>
              <p:nvPr/>
            </p:nvSpPr>
            <p:spPr>
              <a:xfrm>
                <a:off x="4228115" y="3483465"/>
                <a:ext cx="114539" cy="321870"/>
              </a:xfrm>
              <a:custGeom>
                <a:avLst/>
                <a:gdLst/>
                <a:ahLst/>
                <a:cxnLst/>
                <a:rect l="l" t="t" r="r" b="b"/>
                <a:pathLst>
                  <a:path w="143174" h="402337" extrusionOk="0">
                    <a:moveTo>
                      <a:pt x="132316" y="337406"/>
                    </a:moveTo>
                    <a:cubicBezTo>
                      <a:pt x="124650" y="332329"/>
                      <a:pt x="116664" y="327748"/>
                      <a:pt x="108408" y="323690"/>
                    </a:cubicBezTo>
                    <a:cubicBezTo>
                      <a:pt x="100708" y="321280"/>
                      <a:pt x="93712" y="317032"/>
                      <a:pt x="88025" y="311307"/>
                    </a:cubicBezTo>
                    <a:cubicBezTo>
                      <a:pt x="80500" y="303973"/>
                      <a:pt x="68308" y="276255"/>
                      <a:pt x="59450" y="249204"/>
                    </a:cubicBezTo>
                    <a:cubicBezTo>
                      <a:pt x="50616" y="218763"/>
                      <a:pt x="47136" y="187016"/>
                      <a:pt x="49163" y="155383"/>
                    </a:cubicBezTo>
                    <a:cubicBezTo>
                      <a:pt x="52877" y="117283"/>
                      <a:pt x="66498" y="64419"/>
                      <a:pt x="69927" y="42607"/>
                    </a:cubicBezTo>
                    <a:cubicBezTo>
                      <a:pt x="73356" y="20795"/>
                      <a:pt x="66403" y="12127"/>
                      <a:pt x="56211" y="4507"/>
                    </a:cubicBezTo>
                    <a:cubicBezTo>
                      <a:pt x="44305" y="-5018"/>
                      <a:pt x="27636" y="-732"/>
                      <a:pt x="19064" y="29844"/>
                    </a:cubicBezTo>
                    <a:cubicBezTo>
                      <a:pt x="7948" y="72154"/>
                      <a:pt x="1559" y="115569"/>
                      <a:pt x="14" y="159288"/>
                    </a:cubicBezTo>
                    <a:cubicBezTo>
                      <a:pt x="-297" y="191635"/>
                      <a:pt x="4690" y="223811"/>
                      <a:pt x="14777" y="254538"/>
                    </a:cubicBezTo>
                    <a:cubicBezTo>
                      <a:pt x="23864" y="280970"/>
                      <a:pt x="36113" y="306202"/>
                      <a:pt x="51258" y="329691"/>
                    </a:cubicBezTo>
                    <a:cubicBezTo>
                      <a:pt x="55449" y="336739"/>
                      <a:pt x="56783" y="342930"/>
                      <a:pt x="63164" y="357313"/>
                    </a:cubicBezTo>
                    <a:cubicBezTo>
                      <a:pt x="69329" y="371772"/>
                      <a:pt x="78905" y="384517"/>
                      <a:pt x="91073" y="394461"/>
                    </a:cubicBezTo>
                    <a:cubicBezTo>
                      <a:pt x="101836" y="402176"/>
                      <a:pt x="106884" y="403224"/>
                      <a:pt x="109361" y="401795"/>
                    </a:cubicBezTo>
                    <a:cubicBezTo>
                      <a:pt x="111837" y="400366"/>
                      <a:pt x="111837" y="396461"/>
                      <a:pt x="107360" y="392270"/>
                    </a:cubicBezTo>
                    <a:cubicBezTo>
                      <a:pt x="99783" y="386317"/>
                      <a:pt x="93331" y="379059"/>
                      <a:pt x="88310" y="370839"/>
                    </a:cubicBezTo>
                    <a:cubicBezTo>
                      <a:pt x="88310" y="370839"/>
                      <a:pt x="97835" y="380364"/>
                      <a:pt x="103836" y="385412"/>
                    </a:cubicBezTo>
                    <a:cubicBezTo>
                      <a:pt x="109247" y="389955"/>
                      <a:pt x="115237" y="393775"/>
                      <a:pt x="121648" y="396747"/>
                    </a:cubicBezTo>
                    <a:cubicBezTo>
                      <a:pt x="127934" y="399509"/>
                      <a:pt x="136602" y="394175"/>
                      <a:pt x="132125" y="389984"/>
                    </a:cubicBezTo>
                    <a:cubicBezTo>
                      <a:pt x="127649" y="385793"/>
                      <a:pt x="123172" y="383697"/>
                      <a:pt x="114314" y="375982"/>
                    </a:cubicBezTo>
                    <a:cubicBezTo>
                      <a:pt x="109302" y="372067"/>
                      <a:pt x="104818" y="367524"/>
                      <a:pt x="100979" y="362457"/>
                    </a:cubicBezTo>
                    <a:cubicBezTo>
                      <a:pt x="107247" y="367238"/>
                      <a:pt x="113870" y="371534"/>
                      <a:pt x="120791" y="375315"/>
                    </a:cubicBezTo>
                    <a:cubicBezTo>
                      <a:pt x="126215" y="378592"/>
                      <a:pt x="132455" y="380278"/>
                      <a:pt x="138793" y="380173"/>
                    </a:cubicBezTo>
                    <a:cubicBezTo>
                      <a:pt x="142127" y="380173"/>
                      <a:pt x="146127" y="375411"/>
                      <a:pt x="139936" y="370648"/>
                    </a:cubicBezTo>
                    <a:cubicBezTo>
                      <a:pt x="131572" y="366295"/>
                      <a:pt x="123741" y="360990"/>
                      <a:pt x="116600" y="354837"/>
                    </a:cubicBezTo>
                    <a:cubicBezTo>
                      <a:pt x="109742" y="347979"/>
                      <a:pt x="105932" y="342264"/>
                      <a:pt x="107837" y="342168"/>
                    </a:cubicBezTo>
                    <a:cubicBezTo>
                      <a:pt x="109742" y="342073"/>
                      <a:pt x="113456" y="346264"/>
                      <a:pt x="121457" y="348836"/>
                    </a:cubicBezTo>
                    <a:cubicBezTo>
                      <a:pt x="129458" y="351408"/>
                      <a:pt x="138031" y="348836"/>
                      <a:pt x="139079" y="344645"/>
                    </a:cubicBezTo>
                    <a:cubicBezTo>
                      <a:pt x="140126" y="340454"/>
                      <a:pt x="139841" y="341121"/>
                      <a:pt x="132316" y="337406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" name="Google Shape;337;p12"/>
              <p:cNvSpPr/>
              <p:nvPr/>
            </p:nvSpPr>
            <p:spPr>
              <a:xfrm>
                <a:off x="4223328" y="3479828"/>
                <a:ext cx="66218" cy="90245"/>
              </a:xfrm>
              <a:custGeom>
                <a:avLst/>
                <a:gdLst/>
                <a:ahLst/>
                <a:cxnLst/>
                <a:rect l="l" t="t" r="r" b="b"/>
                <a:pathLst>
                  <a:path w="82772" h="112806" extrusionOk="0">
                    <a:moveTo>
                      <a:pt x="0" y="90018"/>
                    </a:moveTo>
                    <a:cubicBezTo>
                      <a:pt x="0" y="90018"/>
                      <a:pt x="30004" y="119831"/>
                      <a:pt x="65532" y="111258"/>
                    </a:cubicBezTo>
                    <a:cubicBezTo>
                      <a:pt x="70580" y="107829"/>
                      <a:pt x="82772" y="38106"/>
                      <a:pt x="82772" y="38106"/>
                    </a:cubicBezTo>
                    <a:cubicBezTo>
                      <a:pt x="82772" y="38106"/>
                      <a:pt x="82772" y="-565"/>
                      <a:pt x="53149" y="6"/>
                    </a:cubicBezTo>
                    <a:cubicBezTo>
                      <a:pt x="23527" y="578"/>
                      <a:pt x="0" y="90018"/>
                      <a:pt x="0" y="9001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38" name="Google Shape;338;p12"/>
          <p:cNvSpPr txBox="1">
            <a:spLocks noGrp="1"/>
          </p:cNvSpPr>
          <p:nvPr>
            <p:ph type="ctrTitle"/>
          </p:nvPr>
        </p:nvSpPr>
        <p:spPr>
          <a:xfrm>
            <a:off x="592214" y="1943116"/>
            <a:ext cx="7359821" cy="3587997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pPr algn="ctr"/>
            <a:r>
              <a:rPr lang="en" sz="6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MICROSOFT</a:t>
            </a:r>
            <a:br>
              <a:rPr lang="en" sz="6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" sz="6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 </a:t>
            </a:r>
            <a:br>
              <a:rPr lang="en" sz="6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" sz="6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STUDIO</a:t>
            </a:r>
            <a:endParaRPr sz="6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3518FDB-44AD-4ADD-7329-724FC946552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40" b="-1"/>
          <a:stretch/>
        </p:blipFill>
        <p:spPr>
          <a:xfrm>
            <a:off x="8725687" y="3028330"/>
            <a:ext cx="440989" cy="291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2195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5D2D9-7FAC-38C3-5086-8E391D3D4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909" y="132764"/>
            <a:ext cx="7886330" cy="701737"/>
          </a:xfrm>
        </p:spPr>
        <p:txBody>
          <a:bodyPr/>
          <a:lstStyle/>
          <a:p>
            <a:r>
              <a:rPr lang="en-US" dirty="0"/>
              <a:t>Installing Microsoft SDK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4C812E-3039-0D17-F30A-6E649DD339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599" y="1047565"/>
            <a:ext cx="10940249" cy="5134635"/>
          </a:xfrm>
        </p:spPr>
        <p:txBody>
          <a:bodyPr/>
          <a:lstStyle/>
          <a:p>
            <a:pPr marL="152396" indent="0">
              <a:buNone/>
            </a:pPr>
            <a:r>
              <a:rPr lang="en-US" sz="2400" dirty="0"/>
              <a:t>The .NET SDK (Software Development Kit) is a collection of tools, libraries, and runtime components that allow developers to build, test, and deploy .NET applications. The main purpose of the .NET SDK is to provide developers with a comprehensive and efficient development environment for creating .NET applications on Windows, macOS, and Linux platforms.</a:t>
            </a:r>
          </a:p>
          <a:p>
            <a:pPr marL="152396" indent="0">
              <a:buNone/>
            </a:pPr>
            <a:r>
              <a:rPr lang="en-US" sz="2400" dirty="0"/>
              <a:t>Some of the key features and capabilities of the .NET SDK include:</a:t>
            </a:r>
          </a:p>
          <a:p>
            <a:pPr marL="152396" indent="0">
              <a:buNone/>
            </a:pPr>
            <a:endParaRPr lang="en-US" sz="2400" dirty="0"/>
          </a:p>
          <a:p>
            <a:r>
              <a:rPr lang="en-US" sz="2400" b="1" dirty="0"/>
              <a:t>Compiler and language support</a:t>
            </a:r>
            <a:r>
              <a:rPr lang="en-US" sz="2400" dirty="0"/>
              <a:t>: The .NET SDK includes compilers for several programming languages, including C#, F#, and Visual Basic. It also provides language-specific libraries and tools to support development in each of these languages.</a:t>
            </a:r>
          </a:p>
        </p:txBody>
      </p:sp>
    </p:spTree>
    <p:extLst>
      <p:ext uri="{BB962C8B-B14F-4D97-AF65-F5344CB8AC3E}">
        <p14:creationId xmlns:p14="http://schemas.microsoft.com/office/powerpoint/2010/main" val="29461314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59AAC8-EC02-5860-10D0-06E20114BB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599" y="656948"/>
            <a:ext cx="11082291" cy="5525252"/>
          </a:xfrm>
        </p:spPr>
        <p:txBody>
          <a:bodyPr/>
          <a:lstStyle/>
          <a:p>
            <a:endParaRPr lang="en-US" sz="2000" dirty="0"/>
          </a:p>
          <a:p>
            <a:r>
              <a:rPr lang="en-US" sz="2000" b="1" dirty="0"/>
              <a:t>Libraries and frameworks</a:t>
            </a:r>
            <a:r>
              <a:rPr lang="en-US" sz="2000" dirty="0"/>
              <a:t>: The .NET SDK includes a large set of libraries and frameworks that developers can use to build applications with a variety of functionalities, including networking, cryptography, database access, web development, and more.</a:t>
            </a:r>
          </a:p>
          <a:p>
            <a:pPr marL="152396" indent="0">
              <a:buNone/>
            </a:pPr>
            <a:endParaRPr lang="en-US" sz="2000" dirty="0"/>
          </a:p>
          <a:p>
            <a:r>
              <a:rPr lang="en-US" sz="2000" b="1" dirty="0"/>
              <a:t>Build tools: </a:t>
            </a:r>
            <a:r>
              <a:rPr lang="en-US" sz="2000" dirty="0"/>
              <a:t>The .NET SDK includes tools for building, packaging, and deploying .NET applications, including command-line utilities and graphical interfaces.</a:t>
            </a:r>
          </a:p>
          <a:p>
            <a:pPr marL="152396" indent="0">
              <a:buNone/>
            </a:pPr>
            <a:endParaRPr lang="en-US" sz="2000" dirty="0"/>
          </a:p>
          <a:p>
            <a:r>
              <a:rPr lang="en-US" sz="2000" b="1" dirty="0"/>
              <a:t>Runtime components: </a:t>
            </a:r>
            <a:r>
              <a:rPr lang="en-US" sz="2000" dirty="0"/>
              <a:t>The .NET SDK includes the .NET runtime, which is responsible for executing .NET applications, and the .NET Standard Library, which provides a set of common APIs and interfaces that can be used across different .NET implementations.</a:t>
            </a:r>
          </a:p>
          <a:p>
            <a:pPr marL="152396" indent="0">
              <a:buNone/>
            </a:pPr>
            <a:endParaRPr lang="en-US" sz="2000" dirty="0"/>
          </a:p>
          <a:p>
            <a:pPr marL="152396" indent="0">
              <a:buNone/>
            </a:pPr>
            <a:r>
              <a:rPr lang="en-US" sz="2000" dirty="0"/>
              <a:t>Overall, the .NET SDK provides a powerful and flexible development platform for creating modern, high-performance applications on a wide range of platforms and devices.</a:t>
            </a:r>
          </a:p>
          <a:p>
            <a:pPr marL="152396" indent="0">
              <a:buNone/>
            </a:pPr>
            <a:endParaRPr lang="en-US" sz="2000" dirty="0"/>
          </a:p>
          <a:p>
            <a:pPr marL="152396" indent="0">
              <a:buNone/>
            </a:pPr>
            <a:r>
              <a:rPr lang="en-US" sz="2000"/>
              <a:t>To Download it visit: </a:t>
            </a:r>
            <a:r>
              <a:rPr lang="en-US" sz="2000">
                <a:hlinkClick r:id="rId2"/>
              </a:rPr>
              <a:t>https://dotnet.microsoft.com/en-us/download</a:t>
            </a:r>
            <a:endParaRPr lang="en-US" sz="2000"/>
          </a:p>
          <a:p>
            <a:pPr marL="152396" indent="0">
              <a:buNone/>
            </a:pP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17541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0A2B2-001B-4DF2-BA63-2F2952B2D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807467"/>
            <a:ext cx="7447117" cy="819184"/>
          </a:xfrm>
        </p:spPr>
        <p:txBody>
          <a:bodyPr/>
          <a:lstStyle/>
          <a:p>
            <a:r>
              <a:rPr lang="en-US" dirty="0">
                <a:cs typeface="Calibri Light"/>
              </a:rPr>
              <a:t>What will be Discussed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7DFE72A-1143-413B-A241-C55963DB09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91046" y="3349793"/>
            <a:ext cx="10576705" cy="124649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sz="1800" dirty="0">
                <a:latin typeface="Times New Roman"/>
                <a:ea typeface="Calibri" panose="020F0502020204030204" pitchFamily="34" charset="0"/>
                <a:cs typeface="Times New Roman"/>
              </a:rPr>
              <a:t>What is Visual Studio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sz="1800" dirty="0">
                <a:latin typeface="Times New Roman"/>
                <a:ea typeface="Calibri" panose="020F0502020204030204" pitchFamily="34" charset="0"/>
                <a:cs typeface="Times New Roman"/>
              </a:rPr>
              <a:t>How to download and install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en-US" sz="1800" dirty="0">
              <a:latin typeface="Times New Roman"/>
              <a:ea typeface="Calibri" panose="020F0502020204030204" pitchFamily="34" charset="0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41888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7DA02-10E0-7B5A-D354-E271BD9B2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807467"/>
            <a:ext cx="7673266" cy="808269"/>
          </a:xfrm>
        </p:spPr>
        <p:txBody>
          <a:bodyPr/>
          <a:lstStyle/>
          <a:p>
            <a:r>
              <a:rPr lang="en-US" dirty="0"/>
              <a:t>What is Microsoft Visual Studio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96E54A-FEEE-DD45-A3AA-AAC3FDD059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2228295"/>
            <a:ext cx="10585142" cy="3953905"/>
          </a:xfrm>
        </p:spPr>
        <p:txBody>
          <a:bodyPr/>
          <a:lstStyle/>
          <a:p>
            <a:r>
              <a:rPr lang="en-US" dirty="0"/>
              <a:t>Microsoft Visual Studio is an Integrated Development Environment (IDE) from Microsoft. Visual Studio is the one-stop shop for all applications built on the .NET platform. One can develop, debug and run applications using Visual Studio.</a:t>
            </a:r>
          </a:p>
          <a:p>
            <a:r>
              <a:rPr lang="en-US" dirty="0"/>
              <a:t>Using this tool we can develop, build, compile, publish and run applications with the .NET framework. It also provides some features such as Editor , compiler and interpreters.</a:t>
            </a:r>
          </a:p>
        </p:txBody>
      </p:sp>
    </p:spTree>
    <p:extLst>
      <p:ext uri="{BB962C8B-B14F-4D97-AF65-F5344CB8AC3E}">
        <p14:creationId xmlns:p14="http://schemas.microsoft.com/office/powerpoint/2010/main" val="3884138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04CEB-7455-AF88-B50C-131555AB5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807467"/>
            <a:ext cx="11020149" cy="817147"/>
          </a:xfrm>
        </p:spPr>
        <p:txBody>
          <a:bodyPr/>
          <a:lstStyle/>
          <a:p>
            <a:r>
              <a:rPr lang="en-US" dirty="0"/>
              <a:t>Download Visual Studio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377C80-7106-43EA-9062-22CE86FF58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908699"/>
            <a:ext cx="11020148" cy="4273501"/>
          </a:xfrm>
        </p:spPr>
        <p:txBody>
          <a:bodyPr/>
          <a:lstStyle/>
          <a:p>
            <a:pPr marL="152396" indent="0">
              <a:buNone/>
            </a:pPr>
            <a:r>
              <a:rPr lang="en-US" dirty="0"/>
              <a:t>Download Visual Studio Latest Version</a:t>
            </a:r>
          </a:p>
          <a:p>
            <a:pPr marL="152396" indent="0">
              <a:buNone/>
            </a:pPr>
            <a:endParaRPr lang="en-US" dirty="0"/>
          </a:p>
          <a:p>
            <a:pPr marL="152396" indent="0">
              <a:buNone/>
            </a:pPr>
            <a:r>
              <a:rPr lang="en-US" dirty="0"/>
              <a:t>In order to download visual studio, please visit the following Visual Studio download link</a:t>
            </a:r>
          </a:p>
          <a:p>
            <a:endParaRPr lang="en-US" dirty="0"/>
          </a:p>
          <a:p>
            <a:pPr marL="152396" indent="0">
              <a:buNone/>
            </a:pPr>
            <a:r>
              <a:rPr lang="en-US" dirty="0">
                <a:hlinkClick r:id="rId2"/>
              </a:rPr>
              <a:t>https://visualstudio.microsoft.com/downloads/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421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DEC76A9-E0BD-8869-6348-3DED08C60E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8" t="5256" r="1792" b="5163"/>
          <a:stretch/>
        </p:blipFill>
        <p:spPr>
          <a:xfrm>
            <a:off x="955828" y="1180730"/>
            <a:ext cx="10280343" cy="2987671"/>
          </a:xfrm>
          <a:prstGeom prst="rect">
            <a:avLst/>
          </a:prstGeom>
        </p:spPr>
      </p:pic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CE2BF54E-D2C7-D9C4-EE0D-9F72EB3D3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9809" y="4474346"/>
            <a:ext cx="10206361" cy="1707854"/>
          </a:xfrm>
        </p:spPr>
        <p:txBody>
          <a:bodyPr/>
          <a:lstStyle/>
          <a:p>
            <a:pPr marL="152396" indent="0" algn="just" fontAlgn="base">
              <a:buNone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You can select :</a:t>
            </a:r>
            <a:endParaRPr lang="en-US" sz="2000" b="0" i="0" dirty="0">
              <a:solidFill>
                <a:srgbClr val="212529"/>
              </a:solidFill>
              <a:effectLst/>
              <a:latin typeface="-apple-system"/>
            </a:endParaRPr>
          </a:p>
          <a:p>
            <a:pPr algn="just" fontAlgn="base">
              <a:buFont typeface="+mj-lt"/>
              <a:buAutoNum type="arabicPeriod"/>
            </a:pPr>
            <a:r>
              <a:rPr lang="en-US" sz="20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Visual Studio 2022 Community Edition</a:t>
            </a:r>
            <a:endParaRPr lang="en-US" sz="2000" b="0" i="0" dirty="0">
              <a:solidFill>
                <a:srgbClr val="212529"/>
              </a:solidFill>
              <a:effectLst/>
              <a:latin typeface="-apple-system"/>
            </a:endParaRPr>
          </a:p>
          <a:p>
            <a:pPr algn="just" fontAlgn="base">
              <a:buFont typeface="+mj-lt"/>
              <a:buAutoNum type="arabicPeriod"/>
            </a:pPr>
            <a:r>
              <a:rPr lang="en-US" sz="20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Visual Studio 2022 Professional Edition (90-Day Free Trial)</a:t>
            </a:r>
            <a:endParaRPr lang="en-US" sz="2000" b="0" i="0" dirty="0">
              <a:solidFill>
                <a:srgbClr val="212529"/>
              </a:solidFill>
              <a:effectLst/>
              <a:latin typeface="-apple-system"/>
            </a:endParaRPr>
          </a:p>
          <a:p>
            <a:pPr algn="just" fontAlgn="base">
              <a:buFont typeface="+mj-lt"/>
              <a:buAutoNum type="arabicPeriod"/>
            </a:pPr>
            <a:r>
              <a:rPr lang="en-US" sz="20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Visual Studio 2022 Enterprise Edition (90-Day Free Trial)</a:t>
            </a:r>
            <a:endParaRPr lang="en-US" sz="2000" b="0" i="0" dirty="0">
              <a:solidFill>
                <a:srgbClr val="212529"/>
              </a:solidFill>
              <a:effectLst/>
              <a:latin typeface="-apple-system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324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7547D1F-03EC-B6E9-F04D-EF2297269B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538" r="703"/>
          <a:stretch/>
        </p:blipFill>
        <p:spPr>
          <a:xfrm>
            <a:off x="542138" y="1049783"/>
            <a:ext cx="10937806" cy="475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679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16A78-E202-26D5-EE00-DAF9544DA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807467"/>
            <a:ext cx="10132382" cy="808269"/>
          </a:xfrm>
        </p:spPr>
        <p:txBody>
          <a:bodyPr/>
          <a:lstStyle/>
          <a:p>
            <a:r>
              <a:rPr lang="en-US" dirty="0"/>
              <a:t>Creating the first console Application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B8D868-176D-760D-7AB3-A415C884A1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835"/>
          <a:stretch/>
        </p:blipFill>
        <p:spPr>
          <a:xfrm>
            <a:off x="1802165" y="1432040"/>
            <a:ext cx="8744507" cy="5155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603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6B56F6-0C75-1EF9-A23D-F8D833C338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599" y="1003177"/>
            <a:ext cx="10993515" cy="5179023"/>
          </a:xfrm>
        </p:spPr>
        <p:txBody>
          <a:bodyPr/>
          <a:lstStyle/>
          <a:p>
            <a:pPr marL="152396" indent="0">
              <a:buNone/>
            </a:pPr>
            <a:r>
              <a:rPr lang="en-US" b="1" dirty="0"/>
              <a:t>What is a console Application</a:t>
            </a:r>
          </a:p>
          <a:p>
            <a:endParaRPr lang="en-US" dirty="0"/>
          </a:p>
          <a:p>
            <a:r>
              <a:rPr lang="en-US" dirty="0"/>
              <a:t>A console application is an application that can be run in the command prompt.</a:t>
            </a:r>
          </a:p>
          <a:p>
            <a:r>
              <a:rPr lang="en-US" dirty="0"/>
              <a:t>Console applications don’t provide ant GUI facilities like the mouse pointers , colors or buttons</a:t>
            </a:r>
          </a:p>
        </p:txBody>
      </p:sp>
    </p:spTree>
    <p:extLst>
      <p:ext uri="{BB962C8B-B14F-4D97-AF65-F5344CB8AC3E}">
        <p14:creationId xmlns:p14="http://schemas.microsoft.com/office/powerpoint/2010/main" val="15610304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F8A64-E3B0-7AB0-5BE4-7646F98E7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966" y="257051"/>
            <a:ext cx="10611775" cy="470917"/>
          </a:xfrm>
        </p:spPr>
        <p:txBody>
          <a:bodyPr/>
          <a:lstStyle/>
          <a:p>
            <a:r>
              <a:rPr lang="en-US" dirty="0"/>
              <a:t>First Hello World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0AA9E8-E3B6-D73D-2FB5-0A2FE76413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81" y="1128196"/>
            <a:ext cx="10256668" cy="5234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4918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491</Words>
  <Application>Microsoft Office PowerPoint</Application>
  <PresentationFormat>Widescreen</PresentationFormat>
  <Paragraphs>38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-apple-system</vt:lpstr>
      <vt:lpstr>Arial</vt:lpstr>
      <vt:lpstr>Arial</vt:lpstr>
      <vt:lpstr>Calibri</vt:lpstr>
      <vt:lpstr>Calibri Light</vt:lpstr>
      <vt:lpstr>Times New Roman</vt:lpstr>
      <vt:lpstr>Office Theme</vt:lpstr>
      <vt:lpstr>MICROSOFT VISUAL  STUDIO</vt:lpstr>
      <vt:lpstr>What will be Discussed</vt:lpstr>
      <vt:lpstr>What is Microsoft Visual Studio</vt:lpstr>
      <vt:lpstr>Download Visual Studio</vt:lpstr>
      <vt:lpstr>PowerPoint Presentation</vt:lpstr>
      <vt:lpstr>PowerPoint Presentation</vt:lpstr>
      <vt:lpstr>Creating the first console Application</vt:lpstr>
      <vt:lpstr>PowerPoint Presentation</vt:lpstr>
      <vt:lpstr>First Hello World</vt:lpstr>
      <vt:lpstr>Installing Microsoft SDK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VISUAL  STUDIO</dc:title>
  <dc:creator>Jonathan Ndambuki</dc:creator>
  <cp:lastModifiedBy>Jonathan Ndambuki</cp:lastModifiedBy>
  <cp:revision>4</cp:revision>
  <dcterms:created xsi:type="dcterms:W3CDTF">2023-05-06T11:49:01Z</dcterms:created>
  <dcterms:modified xsi:type="dcterms:W3CDTF">2023-05-11T14:02:24Z</dcterms:modified>
</cp:coreProperties>
</file>