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346" r:id="rId3"/>
    <p:sldId id="347" r:id="rId4"/>
    <p:sldId id="348" r:id="rId5"/>
    <p:sldId id="350" r:id="rId6"/>
    <p:sldId id="349" r:id="rId7"/>
    <p:sldId id="351" r:id="rId8"/>
    <p:sldId id="352" r:id="rId9"/>
    <p:sldId id="353" r:id="rId10"/>
    <p:sldId id="354" r:id="rId11"/>
    <p:sldId id="35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331F7-EB9B-49B7-B426-0FF07C1821A2}" type="datetimeFigureOut">
              <a:rPr lang="en-US" smtClean="0"/>
              <a:t>6/27/2023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CA8DF-C61A-43A8-843F-9C4F6D7831BC}" type="slidenum">
              <a:rPr lang="en-US" smtClean="0"/>
              <a:t>‹#›</a:t>
            </a:fld>
            <a:endParaRPr lang="en-US"/>
          </a:p>
        </p:txBody>
      </p:sp>
    </p:spTree>
    <p:extLst>
      <p:ext uri="{BB962C8B-B14F-4D97-AF65-F5344CB8AC3E}">
        <p14:creationId xmlns:p14="http://schemas.microsoft.com/office/powerpoint/2010/main" val="3645287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EB87-BDCE-3EAF-AD02-218B29E3A8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2EFA63-47C0-D546-A6B1-94F5D20BC2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DFEE8E-AF6E-4924-2049-2F15E1BF9D30}"/>
              </a:ext>
            </a:extLst>
          </p:cNvPr>
          <p:cNvSpPr>
            <a:spLocks noGrp="1"/>
          </p:cNvSpPr>
          <p:nvPr>
            <p:ph type="dt" sz="half" idx="10"/>
          </p:nvPr>
        </p:nvSpPr>
        <p:spPr/>
        <p:txBody>
          <a:bodyPr/>
          <a:lstStyle/>
          <a:p>
            <a:fld id="{341210A1-3E52-4814-9D37-B36C7222EFE1}" type="datetimeFigureOut">
              <a:rPr lang="en-US" smtClean="0"/>
              <a:t>6/27/2023</a:t>
            </a:fld>
            <a:endParaRPr lang="en-US"/>
          </a:p>
        </p:txBody>
      </p:sp>
      <p:sp>
        <p:nvSpPr>
          <p:cNvPr id="5" name="Footer Placeholder 4">
            <a:extLst>
              <a:ext uri="{FF2B5EF4-FFF2-40B4-BE49-F238E27FC236}">
                <a16:creationId xmlns:a16="http://schemas.microsoft.com/office/drawing/2014/main" id="{B2F76A2C-0CE5-7C66-61BB-61AD0FFD8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690B6-F256-0E0C-D015-CBB149029B3C}"/>
              </a:ext>
            </a:extLst>
          </p:cNvPr>
          <p:cNvSpPr>
            <a:spLocks noGrp="1"/>
          </p:cNvSpPr>
          <p:nvPr>
            <p:ph type="sldNum" sz="quarter" idx="12"/>
          </p:nvPr>
        </p:nvSpPr>
        <p:spPr/>
        <p:txBody>
          <a:bodyPr/>
          <a:lstStyle/>
          <a:p>
            <a:fld id="{50EBE7F1-1B74-4A95-87D2-E4F023B424EB}" type="slidenum">
              <a:rPr lang="en-US" smtClean="0"/>
              <a:t>‹#›</a:t>
            </a:fld>
            <a:endParaRPr lang="en-US"/>
          </a:p>
        </p:txBody>
      </p:sp>
    </p:spTree>
    <p:extLst>
      <p:ext uri="{BB962C8B-B14F-4D97-AF65-F5344CB8AC3E}">
        <p14:creationId xmlns:p14="http://schemas.microsoft.com/office/powerpoint/2010/main" val="84164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737B-4A1E-E1EB-5946-7B75CA3622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93E487-1AF3-849E-B395-8C0B2F163E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27A65-BF3B-37FD-2398-CC6EFE057DB7}"/>
              </a:ext>
            </a:extLst>
          </p:cNvPr>
          <p:cNvSpPr>
            <a:spLocks noGrp="1"/>
          </p:cNvSpPr>
          <p:nvPr>
            <p:ph type="dt" sz="half" idx="10"/>
          </p:nvPr>
        </p:nvSpPr>
        <p:spPr/>
        <p:txBody>
          <a:bodyPr/>
          <a:lstStyle/>
          <a:p>
            <a:fld id="{341210A1-3E52-4814-9D37-B36C7222EFE1}" type="datetimeFigureOut">
              <a:rPr lang="en-US" smtClean="0"/>
              <a:t>6/27/2023</a:t>
            </a:fld>
            <a:endParaRPr lang="en-US"/>
          </a:p>
        </p:txBody>
      </p:sp>
      <p:sp>
        <p:nvSpPr>
          <p:cNvPr id="5" name="Footer Placeholder 4">
            <a:extLst>
              <a:ext uri="{FF2B5EF4-FFF2-40B4-BE49-F238E27FC236}">
                <a16:creationId xmlns:a16="http://schemas.microsoft.com/office/drawing/2014/main" id="{707014A8-BC51-BB63-154D-77D6E6401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3984A-36C4-F6F2-8976-BCC4C26A7774}"/>
              </a:ext>
            </a:extLst>
          </p:cNvPr>
          <p:cNvSpPr>
            <a:spLocks noGrp="1"/>
          </p:cNvSpPr>
          <p:nvPr>
            <p:ph type="sldNum" sz="quarter" idx="12"/>
          </p:nvPr>
        </p:nvSpPr>
        <p:spPr/>
        <p:txBody>
          <a:bodyPr/>
          <a:lstStyle/>
          <a:p>
            <a:fld id="{50EBE7F1-1B74-4A95-87D2-E4F023B424EB}" type="slidenum">
              <a:rPr lang="en-US" smtClean="0"/>
              <a:t>‹#›</a:t>
            </a:fld>
            <a:endParaRPr lang="en-US"/>
          </a:p>
        </p:txBody>
      </p:sp>
    </p:spTree>
    <p:extLst>
      <p:ext uri="{BB962C8B-B14F-4D97-AF65-F5344CB8AC3E}">
        <p14:creationId xmlns:p14="http://schemas.microsoft.com/office/powerpoint/2010/main" val="6077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495FF-F415-7121-9510-9F0341A636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05D11-1256-EC74-86E0-4D401DCDFC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EBEFD-8401-2E8A-7A94-EF4FCF0C829F}"/>
              </a:ext>
            </a:extLst>
          </p:cNvPr>
          <p:cNvSpPr>
            <a:spLocks noGrp="1"/>
          </p:cNvSpPr>
          <p:nvPr>
            <p:ph type="dt" sz="half" idx="10"/>
          </p:nvPr>
        </p:nvSpPr>
        <p:spPr/>
        <p:txBody>
          <a:bodyPr/>
          <a:lstStyle/>
          <a:p>
            <a:fld id="{341210A1-3E52-4814-9D37-B36C7222EFE1}" type="datetimeFigureOut">
              <a:rPr lang="en-US" smtClean="0"/>
              <a:t>6/27/2023</a:t>
            </a:fld>
            <a:endParaRPr lang="en-US"/>
          </a:p>
        </p:txBody>
      </p:sp>
      <p:sp>
        <p:nvSpPr>
          <p:cNvPr id="5" name="Footer Placeholder 4">
            <a:extLst>
              <a:ext uri="{FF2B5EF4-FFF2-40B4-BE49-F238E27FC236}">
                <a16:creationId xmlns:a16="http://schemas.microsoft.com/office/drawing/2014/main" id="{926716A9-EBBB-4379-4EDE-3A429401E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AC6B1-5820-807B-E085-C4C56725654A}"/>
              </a:ext>
            </a:extLst>
          </p:cNvPr>
          <p:cNvSpPr>
            <a:spLocks noGrp="1"/>
          </p:cNvSpPr>
          <p:nvPr>
            <p:ph type="sldNum" sz="quarter" idx="12"/>
          </p:nvPr>
        </p:nvSpPr>
        <p:spPr/>
        <p:txBody>
          <a:bodyPr/>
          <a:lstStyle/>
          <a:p>
            <a:fld id="{50EBE7F1-1B74-4A95-87D2-E4F023B424EB}" type="slidenum">
              <a:rPr lang="en-US" smtClean="0"/>
              <a:t>‹#›</a:t>
            </a:fld>
            <a:endParaRPr lang="en-US"/>
          </a:p>
        </p:txBody>
      </p:sp>
    </p:spTree>
    <p:extLst>
      <p:ext uri="{BB962C8B-B14F-4D97-AF65-F5344CB8AC3E}">
        <p14:creationId xmlns:p14="http://schemas.microsoft.com/office/powerpoint/2010/main" val="1862552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41288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9631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23AA6-173E-461B-EAC8-4E67E63E9A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10970-D00F-C8BA-BCBB-77FDCC0670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8B329-6EB2-76EF-AF21-96A8EC1B0BAC}"/>
              </a:ext>
            </a:extLst>
          </p:cNvPr>
          <p:cNvSpPr>
            <a:spLocks noGrp="1"/>
          </p:cNvSpPr>
          <p:nvPr>
            <p:ph type="dt" sz="half" idx="10"/>
          </p:nvPr>
        </p:nvSpPr>
        <p:spPr/>
        <p:txBody>
          <a:bodyPr/>
          <a:lstStyle/>
          <a:p>
            <a:fld id="{341210A1-3E52-4814-9D37-B36C7222EFE1}" type="datetimeFigureOut">
              <a:rPr lang="en-US" smtClean="0"/>
              <a:t>6/27/2023</a:t>
            </a:fld>
            <a:endParaRPr lang="en-US"/>
          </a:p>
        </p:txBody>
      </p:sp>
      <p:sp>
        <p:nvSpPr>
          <p:cNvPr id="5" name="Footer Placeholder 4">
            <a:extLst>
              <a:ext uri="{FF2B5EF4-FFF2-40B4-BE49-F238E27FC236}">
                <a16:creationId xmlns:a16="http://schemas.microsoft.com/office/drawing/2014/main" id="{0305240D-440E-A543-5CFA-1C2CBBE3F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39D46-D231-FB08-33CA-5FC64EE58C55}"/>
              </a:ext>
            </a:extLst>
          </p:cNvPr>
          <p:cNvSpPr>
            <a:spLocks noGrp="1"/>
          </p:cNvSpPr>
          <p:nvPr>
            <p:ph type="sldNum" sz="quarter" idx="12"/>
          </p:nvPr>
        </p:nvSpPr>
        <p:spPr/>
        <p:txBody>
          <a:bodyPr/>
          <a:lstStyle/>
          <a:p>
            <a:fld id="{50EBE7F1-1B74-4A95-87D2-E4F023B424EB}" type="slidenum">
              <a:rPr lang="en-US" smtClean="0"/>
              <a:t>‹#›</a:t>
            </a:fld>
            <a:endParaRPr lang="en-US"/>
          </a:p>
        </p:txBody>
      </p:sp>
    </p:spTree>
    <p:extLst>
      <p:ext uri="{BB962C8B-B14F-4D97-AF65-F5344CB8AC3E}">
        <p14:creationId xmlns:p14="http://schemas.microsoft.com/office/powerpoint/2010/main" val="405881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77678-E9E0-CDE5-79F7-927549BFD8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236F3-365B-2434-C308-AF7630FF25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D714CE-6AF7-4508-DBFC-757020D7642A}"/>
              </a:ext>
            </a:extLst>
          </p:cNvPr>
          <p:cNvSpPr>
            <a:spLocks noGrp="1"/>
          </p:cNvSpPr>
          <p:nvPr>
            <p:ph type="dt" sz="half" idx="10"/>
          </p:nvPr>
        </p:nvSpPr>
        <p:spPr/>
        <p:txBody>
          <a:bodyPr/>
          <a:lstStyle/>
          <a:p>
            <a:fld id="{341210A1-3E52-4814-9D37-B36C7222EFE1}" type="datetimeFigureOut">
              <a:rPr lang="en-US" smtClean="0"/>
              <a:t>6/27/2023</a:t>
            </a:fld>
            <a:endParaRPr lang="en-US"/>
          </a:p>
        </p:txBody>
      </p:sp>
      <p:sp>
        <p:nvSpPr>
          <p:cNvPr id="5" name="Footer Placeholder 4">
            <a:extLst>
              <a:ext uri="{FF2B5EF4-FFF2-40B4-BE49-F238E27FC236}">
                <a16:creationId xmlns:a16="http://schemas.microsoft.com/office/drawing/2014/main" id="{D55F6114-4B5D-544D-E5AB-3A0DA5D33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9E837-5B56-79CC-F466-6857C7AF39CF}"/>
              </a:ext>
            </a:extLst>
          </p:cNvPr>
          <p:cNvSpPr>
            <a:spLocks noGrp="1"/>
          </p:cNvSpPr>
          <p:nvPr>
            <p:ph type="sldNum" sz="quarter" idx="12"/>
          </p:nvPr>
        </p:nvSpPr>
        <p:spPr/>
        <p:txBody>
          <a:bodyPr/>
          <a:lstStyle/>
          <a:p>
            <a:fld id="{50EBE7F1-1B74-4A95-87D2-E4F023B424EB}" type="slidenum">
              <a:rPr lang="en-US" smtClean="0"/>
              <a:t>‹#›</a:t>
            </a:fld>
            <a:endParaRPr lang="en-US"/>
          </a:p>
        </p:txBody>
      </p:sp>
    </p:spTree>
    <p:extLst>
      <p:ext uri="{BB962C8B-B14F-4D97-AF65-F5344CB8AC3E}">
        <p14:creationId xmlns:p14="http://schemas.microsoft.com/office/powerpoint/2010/main" val="225291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8AA4-642D-997B-309D-4D3651C55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68DFB-DE12-522A-9D6E-1C2CF1254E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A8B6FD-3A73-D715-4586-36B729E58B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3FDE9C-5FF8-C266-7A6F-24C97FA41774}"/>
              </a:ext>
            </a:extLst>
          </p:cNvPr>
          <p:cNvSpPr>
            <a:spLocks noGrp="1"/>
          </p:cNvSpPr>
          <p:nvPr>
            <p:ph type="dt" sz="half" idx="10"/>
          </p:nvPr>
        </p:nvSpPr>
        <p:spPr/>
        <p:txBody>
          <a:bodyPr/>
          <a:lstStyle/>
          <a:p>
            <a:fld id="{341210A1-3E52-4814-9D37-B36C7222EFE1}" type="datetimeFigureOut">
              <a:rPr lang="en-US" smtClean="0"/>
              <a:t>6/27/2023</a:t>
            </a:fld>
            <a:endParaRPr lang="en-US"/>
          </a:p>
        </p:txBody>
      </p:sp>
      <p:sp>
        <p:nvSpPr>
          <p:cNvPr id="6" name="Footer Placeholder 5">
            <a:extLst>
              <a:ext uri="{FF2B5EF4-FFF2-40B4-BE49-F238E27FC236}">
                <a16:creationId xmlns:a16="http://schemas.microsoft.com/office/drawing/2014/main" id="{D57A21D7-B115-0A2C-787E-EEE8323888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E630AD-813A-36F9-98E0-A41D12C03648}"/>
              </a:ext>
            </a:extLst>
          </p:cNvPr>
          <p:cNvSpPr>
            <a:spLocks noGrp="1"/>
          </p:cNvSpPr>
          <p:nvPr>
            <p:ph type="sldNum" sz="quarter" idx="12"/>
          </p:nvPr>
        </p:nvSpPr>
        <p:spPr/>
        <p:txBody>
          <a:bodyPr/>
          <a:lstStyle/>
          <a:p>
            <a:fld id="{50EBE7F1-1B74-4A95-87D2-E4F023B424EB}" type="slidenum">
              <a:rPr lang="en-US" smtClean="0"/>
              <a:t>‹#›</a:t>
            </a:fld>
            <a:endParaRPr lang="en-US"/>
          </a:p>
        </p:txBody>
      </p:sp>
    </p:spTree>
    <p:extLst>
      <p:ext uri="{BB962C8B-B14F-4D97-AF65-F5344CB8AC3E}">
        <p14:creationId xmlns:p14="http://schemas.microsoft.com/office/powerpoint/2010/main" val="2348572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F7A0-08D0-DFD5-3BEE-20B92B638A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2E9D1A-A399-7C38-53BC-9FE2DCA47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5362C7-DB86-7099-D8F7-0092883979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2FAF05-64C4-32DE-14D3-11026422F8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538666-41E4-98D1-2711-075C15D052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005F85-8A69-25F2-C410-B310AFCFE84E}"/>
              </a:ext>
            </a:extLst>
          </p:cNvPr>
          <p:cNvSpPr>
            <a:spLocks noGrp="1"/>
          </p:cNvSpPr>
          <p:nvPr>
            <p:ph type="dt" sz="half" idx="10"/>
          </p:nvPr>
        </p:nvSpPr>
        <p:spPr/>
        <p:txBody>
          <a:bodyPr/>
          <a:lstStyle/>
          <a:p>
            <a:fld id="{341210A1-3E52-4814-9D37-B36C7222EFE1}" type="datetimeFigureOut">
              <a:rPr lang="en-US" smtClean="0"/>
              <a:t>6/27/2023</a:t>
            </a:fld>
            <a:endParaRPr lang="en-US"/>
          </a:p>
        </p:txBody>
      </p:sp>
      <p:sp>
        <p:nvSpPr>
          <p:cNvPr id="8" name="Footer Placeholder 7">
            <a:extLst>
              <a:ext uri="{FF2B5EF4-FFF2-40B4-BE49-F238E27FC236}">
                <a16:creationId xmlns:a16="http://schemas.microsoft.com/office/drawing/2014/main" id="{2C281E3C-65A2-9669-264E-546D19A0BD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43182-DF94-8EF9-94B3-67A1AC07F533}"/>
              </a:ext>
            </a:extLst>
          </p:cNvPr>
          <p:cNvSpPr>
            <a:spLocks noGrp="1"/>
          </p:cNvSpPr>
          <p:nvPr>
            <p:ph type="sldNum" sz="quarter" idx="12"/>
          </p:nvPr>
        </p:nvSpPr>
        <p:spPr/>
        <p:txBody>
          <a:bodyPr/>
          <a:lstStyle/>
          <a:p>
            <a:fld id="{50EBE7F1-1B74-4A95-87D2-E4F023B424EB}" type="slidenum">
              <a:rPr lang="en-US" smtClean="0"/>
              <a:t>‹#›</a:t>
            </a:fld>
            <a:endParaRPr lang="en-US"/>
          </a:p>
        </p:txBody>
      </p:sp>
    </p:spTree>
    <p:extLst>
      <p:ext uri="{BB962C8B-B14F-4D97-AF65-F5344CB8AC3E}">
        <p14:creationId xmlns:p14="http://schemas.microsoft.com/office/powerpoint/2010/main" val="22387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84F4-948B-06C3-7D09-BA6F38E10B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714E13-33D7-FDE7-8B0A-635704714284}"/>
              </a:ext>
            </a:extLst>
          </p:cNvPr>
          <p:cNvSpPr>
            <a:spLocks noGrp="1"/>
          </p:cNvSpPr>
          <p:nvPr>
            <p:ph type="dt" sz="half" idx="10"/>
          </p:nvPr>
        </p:nvSpPr>
        <p:spPr/>
        <p:txBody>
          <a:bodyPr/>
          <a:lstStyle/>
          <a:p>
            <a:fld id="{341210A1-3E52-4814-9D37-B36C7222EFE1}" type="datetimeFigureOut">
              <a:rPr lang="en-US" smtClean="0"/>
              <a:t>6/27/2023</a:t>
            </a:fld>
            <a:endParaRPr lang="en-US"/>
          </a:p>
        </p:txBody>
      </p:sp>
      <p:sp>
        <p:nvSpPr>
          <p:cNvPr id="4" name="Footer Placeholder 3">
            <a:extLst>
              <a:ext uri="{FF2B5EF4-FFF2-40B4-BE49-F238E27FC236}">
                <a16:creationId xmlns:a16="http://schemas.microsoft.com/office/drawing/2014/main" id="{8A1A118C-1B4C-EF44-5369-36ABF3328D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DE7DBD-A69A-196C-915E-86F09E55D902}"/>
              </a:ext>
            </a:extLst>
          </p:cNvPr>
          <p:cNvSpPr>
            <a:spLocks noGrp="1"/>
          </p:cNvSpPr>
          <p:nvPr>
            <p:ph type="sldNum" sz="quarter" idx="12"/>
          </p:nvPr>
        </p:nvSpPr>
        <p:spPr/>
        <p:txBody>
          <a:bodyPr/>
          <a:lstStyle/>
          <a:p>
            <a:fld id="{50EBE7F1-1B74-4A95-87D2-E4F023B424EB}" type="slidenum">
              <a:rPr lang="en-US" smtClean="0"/>
              <a:t>‹#›</a:t>
            </a:fld>
            <a:endParaRPr lang="en-US"/>
          </a:p>
        </p:txBody>
      </p:sp>
    </p:spTree>
    <p:extLst>
      <p:ext uri="{BB962C8B-B14F-4D97-AF65-F5344CB8AC3E}">
        <p14:creationId xmlns:p14="http://schemas.microsoft.com/office/powerpoint/2010/main" val="274763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F085B0-2DC7-970F-4B95-A2F69491C063}"/>
              </a:ext>
            </a:extLst>
          </p:cNvPr>
          <p:cNvSpPr>
            <a:spLocks noGrp="1"/>
          </p:cNvSpPr>
          <p:nvPr>
            <p:ph type="dt" sz="half" idx="10"/>
          </p:nvPr>
        </p:nvSpPr>
        <p:spPr/>
        <p:txBody>
          <a:bodyPr/>
          <a:lstStyle/>
          <a:p>
            <a:fld id="{341210A1-3E52-4814-9D37-B36C7222EFE1}" type="datetimeFigureOut">
              <a:rPr lang="en-US" smtClean="0"/>
              <a:t>6/27/2023</a:t>
            </a:fld>
            <a:endParaRPr lang="en-US"/>
          </a:p>
        </p:txBody>
      </p:sp>
      <p:sp>
        <p:nvSpPr>
          <p:cNvPr id="3" name="Footer Placeholder 2">
            <a:extLst>
              <a:ext uri="{FF2B5EF4-FFF2-40B4-BE49-F238E27FC236}">
                <a16:creationId xmlns:a16="http://schemas.microsoft.com/office/drawing/2014/main" id="{F7F7659E-7E75-14C3-271D-FCDB2039C4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901BD2-D6FB-615F-8E14-4025033C8ABC}"/>
              </a:ext>
            </a:extLst>
          </p:cNvPr>
          <p:cNvSpPr>
            <a:spLocks noGrp="1"/>
          </p:cNvSpPr>
          <p:nvPr>
            <p:ph type="sldNum" sz="quarter" idx="12"/>
          </p:nvPr>
        </p:nvSpPr>
        <p:spPr/>
        <p:txBody>
          <a:bodyPr/>
          <a:lstStyle/>
          <a:p>
            <a:fld id="{50EBE7F1-1B74-4A95-87D2-E4F023B424EB}" type="slidenum">
              <a:rPr lang="en-US" smtClean="0"/>
              <a:t>‹#›</a:t>
            </a:fld>
            <a:endParaRPr lang="en-US"/>
          </a:p>
        </p:txBody>
      </p:sp>
    </p:spTree>
    <p:extLst>
      <p:ext uri="{BB962C8B-B14F-4D97-AF65-F5344CB8AC3E}">
        <p14:creationId xmlns:p14="http://schemas.microsoft.com/office/powerpoint/2010/main" val="112956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7DF7-8B74-9C6D-834E-78A8E4308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8E940F-A5A7-C4D4-BBEB-FBB3E37D11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B0EEA1-79A0-266C-9F8D-0F5B362F5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53C125-CC31-9A4E-480C-6DFD3CA7D058}"/>
              </a:ext>
            </a:extLst>
          </p:cNvPr>
          <p:cNvSpPr>
            <a:spLocks noGrp="1"/>
          </p:cNvSpPr>
          <p:nvPr>
            <p:ph type="dt" sz="half" idx="10"/>
          </p:nvPr>
        </p:nvSpPr>
        <p:spPr/>
        <p:txBody>
          <a:bodyPr/>
          <a:lstStyle/>
          <a:p>
            <a:fld id="{341210A1-3E52-4814-9D37-B36C7222EFE1}" type="datetimeFigureOut">
              <a:rPr lang="en-US" smtClean="0"/>
              <a:t>6/27/2023</a:t>
            </a:fld>
            <a:endParaRPr lang="en-US"/>
          </a:p>
        </p:txBody>
      </p:sp>
      <p:sp>
        <p:nvSpPr>
          <p:cNvPr id="6" name="Footer Placeholder 5">
            <a:extLst>
              <a:ext uri="{FF2B5EF4-FFF2-40B4-BE49-F238E27FC236}">
                <a16:creationId xmlns:a16="http://schemas.microsoft.com/office/drawing/2014/main" id="{9B620317-8DDA-EFC7-AB14-848EC0DCA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2321A-730B-BC7B-DFFD-3347CD1AB9BE}"/>
              </a:ext>
            </a:extLst>
          </p:cNvPr>
          <p:cNvSpPr>
            <a:spLocks noGrp="1"/>
          </p:cNvSpPr>
          <p:nvPr>
            <p:ph type="sldNum" sz="quarter" idx="12"/>
          </p:nvPr>
        </p:nvSpPr>
        <p:spPr/>
        <p:txBody>
          <a:bodyPr/>
          <a:lstStyle/>
          <a:p>
            <a:fld id="{50EBE7F1-1B74-4A95-87D2-E4F023B424EB}" type="slidenum">
              <a:rPr lang="en-US" smtClean="0"/>
              <a:t>‹#›</a:t>
            </a:fld>
            <a:endParaRPr lang="en-US"/>
          </a:p>
        </p:txBody>
      </p:sp>
    </p:spTree>
    <p:extLst>
      <p:ext uri="{BB962C8B-B14F-4D97-AF65-F5344CB8AC3E}">
        <p14:creationId xmlns:p14="http://schemas.microsoft.com/office/powerpoint/2010/main" val="3158782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E8BA-6680-88B4-56C9-9CE9401EB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738628-C487-4093-70AB-BCEC14868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2273E4-70CE-DCCD-008A-948DB4FEF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7B861-6570-E781-F519-31619DF7FD90}"/>
              </a:ext>
            </a:extLst>
          </p:cNvPr>
          <p:cNvSpPr>
            <a:spLocks noGrp="1"/>
          </p:cNvSpPr>
          <p:nvPr>
            <p:ph type="dt" sz="half" idx="10"/>
          </p:nvPr>
        </p:nvSpPr>
        <p:spPr/>
        <p:txBody>
          <a:bodyPr/>
          <a:lstStyle/>
          <a:p>
            <a:fld id="{341210A1-3E52-4814-9D37-B36C7222EFE1}" type="datetimeFigureOut">
              <a:rPr lang="en-US" smtClean="0"/>
              <a:t>6/27/2023</a:t>
            </a:fld>
            <a:endParaRPr lang="en-US"/>
          </a:p>
        </p:txBody>
      </p:sp>
      <p:sp>
        <p:nvSpPr>
          <p:cNvPr id="6" name="Footer Placeholder 5">
            <a:extLst>
              <a:ext uri="{FF2B5EF4-FFF2-40B4-BE49-F238E27FC236}">
                <a16:creationId xmlns:a16="http://schemas.microsoft.com/office/drawing/2014/main" id="{98202C84-E6D6-68D1-4132-1E25A5EDC8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149C54-C675-DEFD-BB5D-20BCB70BB780}"/>
              </a:ext>
            </a:extLst>
          </p:cNvPr>
          <p:cNvSpPr>
            <a:spLocks noGrp="1"/>
          </p:cNvSpPr>
          <p:nvPr>
            <p:ph type="sldNum" sz="quarter" idx="12"/>
          </p:nvPr>
        </p:nvSpPr>
        <p:spPr/>
        <p:txBody>
          <a:bodyPr/>
          <a:lstStyle/>
          <a:p>
            <a:fld id="{50EBE7F1-1B74-4A95-87D2-E4F023B424EB}" type="slidenum">
              <a:rPr lang="en-US" smtClean="0"/>
              <a:t>‹#›</a:t>
            </a:fld>
            <a:endParaRPr lang="en-US"/>
          </a:p>
        </p:txBody>
      </p:sp>
    </p:spTree>
    <p:extLst>
      <p:ext uri="{BB962C8B-B14F-4D97-AF65-F5344CB8AC3E}">
        <p14:creationId xmlns:p14="http://schemas.microsoft.com/office/powerpoint/2010/main" val="13732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6CC557-FE3B-8EED-383E-83429AFE17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FD4951-31D2-1EB8-9B86-95D1CCD371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D4B5F-7899-53B1-6522-66B46B1BD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210A1-3E52-4814-9D37-B36C7222EFE1}" type="datetimeFigureOut">
              <a:rPr lang="en-US" smtClean="0"/>
              <a:t>6/27/2023</a:t>
            </a:fld>
            <a:endParaRPr lang="en-US"/>
          </a:p>
        </p:txBody>
      </p:sp>
      <p:sp>
        <p:nvSpPr>
          <p:cNvPr id="5" name="Footer Placeholder 4">
            <a:extLst>
              <a:ext uri="{FF2B5EF4-FFF2-40B4-BE49-F238E27FC236}">
                <a16:creationId xmlns:a16="http://schemas.microsoft.com/office/drawing/2014/main" id="{BF82D127-0EE0-D336-5319-44FBD15F44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6B19E5-29EE-6D50-FCCE-55E16BBF67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BE7F1-1B74-4A95-87D2-E4F023B424EB}" type="slidenum">
              <a:rPr lang="en-US" smtClean="0"/>
              <a:t>‹#›</a:t>
            </a:fld>
            <a:endParaRPr lang="en-US"/>
          </a:p>
        </p:txBody>
      </p:sp>
    </p:spTree>
    <p:extLst>
      <p:ext uri="{BB962C8B-B14F-4D97-AF65-F5344CB8AC3E}">
        <p14:creationId xmlns:p14="http://schemas.microsoft.com/office/powerpoint/2010/main" val="731147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9492" y="1670860"/>
            <a:ext cx="8073213" cy="3586875"/>
          </a:xfrm>
          <a:prstGeom prst="rect">
            <a:avLst/>
          </a:prstGeom>
        </p:spPr>
        <p:txBody>
          <a:bodyPr spcFirstLastPara="1" vert="horz" wrap="square" lIns="0" tIns="0" rIns="0" bIns="0" rtlCol="0" anchor="ctr" anchorCtr="0">
            <a:noAutofit/>
          </a:bodyPr>
          <a:lstStyle/>
          <a:p>
            <a:pPr algn="ctr"/>
            <a:r>
              <a:rPr lang="en-US" sz="11500" b="1" dirty="0">
                <a:latin typeface="Times New Roman" panose="02020603050405020304" pitchFamily="18" charset="0"/>
                <a:cs typeface="Times New Roman" panose="02020603050405020304" pitchFamily="18" charset="0"/>
              </a:rPr>
              <a:t>STACK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9FAC-70C1-92D9-D197-11631D4DA6F7}"/>
              </a:ext>
            </a:extLst>
          </p:cNvPr>
          <p:cNvSpPr>
            <a:spLocks noGrp="1"/>
          </p:cNvSpPr>
          <p:nvPr>
            <p:ph type="title"/>
          </p:nvPr>
        </p:nvSpPr>
        <p:spPr>
          <a:xfrm>
            <a:off x="609600" y="807467"/>
            <a:ext cx="11447929" cy="653780"/>
          </a:xfrm>
        </p:spPr>
        <p:txBody>
          <a:bodyPr/>
          <a:lstStyle/>
          <a:p>
            <a:r>
              <a:rPr lang="en-US" dirty="0"/>
              <a:t>Generic Stack vs Non-Generic Stack The Generic</a:t>
            </a:r>
          </a:p>
        </p:txBody>
      </p:sp>
      <p:sp>
        <p:nvSpPr>
          <p:cNvPr id="3" name="Text Placeholder 2">
            <a:extLst>
              <a:ext uri="{FF2B5EF4-FFF2-40B4-BE49-F238E27FC236}">
                <a16:creationId xmlns:a16="http://schemas.microsoft.com/office/drawing/2014/main" id="{6EC5AEB4-F856-90E3-F980-748D11051688}"/>
              </a:ext>
            </a:extLst>
          </p:cNvPr>
          <p:cNvSpPr>
            <a:spLocks noGrp="1"/>
          </p:cNvSpPr>
          <p:nvPr>
            <p:ph type="body" idx="1"/>
          </p:nvPr>
        </p:nvSpPr>
        <p:spPr>
          <a:xfrm>
            <a:off x="609599" y="1622612"/>
            <a:ext cx="11295529" cy="4559588"/>
          </a:xfrm>
        </p:spPr>
        <p:txBody>
          <a:bodyPr/>
          <a:lstStyle/>
          <a:p>
            <a:pPr marL="152396" indent="0">
              <a:buNone/>
            </a:pPr>
            <a:r>
              <a:rPr lang="en-US" sz="2000" dirty="0"/>
              <a:t>Stack&lt;T&gt; Collection Class is defined under </a:t>
            </a:r>
            <a:r>
              <a:rPr lang="en-US" sz="2000" dirty="0" err="1"/>
              <a:t>System.Collections.Generic</a:t>
            </a:r>
            <a:r>
              <a:rPr lang="en-US" sz="2000" dirty="0"/>
              <a:t> namespace where the Non-Generic Stack Collection Class is defined under </a:t>
            </a:r>
            <a:r>
              <a:rPr lang="en-US" sz="2000" dirty="0" err="1"/>
              <a:t>System.Collections</a:t>
            </a:r>
            <a:r>
              <a:rPr lang="en-US" sz="2000" dirty="0"/>
              <a:t> namespace.</a:t>
            </a:r>
          </a:p>
          <a:p>
            <a:pPr marL="152396" indent="0">
              <a:buNone/>
            </a:pPr>
            <a:r>
              <a:rPr lang="en-US" sz="2000" dirty="0"/>
              <a:t>The Generic Stack&lt;T&gt; Class in C# can only store the same type of elements whereas the Non-Generic Stack Class can store the same or different types of elements as it operates on the object data type.</a:t>
            </a:r>
          </a:p>
          <a:p>
            <a:pPr marL="152396" indent="0">
              <a:buNone/>
            </a:pPr>
            <a:r>
              <a:rPr lang="en-US" sz="2000" dirty="0"/>
              <a:t>In Generic Stack&lt;T&gt;, we need to define the type of elements that we want to store in the stack. On the other hand, in a Non-Generic Stack, there is no need to define the type of elements that we want to store in the stack because it operates on object data type i.e. we can store any type of data.</a:t>
            </a:r>
          </a:p>
          <a:p>
            <a:pPr marL="152396" indent="0">
              <a:buNone/>
            </a:pPr>
            <a:r>
              <a:rPr lang="en-US" sz="2000" dirty="0"/>
              <a:t>The Generic Stack&lt;T&gt; is type-safe whereas the Non-Generic Stack is not type-safe. Boxing and Unboxing are not required in Generic Stack whereas Boxing and Unboxing are required in the Non-Generic Stack which will degrade the application performance.</a:t>
            </a:r>
          </a:p>
          <a:p>
            <a:pPr marL="152396" indent="0">
              <a:buNone/>
            </a:pPr>
            <a:r>
              <a:rPr lang="en-US" sz="2000" dirty="0"/>
              <a:t>Because of type mismatch, we may get runtime exceptions in a non-generic stack whereas in the case of the generic stack, if we are storing other types of elements, then we will get compile time error.</a:t>
            </a:r>
          </a:p>
        </p:txBody>
      </p:sp>
    </p:spTree>
    <p:extLst>
      <p:ext uri="{BB962C8B-B14F-4D97-AF65-F5344CB8AC3E}">
        <p14:creationId xmlns:p14="http://schemas.microsoft.com/office/powerpoint/2010/main" val="1646377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A65D-D28E-4DB8-9F8C-26E010A580BF}"/>
              </a:ext>
            </a:extLst>
          </p:cNvPr>
          <p:cNvSpPr>
            <a:spLocks noGrp="1"/>
          </p:cNvSpPr>
          <p:nvPr>
            <p:ph type="title"/>
          </p:nvPr>
        </p:nvSpPr>
        <p:spPr>
          <a:xfrm>
            <a:off x="519953" y="90290"/>
            <a:ext cx="11600329" cy="585510"/>
          </a:xfrm>
        </p:spPr>
        <p:txBody>
          <a:bodyPr/>
          <a:lstStyle/>
          <a:p>
            <a:r>
              <a:rPr lang="en-US" dirty="0"/>
              <a:t>Generic Stack&lt;T&gt; Collection Class Summary</a:t>
            </a:r>
          </a:p>
        </p:txBody>
      </p:sp>
      <p:sp>
        <p:nvSpPr>
          <p:cNvPr id="3" name="Text Placeholder 2">
            <a:extLst>
              <a:ext uri="{FF2B5EF4-FFF2-40B4-BE49-F238E27FC236}">
                <a16:creationId xmlns:a16="http://schemas.microsoft.com/office/drawing/2014/main" id="{4CDD41E0-9B7D-2D64-2829-0930275C852A}"/>
              </a:ext>
            </a:extLst>
          </p:cNvPr>
          <p:cNvSpPr>
            <a:spLocks noGrp="1"/>
          </p:cNvSpPr>
          <p:nvPr>
            <p:ph type="body" idx="1"/>
          </p:nvPr>
        </p:nvSpPr>
        <p:spPr>
          <a:xfrm>
            <a:off x="268941" y="502024"/>
            <a:ext cx="11672047" cy="6265685"/>
          </a:xfrm>
        </p:spPr>
        <p:txBody>
          <a:bodyPr/>
          <a:lstStyle/>
          <a:p>
            <a:endParaRPr lang="en-US" sz="1800" dirty="0"/>
          </a:p>
          <a:p>
            <a:r>
              <a:rPr lang="en-US" sz="1800" dirty="0"/>
              <a:t>The Stack Collection is used to store a collection of the same type of elements in a LIFO (Last in, First out) style, i.e., the element which added last will come out first.</a:t>
            </a:r>
          </a:p>
          <a:p>
            <a:r>
              <a:rPr lang="en-US" sz="1800" dirty="0"/>
              <a:t>As Stack&lt;T&gt; is a Generic Collection, so it comes under </a:t>
            </a:r>
            <a:r>
              <a:rPr lang="en-US" sz="1800" dirty="0" err="1"/>
              <a:t>System.Collection.Generic</a:t>
            </a:r>
            <a:r>
              <a:rPr lang="en-US" sz="1800" dirty="0"/>
              <a:t> namespace.</a:t>
            </a:r>
          </a:p>
          <a:p>
            <a:r>
              <a:rPr lang="en-US" sz="1800" dirty="0"/>
              <a:t>The Generic Stack&lt;T&gt; Collection stores elements of the specified type. It provides compile-time type checking and doesn’t perform boxing-unboxing because it is generic.</a:t>
            </a:r>
          </a:p>
          <a:p>
            <a:r>
              <a:rPr lang="en-US" sz="1800" dirty="0"/>
              <a:t>By using the Push() method, we can add elements to a stack collection. Here, we cannot use collection-initializer syntax to add elements to a stack.</a:t>
            </a:r>
          </a:p>
          <a:p>
            <a:r>
              <a:rPr lang="en-US" sz="1800" dirty="0"/>
              <a:t>The Pop() method will remove and return the topmost element from the stack. It does not support an indexer.</a:t>
            </a:r>
          </a:p>
          <a:p>
            <a:r>
              <a:rPr lang="en-US" sz="1800" dirty="0"/>
              <a:t>The Peek() method will return the last (top-most) inserted element of the stack, and it won’t delete the element from the stack.</a:t>
            </a:r>
          </a:p>
          <a:p>
            <a:r>
              <a:rPr lang="en-US" sz="1800" dirty="0"/>
              <a:t>Stack Collection is very useful to store temporary data in the Last In First Out (LIFO) style, where you might want to delete an element after retrieving its value.</a:t>
            </a:r>
          </a:p>
          <a:p>
            <a:r>
              <a:rPr lang="en-US" sz="1800" dirty="0"/>
              <a:t>New elements are always added at the end of the Stack&lt;T&gt;.</a:t>
            </a:r>
          </a:p>
          <a:p>
            <a:r>
              <a:rPr lang="en-US" sz="1800" dirty="0"/>
              <a:t>Elements are removed from the end of the Stack&lt;T&gt;</a:t>
            </a:r>
          </a:p>
          <a:p>
            <a:r>
              <a:rPr lang="en-US" sz="1800" dirty="0"/>
              <a:t>Duplicate elements are allowed to be stored in a Stack.</a:t>
            </a:r>
          </a:p>
          <a:p>
            <a:r>
              <a:rPr lang="en-US" sz="1800" dirty="0"/>
              <a:t>As a Stack&lt;T&gt; maintains a LIFO collection of objects, so you may use Stack&lt;T&gt; when you need to access the information in reverse order.</a:t>
            </a:r>
          </a:p>
          <a:p>
            <a:r>
              <a:rPr lang="en-US" sz="1800" dirty="0"/>
              <a:t>To iterate over the elements of Stack&lt;T&gt;, we could use the for each loop</a:t>
            </a:r>
          </a:p>
        </p:txBody>
      </p:sp>
    </p:spTree>
    <p:extLst>
      <p:ext uri="{BB962C8B-B14F-4D97-AF65-F5344CB8AC3E}">
        <p14:creationId xmlns:p14="http://schemas.microsoft.com/office/powerpoint/2010/main" val="590999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591670" y="537883"/>
            <a:ext cx="10291233" cy="767200"/>
          </a:xfrm>
        </p:spPr>
        <p:txBody>
          <a:bodyPr/>
          <a:lstStyle/>
          <a:p>
            <a:r>
              <a:rPr lang="en-US" b="1" dirty="0">
                <a:latin typeface="Times New Roman" panose="02020603050405020304" pitchFamily="18" charset="0"/>
                <a:cs typeface="Times New Roman" panose="02020603050405020304" pitchFamily="18" charset="0"/>
              </a:rPr>
              <a:t>What is a Stack </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475129" y="1810871"/>
            <a:ext cx="11456896" cy="4814046"/>
          </a:xfrm>
        </p:spPr>
        <p:txBody>
          <a:bodyPr/>
          <a:lstStyle/>
          <a:p>
            <a:pPr marL="152396" indent="0">
              <a:buNone/>
            </a:pPr>
            <a:r>
              <a:rPr lang="en-US" sz="2400" dirty="0"/>
              <a:t>The Stack&lt;T&gt; is a Generic collection that stores elements in LIFO style (Last In First Out). C# includes both the Generic Stack&lt;T&gt; and Non-Generic Stack collection classes. It is recommended by Microsoft to use the Generic Stack&lt;T&gt; Collection as it is type-safe and boxing and unboxing it not required.</a:t>
            </a:r>
          </a:p>
          <a:p>
            <a:pPr marL="152396" indent="0">
              <a:buNone/>
            </a:pPr>
            <a:r>
              <a:rPr lang="en-US" sz="2400" dirty="0"/>
              <a:t>The Generic Stack in C# is a collection class that works on the principle of Last In First Out (LIFO) and this class is present in </a:t>
            </a:r>
            <a:r>
              <a:rPr lang="en-US" sz="2400" dirty="0" err="1"/>
              <a:t>System.Collections.Generic</a:t>
            </a:r>
            <a:r>
              <a:rPr lang="en-US" sz="2400" dirty="0"/>
              <a:t> namespace. The Generic Stack Collection is used when we need Last In First Out (LIFO) access to </a:t>
            </a:r>
            <a:r>
              <a:rPr lang="en-US" sz="2400" dirty="0" err="1"/>
              <a:t>items.In</a:t>
            </a:r>
            <a:r>
              <a:rPr lang="en-US" sz="2400" dirty="0"/>
              <a:t> Generic Stack Collection, we can store duplicate elements. A Stack can also accept null as a valid value for reference types.</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6FDF-16EF-CE77-81E9-7FF2529D649B}"/>
              </a:ext>
            </a:extLst>
          </p:cNvPr>
          <p:cNvSpPr>
            <a:spLocks noGrp="1"/>
          </p:cNvSpPr>
          <p:nvPr>
            <p:ph type="title"/>
          </p:nvPr>
        </p:nvSpPr>
        <p:spPr>
          <a:xfrm>
            <a:off x="510988" y="108220"/>
            <a:ext cx="11681012" cy="967545"/>
          </a:xfrm>
        </p:spPr>
        <p:txBody>
          <a:bodyPr/>
          <a:lstStyle/>
          <a:p>
            <a:r>
              <a:rPr lang="en-US" dirty="0"/>
              <a:t>How to Create a Generic Stack&lt;T&gt; Collection</a:t>
            </a:r>
          </a:p>
        </p:txBody>
      </p:sp>
      <p:sp>
        <p:nvSpPr>
          <p:cNvPr id="3" name="Text Placeholder 2">
            <a:extLst>
              <a:ext uri="{FF2B5EF4-FFF2-40B4-BE49-F238E27FC236}">
                <a16:creationId xmlns:a16="http://schemas.microsoft.com/office/drawing/2014/main" id="{ABA88284-AB4A-30CF-6C54-7CD5C0C98FC7}"/>
              </a:ext>
            </a:extLst>
          </p:cNvPr>
          <p:cNvSpPr>
            <a:spLocks noGrp="1"/>
          </p:cNvSpPr>
          <p:nvPr>
            <p:ph type="body" idx="1"/>
          </p:nvPr>
        </p:nvSpPr>
        <p:spPr>
          <a:xfrm>
            <a:off x="412376" y="690282"/>
            <a:ext cx="11618258" cy="5491918"/>
          </a:xfrm>
        </p:spPr>
        <p:txBody>
          <a:bodyPr/>
          <a:lstStyle/>
          <a:p>
            <a:pPr marL="152396" indent="0">
              <a:buNone/>
            </a:pPr>
            <a:endParaRPr lang="en-US" sz="2400" dirty="0"/>
          </a:p>
          <a:p>
            <a:pPr marL="152396" indent="0">
              <a:buNone/>
            </a:pPr>
            <a:r>
              <a:rPr lang="en-US" sz="2400" dirty="0"/>
              <a:t>The Generic Collection Stack&lt;T&gt; class in C# provides the following three constructors to create an instance of the Generic Stack&lt;T&gt; class.</a:t>
            </a:r>
          </a:p>
          <a:p>
            <a:pPr marL="152396" indent="0">
              <a:buNone/>
            </a:pPr>
            <a:r>
              <a:rPr lang="en-US" sz="2400" b="1" dirty="0"/>
              <a:t>Stack():</a:t>
            </a:r>
            <a:r>
              <a:rPr lang="en-US" sz="2400" dirty="0"/>
              <a:t> It is used to initialize a new instance of the Generic Stack class that is empty and has the default initial capacity.</a:t>
            </a:r>
          </a:p>
          <a:p>
            <a:pPr marL="152396" indent="0">
              <a:buNone/>
            </a:pPr>
            <a:r>
              <a:rPr lang="en-US" sz="2400" b="1" dirty="0"/>
              <a:t>Stack(</a:t>
            </a:r>
            <a:r>
              <a:rPr lang="en-US" sz="2400" b="1" dirty="0" err="1"/>
              <a:t>IEnumerable</a:t>
            </a:r>
            <a:r>
              <a:rPr lang="en-US" sz="2400" b="1" dirty="0"/>
              <a:t>&lt;T&gt; collection): </a:t>
            </a:r>
            <a:r>
              <a:rPr lang="en-US" sz="2400" dirty="0"/>
              <a:t>It is used to initialize a new instance of the Generic Stack class that contains elements copied from the specified collection and has sufficient capacity to accommodate the number of elements copied. Here, the parameters collection specifies the collection to copy elements from. If the collection is null, then it will throw </a:t>
            </a:r>
            <a:r>
              <a:rPr lang="en-US" sz="2400" dirty="0" err="1"/>
              <a:t>ArgumentNullException</a:t>
            </a:r>
            <a:r>
              <a:rPr lang="en-US" sz="2400" dirty="0"/>
              <a:t>.</a:t>
            </a:r>
          </a:p>
          <a:p>
            <a:pPr marL="152396" indent="0">
              <a:buNone/>
            </a:pPr>
            <a:r>
              <a:rPr lang="en-US" sz="2400" b="1" dirty="0"/>
              <a:t>Stack(int capacity): </a:t>
            </a:r>
            <a:r>
              <a:rPr lang="en-US" sz="2400" dirty="0"/>
              <a:t>It is used to initialize a new instance of the Generic Stack class that is empty and has the specified initial capacity or the default initial capacity, whichever is greater. Here, the parameter capacity specifies the initial number of elements that the Stack can contain. If capacity is less than zero, then it will throw </a:t>
            </a:r>
            <a:r>
              <a:rPr lang="en-US" sz="2400" dirty="0" err="1"/>
              <a:t>ArgumentOutOfRangeException</a:t>
            </a:r>
            <a:r>
              <a:rPr lang="en-US" dirty="0"/>
              <a:t>.</a:t>
            </a:r>
          </a:p>
        </p:txBody>
      </p:sp>
    </p:spTree>
    <p:extLst>
      <p:ext uri="{BB962C8B-B14F-4D97-AF65-F5344CB8AC3E}">
        <p14:creationId xmlns:p14="http://schemas.microsoft.com/office/powerpoint/2010/main" val="190416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C238-0439-C4C8-1098-E744351217C0}"/>
              </a:ext>
            </a:extLst>
          </p:cNvPr>
          <p:cNvSpPr>
            <a:spLocks noGrp="1"/>
          </p:cNvSpPr>
          <p:nvPr>
            <p:ph type="title"/>
          </p:nvPr>
        </p:nvSpPr>
        <p:spPr>
          <a:xfrm>
            <a:off x="609600" y="206188"/>
            <a:ext cx="8059271" cy="600635"/>
          </a:xfrm>
        </p:spPr>
        <p:txBody>
          <a:bodyPr/>
          <a:lstStyle/>
          <a:p>
            <a:r>
              <a:rPr lang="en-US" b="1" dirty="0"/>
              <a:t>Creating /Adding to a stack</a:t>
            </a:r>
          </a:p>
        </p:txBody>
      </p:sp>
      <p:sp>
        <p:nvSpPr>
          <p:cNvPr id="3" name="Text Placeholder 2">
            <a:extLst>
              <a:ext uri="{FF2B5EF4-FFF2-40B4-BE49-F238E27FC236}">
                <a16:creationId xmlns:a16="http://schemas.microsoft.com/office/drawing/2014/main" id="{87DCF009-7D1D-E231-00D5-A45D4DC0F4B1}"/>
              </a:ext>
            </a:extLst>
          </p:cNvPr>
          <p:cNvSpPr>
            <a:spLocks noGrp="1"/>
          </p:cNvSpPr>
          <p:nvPr>
            <p:ph type="body" idx="1"/>
          </p:nvPr>
        </p:nvSpPr>
        <p:spPr>
          <a:xfrm>
            <a:off x="609599" y="932329"/>
            <a:ext cx="11367247" cy="5827059"/>
          </a:xfrm>
        </p:spPr>
        <p:txBody>
          <a:bodyPr/>
          <a:lstStyle/>
          <a:p>
            <a:pPr marL="152396" indent="0">
              <a:buNone/>
            </a:pPr>
            <a:r>
              <a:rPr lang="en-US" sz="2400" dirty="0"/>
              <a:t>If you want to add elements to a generic stack collection in C#, then you need to use the following Push() method of the Stack&lt;T&gt; class.</a:t>
            </a:r>
          </a:p>
          <a:p>
            <a:pPr marL="152396" indent="0">
              <a:buNone/>
            </a:pPr>
            <a:r>
              <a:rPr lang="en-US" sz="2400" dirty="0"/>
              <a:t>Push(T item): The Push(T item) method is used to insert an element on top of the Stack. Here, the parameter item specifies the element to push onto the Stack. The value can be null for a reference type i.e. when T is a reference type, then we can push null to the stack. </a:t>
            </a:r>
          </a:p>
          <a:p>
            <a:pPr marL="152396" indent="0">
              <a:buNone/>
            </a:pPr>
            <a:r>
              <a:rPr lang="en-US" sz="2400" b="1" dirty="0"/>
              <a:t>NB: </a:t>
            </a:r>
            <a:r>
              <a:rPr lang="en-US" sz="2400" dirty="0"/>
              <a:t>We cannot add elements into a Stack using Collection Initializer and the reason for this is the Generic Stack&lt;T&gt; Collection Class does not have an Add method. So, the point that you need to remember is if any collection class does not have the Add method then you cannot use Collection Initializer to add elements.</a:t>
            </a:r>
          </a:p>
        </p:txBody>
      </p:sp>
      <p:pic>
        <p:nvPicPr>
          <p:cNvPr id="5" name="Picture 4">
            <a:extLst>
              <a:ext uri="{FF2B5EF4-FFF2-40B4-BE49-F238E27FC236}">
                <a16:creationId xmlns:a16="http://schemas.microsoft.com/office/drawing/2014/main" id="{D206BED2-A816-80DA-5290-E9B6FAFEF06C}"/>
              </a:ext>
            </a:extLst>
          </p:cNvPr>
          <p:cNvPicPr>
            <a:picLocks noChangeAspect="1"/>
          </p:cNvPicPr>
          <p:nvPr/>
        </p:nvPicPr>
        <p:blipFill>
          <a:blip r:embed="rId2"/>
          <a:stretch>
            <a:fillRect/>
          </a:stretch>
        </p:blipFill>
        <p:spPr>
          <a:xfrm>
            <a:off x="3253869" y="4468683"/>
            <a:ext cx="4572638" cy="1600423"/>
          </a:xfrm>
          <a:prstGeom prst="rect">
            <a:avLst/>
          </a:prstGeom>
        </p:spPr>
      </p:pic>
    </p:spTree>
    <p:extLst>
      <p:ext uri="{BB962C8B-B14F-4D97-AF65-F5344CB8AC3E}">
        <p14:creationId xmlns:p14="http://schemas.microsoft.com/office/powerpoint/2010/main" val="104574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2B73-A010-E52F-5CC1-2FF6A8C39462}"/>
              </a:ext>
            </a:extLst>
          </p:cNvPr>
          <p:cNvSpPr>
            <a:spLocks noGrp="1"/>
          </p:cNvSpPr>
          <p:nvPr>
            <p:ph type="title"/>
          </p:nvPr>
        </p:nvSpPr>
        <p:spPr>
          <a:xfrm>
            <a:off x="510987" y="299604"/>
            <a:ext cx="10811435" cy="752392"/>
          </a:xfrm>
        </p:spPr>
        <p:txBody>
          <a:bodyPr/>
          <a:lstStyle/>
          <a:p>
            <a:r>
              <a:rPr lang="en-US" b="1" dirty="0"/>
              <a:t>How to access a Generic Stack&lt;T&gt; Collection</a:t>
            </a:r>
          </a:p>
        </p:txBody>
      </p:sp>
      <p:sp>
        <p:nvSpPr>
          <p:cNvPr id="3" name="Text Placeholder 2">
            <a:extLst>
              <a:ext uri="{FF2B5EF4-FFF2-40B4-BE49-F238E27FC236}">
                <a16:creationId xmlns:a16="http://schemas.microsoft.com/office/drawing/2014/main" id="{29ACF237-2269-DB90-2851-1B7D2D1D39B0}"/>
              </a:ext>
            </a:extLst>
          </p:cNvPr>
          <p:cNvSpPr>
            <a:spLocks noGrp="1"/>
          </p:cNvSpPr>
          <p:nvPr>
            <p:ph type="body" idx="1"/>
          </p:nvPr>
        </p:nvSpPr>
        <p:spPr>
          <a:xfrm>
            <a:off x="421341" y="887506"/>
            <a:ext cx="11286565" cy="5294694"/>
          </a:xfrm>
        </p:spPr>
        <p:txBody>
          <a:bodyPr/>
          <a:lstStyle/>
          <a:p>
            <a:pPr marL="152396" indent="0">
              <a:buNone/>
            </a:pPr>
            <a:r>
              <a:rPr lang="en-US" dirty="0"/>
              <a:t>We can access all the elements of the Generic Stack&lt;T&gt; collection in C# using a for each loop as follows.</a:t>
            </a:r>
          </a:p>
          <a:p>
            <a:pPr marL="152396" indent="0">
              <a:buNone/>
            </a:pPr>
            <a:r>
              <a:rPr lang="en-US" dirty="0"/>
              <a:t>Note: You cannot use a for loop to access the elements of a generic stack collection and the reason for this is the Generic Stack&lt;T&gt; collection class does not have any integer indexer.</a:t>
            </a:r>
          </a:p>
        </p:txBody>
      </p:sp>
      <p:pic>
        <p:nvPicPr>
          <p:cNvPr id="7" name="Picture 6">
            <a:extLst>
              <a:ext uri="{FF2B5EF4-FFF2-40B4-BE49-F238E27FC236}">
                <a16:creationId xmlns:a16="http://schemas.microsoft.com/office/drawing/2014/main" id="{D2944F71-98F2-4E05-A7AE-D94CCCE9500B}"/>
              </a:ext>
            </a:extLst>
          </p:cNvPr>
          <p:cNvPicPr>
            <a:picLocks noChangeAspect="1"/>
          </p:cNvPicPr>
          <p:nvPr/>
        </p:nvPicPr>
        <p:blipFill rotWithShape="1">
          <a:blip r:embed="rId2"/>
          <a:srcRect t="1557"/>
          <a:stretch/>
        </p:blipFill>
        <p:spPr>
          <a:xfrm>
            <a:off x="707809" y="3429000"/>
            <a:ext cx="5792008" cy="2644588"/>
          </a:xfrm>
          <a:prstGeom prst="rect">
            <a:avLst/>
          </a:prstGeom>
        </p:spPr>
      </p:pic>
      <p:pic>
        <p:nvPicPr>
          <p:cNvPr id="9" name="Picture 8">
            <a:extLst>
              <a:ext uri="{FF2B5EF4-FFF2-40B4-BE49-F238E27FC236}">
                <a16:creationId xmlns:a16="http://schemas.microsoft.com/office/drawing/2014/main" id="{75EEC27D-A9C6-78D0-3FBA-3CB6FEDD15C6}"/>
              </a:ext>
            </a:extLst>
          </p:cNvPr>
          <p:cNvPicPr>
            <a:picLocks noChangeAspect="1"/>
          </p:cNvPicPr>
          <p:nvPr/>
        </p:nvPicPr>
        <p:blipFill>
          <a:blip r:embed="rId3"/>
          <a:stretch>
            <a:fillRect/>
          </a:stretch>
        </p:blipFill>
        <p:spPr>
          <a:xfrm>
            <a:off x="7030698" y="4213056"/>
            <a:ext cx="2200582" cy="1076475"/>
          </a:xfrm>
          <a:prstGeom prst="rect">
            <a:avLst/>
          </a:prstGeom>
        </p:spPr>
      </p:pic>
    </p:spTree>
    <p:extLst>
      <p:ext uri="{BB962C8B-B14F-4D97-AF65-F5344CB8AC3E}">
        <p14:creationId xmlns:p14="http://schemas.microsoft.com/office/powerpoint/2010/main" val="382901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F285-62A3-28ED-279C-6D7770B6AFCF}"/>
              </a:ext>
            </a:extLst>
          </p:cNvPr>
          <p:cNvSpPr>
            <a:spLocks noGrp="1"/>
          </p:cNvSpPr>
          <p:nvPr>
            <p:ph type="title"/>
          </p:nvPr>
        </p:nvSpPr>
        <p:spPr>
          <a:xfrm>
            <a:off x="493059" y="296479"/>
            <a:ext cx="11698941" cy="653780"/>
          </a:xfrm>
        </p:spPr>
        <p:txBody>
          <a:bodyPr/>
          <a:lstStyle/>
          <a:p>
            <a:r>
              <a:rPr lang="en-US" sz="3600" b="1" dirty="0"/>
              <a:t>How to Remove Elements from a Generic Stack&lt;T&gt; Collection</a:t>
            </a:r>
          </a:p>
        </p:txBody>
      </p:sp>
      <p:sp>
        <p:nvSpPr>
          <p:cNvPr id="3" name="Text Placeholder 2">
            <a:extLst>
              <a:ext uri="{FF2B5EF4-FFF2-40B4-BE49-F238E27FC236}">
                <a16:creationId xmlns:a16="http://schemas.microsoft.com/office/drawing/2014/main" id="{A1A3031C-958B-A4E6-5183-B005B14A4B04}"/>
              </a:ext>
            </a:extLst>
          </p:cNvPr>
          <p:cNvSpPr>
            <a:spLocks noGrp="1"/>
          </p:cNvSpPr>
          <p:nvPr>
            <p:ph type="body" idx="1"/>
          </p:nvPr>
        </p:nvSpPr>
        <p:spPr>
          <a:xfrm>
            <a:off x="430306" y="797859"/>
            <a:ext cx="11304494" cy="5384341"/>
          </a:xfrm>
        </p:spPr>
        <p:txBody>
          <a:bodyPr/>
          <a:lstStyle/>
          <a:p>
            <a:pPr marL="152396" indent="0">
              <a:buNone/>
            </a:pPr>
            <a:r>
              <a:rPr lang="en-US" sz="2400" dirty="0"/>
              <a:t>In Stack, we are only allowed to remove elements from the top of the stack. The Generic Stack Collection Class in C# provides the following two methods to remove elements.</a:t>
            </a:r>
          </a:p>
          <a:p>
            <a:pPr marL="152396" indent="0">
              <a:buNone/>
            </a:pPr>
            <a:r>
              <a:rPr lang="en-US" sz="2400" b="1" dirty="0"/>
              <a:t>Pop(): </a:t>
            </a:r>
            <a:r>
              <a:rPr lang="en-US" sz="2400" dirty="0"/>
              <a:t>This method is used to remove and return the object at the top of the Generic Stack. It returns the Object (element) removed from the top of the Stack.</a:t>
            </a:r>
          </a:p>
          <a:p>
            <a:pPr marL="152396" indent="0">
              <a:buNone/>
            </a:pPr>
            <a:r>
              <a:rPr lang="en-US" sz="2400" b="1" dirty="0"/>
              <a:t>Clear(): </a:t>
            </a:r>
            <a:r>
              <a:rPr lang="en-US" sz="2400" dirty="0"/>
              <a:t>This method is used to remove all objects from the Generic Stack.</a:t>
            </a:r>
          </a:p>
        </p:txBody>
      </p:sp>
      <p:pic>
        <p:nvPicPr>
          <p:cNvPr id="5" name="Picture 4">
            <a:extLst>
              <a:ext uri="{FF2B5EF4-FFF2-40B4-BE49-F238E27FC236}">
                <a16:creationId xmlns:a16="http://schemas.microsoft.com/office/drawing/2014/main" id="{16907BAE-058B-78B0-8144-3B31B3B917C7}"/>
              </a:ext>
            </a:extLst>
          </p:cNvPr>
          <p:cNvPicPr>
            <a:picLocks noChangeAspect="1"/>
          </p:cNvPicPr>
          <p:nvPr/>
        </p:nvPicPr>
        <p:blipFill>
          <a:blip r:embed="rId2"/>
          <a:stretch>
            <a:fillRect/>
          </a:stretch>
        </p:blipFill>
        <p:spPr>
          <a:xfrm>
            <a:off x="630224" y="2893884"/>
            <a:ext cx="5534797" cy="3667637"/>
          </a:xfrm>
          <a:prstGeom prst="rect">
            <a:avLst/>
          </a:prstGeom>
        </p:spPr>
      </p:pic>
      <p:pic>
        <p:nvPicPr>
          <p:cNvPr id="7" name="Picture 6">
            <a:extLst>
              <a:ext uri="{FF2B5EF4-FFF2-40B4-BE49-F238E27FC236}">
                <a16:creationId xmlns:a16="http://schemas.microsoft.com/office/drawing/2014/main" id="{C74C56D1-D955-76D2-CA18-574BEA34E675}"/>
              </a:ext>
            </a:extLst>
          </p:cNvPr>
          <p:cNvPicPr>
            <a:picLocks noChangeAspect="1"/>
          </p:cNvPicPr>
          <p:nvPr/>
        </p:nvPicPr>
        <p:blipFill>
          <a:blip r:embed="rId3"/>
          <a:stretch>
            <a:fillRect/>
          </a:stretch>
        </p:blipFill>
        <p:spPr>
          <a:xfrm>
            <a:off x="7247492" y="3532147"/>
            <a:ext cx="2753109" cy="2391109"/>
          </a:xfrm>
          <a:prstGeom prst="rect">
            <a:avLst/>
          </a:prstGeom>
        </p:spPr>
      </p:pic>
    </p:spTree>
    <p:extLst>
      <p:ext uri="{BB962C8B-B14F-4D97-AF65-F5344CB8AC3E}">
        <p14:creationId xmlns:p14="http://schemas.microsoft.com/office/powerpoint/2010/main" val="410510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3682D-E1FB-43D8-87C1-6F4F19AA07C9}"/>
              </a:ext>
            </a:extLst>
          </p:cNvPr>
          <p:cNvSpPr>
            <a:spLocks noGrp="1"/>
          </p:cNvSpPr>
          <p:nvPr>
            <p:ph type="title"/>
          </p:nvPr>
        </p:nvSpPr>
        <p:spPr>
          <a:xfrm>
            <a:off x="609599" y="107576"/>
            <a:ext cx="10766611" cy="708212"/>
          </a:xfrm>
        </p:spPr>
        <p:txBody>
          <a:bodyPr/>
          <a:lstStyle/>
          <a:p>
            <a:r>
              <a:rPr lang="en-US" sz="4000" b="1" dirty="0"/>
              <a:t>How to get the Topmost Element of a Generic Stack</a:t>
            </a:r>
          </a:p>
        </p:txBody>
      </p:sp>
      <p:sp>
        <p:nvSpPr>
          <p:cNvPr id="3" name="Text Placeholder 2">
            <a:extLst>
              <a:ext uri="{FF2B5EF4-FFF2-40B4-BE49-F238E27FC236}">
                <a16:creationId xmlns:a16="http://schemas.microsoft.com/office/drawing/2014/main" id="{90D42276-7DE1-CC81-FEAA-2960B80837BB}"/>
              </a:ext>
            </a:extLst>
          </p:cNvPr>
          <p:cNvSpPr>
            <a:spLocks noGrp="1"/>
          </p:cNvSpPr>
          <p:nvPr>
            <p:ph type="body" idx="1"/>
          </p:nvPr>
        </p:nvSpPr>
        <p:spPr>
          <a:xfrm>
            <a:off x="609599" y="726141"/>
            <a:ext cx="11286565" cy="6024283"/>
          </a:xfrm>
        </p:spPr>
        <p:txBody>
          <a:bodyPr/>
          <a:lstStyle/>
          <a:p>
            <a:pPr marL="152396" indent="0">
              <a:buNone/>
            </a:pPr>
            <a:r>
              <a:rPr lang="en-US" sz="2000" dirty="0"/>
              <a:t>The Generic Stack class in C# provides the following two methods to get the topmost element of the Stack.</a:t>
            </a:r>
          </a:p>
          <a:p>
            <a:pPr marL="152396" indent="0">
              <a:buNone/>
            </a:pPr>
            <a:r>
              <a:rPr lang="en-US" sz="2000" b="1" dirty="0"/>
              <a:t>Pop(): </a:t>
            </a:r>
            <a:r>
              <a:rPr lang="en-US" sz="2000" dirty="0"/>
              <a:t>This method is used to remove and return the object at the top of the Generic Stack. It returns the Object (element) removed from the top of the Stack. If there is no object (or element) present in the stack and if you are trying to remove an item or object from the stack using the pop() method then it will throw an exception i.e. </a:t>
            </a:r>
            <a:r>
              <a:rPr lang="en-US" sz="2000" dirty="0" err="1"/>
              <a:t>System.InvalidOperationException</a:t>
            </a:r>
            <a:endParaRPr lang="en-US" sz="2000" dirty="0"/>
          </a:p>
          <a:p>
            <a:pPr marL="152396" indent="0">
              <a:buNone/>
            </a:pPr>
            <a:r>
              <a:rPr lang="en-US" sz="2000" b="1" dirty="0"/>
              <a:t>Peek(): </a:t>
            </a:r>
            <a:r>
              <a:rPr lang="en-US" sz="2000" dirty="0"/>
              <a:t>This method is used to return the object at the top of the Generic Stack without removing it. If there is no object (or element) present in the stack and if you are trying to return an item (object) from the stack using the peek() method then it will throw an exception i.e. </a:t>
            </a:r>
            <a:r>
              <a:rPr lang="en-US" sz="2000" dirty="0" err="1"/>
              <a:t>System.InvalidOperationException</a:t>
            </a:r>
            <a:r>
              <a:rPr lang="en-US" sz="2000" dirty="0"/>
              <a:t>.</a:t>
            </a:r>
          </a:p>
          <a:p>
            <a:pPr marL="152396" indent="0">
              <a:buNone/>
            </a:pPr>
            <a:r>
              <a:rPr lang="en-US" sz="2000" dirty="0"/>
              <a:t>The Pop() method removes and returns the item at the top of the stack, whereas the Peek() method returns the item from the top of the stack, without removing it.</a:t>
            </a:r>
          </a:p>
        </p:txBody>
      </p:sp>
      <p:pic>
        <p:nvPicPr>
          <p:cNvPr id="5" name="Picture 4">
            <a:extLst>
              <a:ext uri="{FF2B5EF4-FFF2-40B4-BE49-F238E27FC236}">
                <a16:creationId xmlns:a16="http://schemas.microsoft.com/office/drawing/2014/main" id="{C5E099E7-A324-2B9F-DAA5-698ECA44A047}"/>
              </a:ext>
            </a:extLst>
          </p:cNvPr>
          <p:cNvPicPr>
            <a:picLocks noChangeAspect="1"/>
          </p:cNvPicPr>
          <p:nvPr/>
        </p:nvPicPr>
        <p:blipFill>
          <a:blip r:embed="rId2"/>
          <a:stretch>
            <a:fillRect/>
          </a:stretch>
        </p:blipFill>
        <p:spPr>
          <a:xfrm>
            <a:off x="1104857" y="4312023"/>
            <a:ext cx="4639322" cy="2210108"/>
          </a:xfrm>
          <a:prstGeom prst="rect">
            <a:avLst/>
          </a:prstGeom>
        </p:spPr>
      </p:pic>
      <p:pic>
        <p:nvPicPr>
          <p:cNvPr id="7" name="Picture 6">
            <a:extLst>
              <a:ext uri="{FF2B5EF4-FFF2-40B4-BE49-F238E27FC236}">
                <a16:creationId xmlns:a16="http://schemas.microsoft.com/office/drawing/2014/main" id="{5DA55DAE-5CBF-9D69-BAE5-4B31A21954C7}"/>
              </a:ext>
            </a:extLst>
          </p:cNvPr>
          <p:cNvPicPr>
            <a:picLocks noChangeAspect="1"/>
          </p:cNvPicPr>
          <p:nvPr/>
        </p:nvPicPr>
        <p:blipFill rotWithShape="1">
          <a:blip r:embed="rId3"/>
          <a:srcRect l="2948" r="-1"/>
          <a:stretch/>
        </p:blipFill>
        <p:spPr>
          <a:xfrm>
            <a:off x="6252881" y="5059839"/>
            <a:ext cx="2015522" cy="714475"/>
          </a:xfrm>
          <a:prstGeom prst="rect">
            <a:avLst/>
          </a:prstGeom>
        </p:spPr>
      </p:pic>
    </p:spTree>
    <p:extLst>
      <p:ext uri="{BB962C8B-B14F-4D97-AF65-F5344CB8AC3E}">
        <p14:creationId xmlns:p14="http://schemas.microsoft.com/office/powerpoint/2010/main" val="1590359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D47D-8B5C-ECA7-AEF0-D7CAAC212696}"/>
              </a:ext>
            </a:extLst>
          </p:cNvPr>
          <p:cNvSpPr>
            <a:spLocks noGrp="1"/>
          </p:cNvSpPr>
          <p:nvPr>
            <p:ph type="title"/>
          </p:nvPr>
        </p:nvSpPr>
        <p:spPr>
          <a:xfrm>
            <a:off x="179295" y="99255"/>
            <a:ext cx="12012705" cy="501381"/>
          </a:xfrm>
        </p:spPr>
        <p:txBody>
          <a:bodyPr/>
          <a:lstStyle/>
          <a:p>
            <a:r>
              <a:rPr lang="en-US" sz="2800" b="1" dirty="0"/>
              <a:t>How to check whether an element exists or not in the Generic Stack&lt;T&gt; Collection</a:t>
            </a:r>
            <a:r>
              <a:rPr lang="en-US" sz="2800" dirty="0"/>
              <a:t> </a:t>
            </a:r>
            <a:br>
              <a:rPr lang="en-US" dirty="0"/>
            </a:br>
            <a:endParaRPr lang="en-US" dirty="0"/>
          </a:p>
        </p:txBody>
      </p:sp>
      <p:sp>
        <p:nvSpPr>
          <p:cNvPr id="3" name="Text Placeholder 2">
            <a:extLst>
              <a:ext uri="{FF2B5EF4-FFF2-40B4-BE49-F238E27FC236}">
                <a16:creationId xmlns:a16="http://schemas.microsoft.com/office/drawing/2014/main" id="{47A3545F-BBD5-0313-8517-C33DDC44FD78}"/>
              </a:ext>
            </a:extLst>
          </p:cNvPr>
          <p:cNvSpPr>
            <a:spLocks noGrp="1"/>
          </p:cNvSpPr>
          <p:nvPr>
            <p:ph type="body" idx="1"/>
          </p:nvPr>
        </p:nvSpPr>
        <p:spPr>
          <a:xfrm>
            <a:off x="295835" y="600636"/>
            <a:ext cx="11564471" cy="5581564"/>
          </a:xfrm>
        </p:spPr>
        <p:txBody>
          <a:bodyPr/>
          <a:lstStyle/>
          <a:p>
            <a:pPr marL="152396" indent="0">
              <a:buNone/>
            </a:pPr>
            <a:r>
              <a:rPr lang="en-US" dirty="0"/>
              <a:t>If you want to check whether an element exists or not in the Generic Stack&lt;T&gt; Collection, then you need to use the following Contains() method provided by the Generic Stack Class in C#. Even, you can also use this method to search for an element in the given stack.</a:t>
            </a:r>
          </a:p>
          <a:p>
            <a:pPr marL="152396" indent="0">
              <a:buNone/>
            </a:pPr>
            <a:r>
              <a:rPr lang="en-US" b="1" dirty="0"/>
              <a:t>Contains(T item): </a:t>
            </a:r>
            <a:r>
              <a:rPr lang="en-US" dirty="0"/>
              <a:t>The Contains(T item) method is used to determine whether an element exists in the generic stack or not. It returns true if the item is found in the generic Stack; otherwise, false. Here, the parameter item specifies the element to locate in the Stack. The value can be null for a reference type.</a:t>
            </a:r>
          </a:p>
        </p:txBody>
      </p:sp>
      <p:pic>
        <p:nvPicPr>
          <p:cNvPr id="5" name="Picture 4">
            <a:extLst>
              <a:ext uri="{FF2B5EF4-FFF2-40B4-BE49-F238E27FC236}">
                <a16:creationId xmlns:a16="http://schemas.microsoft.com/office/drawing/2014/main" id="{8AF2C156-73C3-8409-E536-46DEC03BB79C}"/>
              </a:ext>
            </a:extLst>
          </p:cNvPr>
          <p:cNvPicPr>
            <a:picLocks noChangeAspect="1"/>
          </p:cNvPicPr>
          <p:nvPr/>
        </p:nvPicPr>
        <p:blipFill>
          <a:blip r:embed="rId2"/>
          <a:stretch>
            <a:fillRect/>
          </a:stretch>
        </p:blipFill>
        <p:spPr>
          <a:xfrm>
            <a:off x="1253865" y="4087767"/>
            <a:ext cx="5058481" cy="1981477"/>
          </a:xfrm>
          <a:prstGeom prst="rect">
            <a:avLst/>
          </a:prstGeom>
        </p:spPr>
      </p:pic>
      <p:pic>
        <p:nvPicPr>
          <p:cNvPr id="7" name="Picture 6">
            <a:extLst>
              <a:ext uri="{FF2B5EF4-FFF2-40B4-BE49-F238E27FC236}">
                <a16:creationId xmlns:a16="http://schemas.microsoft.com/office/drawing/2014/main" id="{C887D2A6-E11F-F5FA-3BB7-5BBBF7135070}"/>
              </a:ext>
            </a:extLst>
          </p:cNvPr>
          <p:cNvPicPr>
            <a:picLocks noChangeAspect="1"/>
          </p:cNvPicPr>
          <p:nvPr/>
        </p:nvPicPr>
        <p:blipFill rotWithShape="1">
          <a:blip r:embed="rId3"/>
          <a:srcRect l="1482" r="1"/>
          <a:stretch/>
        </p:blipFill>
        <p:spPr>
          <a:xfrm>
            <a:off x="6562165" y="4759373"/>
            <a:ext cx="2712295" cy="638264"/>
          </a:xfrm>
          <a:prstGeom prst="rect">
            <a:avLst/>
          </a:prstGeom>
        </p:spPr>
      </p:pic>
    </p:spTree>
    <p:extLst>
      <p:ext uri="{BB962C8B-B14F-4D97-AF65-F5344CB8AC3E}">
        <p14:creationId xmlns:p14="http://schemas.microsoft.com/office/powerpoint/2010/main" val="2702859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C28F-5EE4-E315-CA67-3A38EE768AE8}"/>
              </a:ext>
            </a:extLst>
          </p:cNvPr>
          <p:cNvSpPr>
            <a:spLocks noGrp="1"/>
          </p:cNvSpPr>
          <p:nvPr>
            <p:ph type="title"/>
          </p:nvPr>
        </p:nvSpPr>
        <p:spPr>
          <a:xfrm>
            <a:off x="609599" y="117185"/>
            <a:ext cx="11465860" cy="558615"/>
          </a:xfrm>
        </p:spPr>
        <p:txBody>
          <a:bodyPr/>
          <a:lstStyle/>
          <a:p>
            <a:r>
              <a:rPr lang="en-US" dirty="0"/>
              <a:t>How to copy a Generic Stack to an Existing Array</a:t>
            </a:r>
          </a:p>
        </p:txBody>
      </p:sp>
      <p:sp>
        <p:nvSpPr>
          <p:cNvPr id="3" name="Text Placeholder 2">
            <a:extLst>
              <a:ext uri="{FF2B5EF4-FFF2-40B4-BE49-F238E27FC236}">
                <a16:creationId xmlns:a16="http://schemas.microsoft.com/office/drawing/2014/main" id="{6C602B29-6CAB-C3BF-69A6-6F43D4F81E74}"/>
              </a:ext>
            </a:extLst>
          </p:cNvPr>
          <p:cNvSpPr>
            <a:spLocks noGrp="1"/>
          </p:cNvSpPr>
          <p:nvPr>
            <p:ph type="body" idx="1"/>
          </p:nvPr>
        </p:nvSpPr>
        <p:spPr>
          <a:xfrm>
            <a:off x="251011" y="573741"/>
            <a:ext cx="11465860" cy="5608459"/>
          </a:xfrm>
        </p:spPr>
        <p:txBody>
          <a:bodyPr/>
          <a:lstStyle/>
          <a:p>
            <a:pPr marL="152396" indent="0">
              <a:buNone/>
            </a:pPr>
            <a:r>
              <a:rPr lang="en-US" sz="2000" dirty="0"/>
              <a:t>In order to copy a Generic Stack to an Existing Array in C#, we need to use the following </a:t>
            </a:r>
            <a:r>
              <a:rPr lang="en-US" sz="2000" dirty="0" err="1"/>
              <a:t>CopyTo</a:t>
            </a:r>
            <a:r>
              <a:rPr lang="en-US" sz="2000" dirty="0"/>
              <a:t> method of the Generic Stack Collection Class.</a:t>
            </a:r>
          </a:p>
          <a:p>
            <a:pPr marL="152396" indent="0">
              <a:buNone/>
            </a:pPr>
            <a:r>
              <a:rPr lang="en-US" sz="2000" b="1" dirty="0" err="1"/>
              <a:t>CopyTo</a:t>
            </a:r>
            <a:r>
              <a:rPr lang="en-US" sz="2000" b="1" dirty="0"/>
              <a:t>(T[] array, int </a:t>
            </a:r>
            <a:r>
              <a:rPr lang="en-US" sz="2000" b="1" dirty="0" err="1"/>
              <a:t>arrayIndex</a:t>
            </a:r>
            <a:r>
              <a:rPr lang="en-US" sz="2000" b="1" dirty="0"/>
              <a:t>): </a:t>
            </a:r>
            <a:r>
              <a:rPr lang="en-US" sz="2000" dirty="0"/>
              <a:t>This method is used to copy the Stack elements to an existing one-dimensional Array, starting at the specified array index. Here, the parameter array specifies the one-dimensional array that is the destination of the elements copied from the generic stack. The Array must have zero-based indexing. The </a:t>
            </a:r>
            <a:r>
              <a:rPr lang="en-US" sz="2000" dirty="0" err="1"/>
              <a:t>arrayIndex</a:t>
            </a:r>
            <a:r>
              <a:rPr lang="en-US" sz="2000" dirty="0"/>
              <a:t> parameter specifies the zero-based index in the array at which copying begins. If the parameter array is null, then it will throw </a:t>
            </a:r>
            <a:r>
              <a:rPr lang="en-US" sz="2000" dirty="0" err="1"/>
              <a:t>ArgumentNullException</a:t>
            </a:r>
            <a:r>
              <a:rPr lang="en-US" sz="2000" dirty="0"/>
              <a:t>. If the parameter index is less than zero, then it will throw </a:t>
            </a:r>
            <a:r>
              <a:rPr lang="en-US" sz="2000" dirty="0" err="1"/>
              <a:t>ArgumentOutOfRangeException</a:t>
            </a:r>
            <a:r>
              <a:rPr lang="en-US" sz="2000" dirty="0"/>
              <a:t>. If the number of elements in the source Generic Stack is greater than the available space from </a:t>
            </a:r>
            <a:r>
              <a:rPr lang="en-US" sz="2000" dirty="0" err="1"/>
              <a:t>arrayIndex</a:t>
            </a:r>
            <a:r>
              <a:rPr lang="en-US" sz="2000" dirty="0"/>
              <a:t> to the end of the destination array, then it will throw </a:t>
            </a:r>
            <a:r>
              <a:rPr lang="en-US" sz="2000" dirty="0" err="1"/>
              <a:t>ArgumentException</a:t>
            </a:r>
            <a:r>
              <a:rPr lang="en-US" sz="2000" dirty="0"/>
              <a:t>.</a:t>
            </a:r>
          </a:p>
        </p:txBody>
      </p:sp>
      <p:pic>
        <p:nvPicPr>
          <p:cNvPr id="5" name="Picture 4">
            <a:extLst>
              <a:ext uri="{FF2B5EF4-FFF2-40B4-BE49-F238E27FC236}">
                <a16:creationId xmlns:a16="http://schemas.microsoft.com/office/drawing/2014/main" id="{79AD80E6-D873-835B-E25F-5C7D6D698083}"/>
              </a:ext>
            </a:extLst>
          </p:cNvPr>
          <p:cNvPicPr>
            <a:picLocks noChangeAspect="1"/>
          </p:cNvPicPr>
          <p:nvPr/>
        </p:nvPicPr>
        <p:blipFill>
          <a:blip r:embed="rId2"/>
          <a:stretch>
            <a:fillRect/>
          </a:stretch>
        </p:blipFill>
        <p:spPr>
          <a:xfrm>
            <a:off x="1149929" y="3653488"/>
            <a:ext cx="5087060" cy="2724530"/>
          </a:xfrm>
          <a:prstGeom prst="rect">
            <a:avLst/>
          </a:prstGeom>
        </p:spPr>
      </p:pic>
      <p:pic>
        <p:nvPicPr>
          <p:cNvPr id="7" name="Picture 6">
            <a:extLst>
              <a:ext uri="{FF2B5EF4-FFF2-40B4-BE49-F238E27FC236}">
                <a16:creationId xmlns:a16="http://schemas.microsoft.com/office/drawing/2014/main" id="{DBC5C666-500B-7BA0-A26D-32145ACBEF22}"/>
              </a:ext>
            </a:extLst>
          </p:cNvPr>
          <p:cNvPicPr>
            <a:picLocks noChangeAspect="1"/>
          </p:cNvPicPr>
          <p:nvPr/>
        </p:nvPicPr>
        <p:blipFill>
          <a:blip r:embed="rId3"/>
          <a:stretch>
            <a:fillRect/>
          </a:stretch>
        </p:blipFill>
        <p:spPr>
          <a:xfrm>
            <a:off x="6599601" y="4406068"/>
            <a:ext cx="1467055" cy="1219370"/>
          </a:xfrm>
          <a:prstGeom prst="rect">
            <a:avLst/>
          </a:prstGeom>
        </p:spPr>
      </p:pic>
    </p:spTree>
    <p:extLst>
      <p:ext uri="{BB962C8B-B14F-4D97-AF65-F5344CB8AC3E}">
        <p14:creationId xmlns:p14="http://schemas.microsoft.com/office/powerpoint/2010/main" val="3669997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1739</Words>
  <Application>Microsoft Office PowerPoint</Application>
  <PresentationFormat>Widescreen</PresentationFormat>
  <Paragraphs>52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STACK</vt:lpstr>
      <vt:lpstr>What is a Stack </vt:lpstr>
      <vt:lpstr>How to Create a Generic Stack&lt;T&gt; Collection</vt:lpstr>
      <vt:lpstr>Creating /Adding to a stack</vt:lpstr>
      <vt:lpstr>How to access a Generic Stack&lt;T&gt; Collection</vt:lpstr>
      <vt:lpstr>How to Remove Elements from a Generic Stack&lt;T&gt; Collection</vt:lpstr>
      <vt:lpstr>How to get the Topmost Element of a Generic Stack</vt:lpstr>
      <vt:lpstr>How to check whether an element exists or not in the Generic Stack&lt;T&gt; Collection  </vt:lpstr>
      <vt:lpstr>How to copy a Generic Stack to an Existing Array</vt:lpstr>
      <vt:lpstr>Generic Stack vs Non-Generic Stack The Generic</vt:lpstr>
      <vt:lpstr>Generic Stack&lt;T&gt; Collection Class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Jonathan Ndambuki</dc:creator>
  <cp:lastModifiedBy>Jonathan Ndambuki</cp:lastModifiedBy>
  <cp:revision>2</cp:revision>
  <dcterms:created xsi:type="dcterms:W3CDTF">2023-06-27T06:50:40Z</dcterms:created>
  <dcterms:modified xsi:type="dcterms:W3CDTF">2023-06-27T13:25:41Z</dcterms:modified>
</cp:coreProperties>
</file>