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346" r:id="rId3"/>
    <p:sldId id="34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EDE1D9-6C89-462A-A701-98F30ABD0384}" type="datetimeFigureOut">
              <a:rPr lang="en-US" smtClean="0"/>
              <a:t>6/26/2023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95ED6A-EE96-44FE-9BF9-D84CC087E9F4}" type="slidenum">
              <a:rPr lang="en-US" smtClean="0"/>
              <a:t>‹#›</a:t>
            </a:fld>
            <a:endParaRPr lang="en-US"/>
          </a:p>
        </p:txBody>
      </p:sp>
    </p:spTree>
    <p:extLst>
      <p:ext uri="{BB962C8B-B14F-4D97-AF65-F5344CB8AC3E}">
        <p14:creationId xmlns:p14="http://schemas.microsoft.com/office/powerpoint/2010/main" val="1289318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BC15-7C6C-87AA-99D6-42118C9B79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BB2BE1-B101-AED8-2E33-DC66B12A1B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A0F794-9DAC-02ED-82DE-311CF6EB84C5}"/>
              </a:ext>
            </a:extLst>
          </p:cNvPr>
          <p:cNvSpPr>
            <a:spLocks noGrp="1"/>
          </p:cNvSpPr>
          <p:nvPr>
            <p:ph type="dt" sz="half" idx="10"/>
          </p:nvPr>
        </p:nvSpPr>
        <p:spPr/>
        <p:txBody>
          <a:bodyPr/>
          <a:lstStyle/>
          <a:p>
            <a:fld id="{F7C5B4B3-C3EE-4461-A122-A9C5FA74C609}" type="datetimeFigureOut">
              <a:rPr lang="en-US" smtClean="0"/>
              <a:t>6/26/2023</a:t>
            </a:fld>
            <a:endParaRPr lang="en-US"/>
          </a:p>
        </p:txBody>
      </p:sp>
      <p:sp>
        <p:nvSpPr>
          <p:cNvPr id="5" name="Footer Placeholder 4">
            <a:extLst>
              <a:ext uri="{FF2B5EF4-FFF2-40B4-BE49-F238E27FC236}">
                <a16:creationId xmlns:a16="http://schemas.microsoft.com/office/drawing/2014/main" id="{F49E0F5F-F76B-5171-CDD1-A171248EE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A9EBD-A2E2-9F0B-AB05-0A8490CA8D02}"/>
              </a:ext>
            </a:extLst>
          </p:cNvPr>
          <p:cNvSpPr>
            <a:spLocks noGrp="1"/>
          </p:cNvSpPr>
          <p:nvPr>
            <p:ph type="sldNum" sz="quarter" idx="12"/>
          </p:nvPr>
        </p:nvSpPr>
        <p:spPr/>
        <p:txBody>
          <a:bodyPr/>
          <a:lstStyle/>
          <a:p>
            <a:fld id="{EFC68735-F92B-4ACD-AAA3-1C087CA0506E}" type="slidenum">
              <a:rPr lang="en-US" smtClean="0"/>
              <a:t>‹#›</a:t>
            </a:fld>
            <a:endParaRPr lang="en-US"/>
          </a:p>
        </p:txBody>
      </p:sp>
    </p:spTree>
    <p:extLst>
      <p:ext uri="{BB962C8B-B14F-4D97-AF65-F5344CB8AC3E}">
        <p14:creationId xmlns:p14="http://schemas.microsoft.com/office/powerpoint/2010/main" val="3809830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00A8-7677-6E56-2E65-8786F5DF4D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B1F739-D4DE-6720-011A-177E3B7FF4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3A345F-102C-00FD-B356-872F35DBC628}"/>
              </a:ext>
            </a:extLst>
          </p:cNvPr>
          <p:cNvSpPr>
            <a:spLocks noGrp="1"/>
          </p:cNvSpPr>
          <p:nvPr>
            <p:ph type="dt" sz="half" idx="10"/>
          </p:nvPr>
        </p:nvSpPr>
        <p:spPr/>
        <p:txBody>
          <a:bodyPr/>
          <a:lstStyle/>
          <a:p>
            <a:fld id="{F7C5B4B3-C3EE-4461-A122-A9C5FA74C609}" type="datetimeFigureOut">
              <a:rPr lang="en-US" smtClean="0"/>
              <a:t>6/26/2023</a:t>
            </a:fld>
            <a:endParaRPr lang="en-US"/>
          </a:p>
        </p:txBody>
      </p:sp>
      <p:sp>
        <p:nvSpPr>
          <p:cNvPr id="5" name="Footer Placeholder 4">
            <a:extLst>
              <a:ext uri="{FF2B5EF4-FFF2-40B4-BE49-F238E27FC236}">
                <a16:creationId xmlns:a16="http://schemas.microsoft.com/office/drawing/2014/main" id="{A874930F-31FF-F870-DD7B-7E4DE174E5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C39B2-A8EE-9072-98E7-7729A4E26F5B}"/>
              </a:ext>
            </a:extLst>
          </p:cNvPr>
          <p:cNvSpPr>
            <a:spLocks noGrp="1"/>
          </p:cNvSpPr>
          <p:nvPr>
            <p:ph type="sldNum" sz="quarter" idx="12"/>
          </p:nvPr>
        </p:nvSpPr>
        <p:spPr/>
        <p:txBody>
          <a:bodyPr/>
          <a:lstStyle/>
          <a:p>
            <a:fld id="{EFC68735-F92B-4ACD-AAA3-1C087CA0506E}" type="slidenum">
              <a:rPr lang="en-US" smtClean="0"/>
              <a:t>‹#›</a:t>
            </a:fld>
            <a:endParaRPr lang="en-US"/>
          </a:p>
        </p:txBody>
      </p:sp>
    </p:spTree>
    <p:extLst>
      <p:ext uri="{BB962C8B-B14F-4D97-AF65-F5344CB8AC3E}">
        <p14:creationId xmlns:p14="http://schemas.microsoft.com/office/powerpoint/2010/main" val="1949283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9BF539-61C5-EF6A-FA41-CD462A9C10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C88B8B-918C-A557-7B70-5AF1C4F619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EE9F41-76CC-F68D-5519-C77A84C49A31}"/>
              </a:ext>
            </a:extLst>
          </p:cNvPr>
          <p:cNvSpPr>
            <a:spLocks noGrp="1"/>
          </p:cNvSpPr>
          <p:nvPr>
            <p:ph type="dt" sz="half" idx="10"/>
          </p:nvPr>
        </p:nvSpPr>
        <p:spPr/>
        <p:txBody>
          <a:bodyPr/>
          <a:lstStyle/>
          <a:p>
            <a:fld id="{F7C5B4B3-C3EE-4461-A122-A9C5FA74C609}" type="datetimeFigureOut">
              <a:rPr lang="en-US" smtClean="0"/>
              <a:t>6/26/2023</a:t>
            </a:fld>
            <a:endParaRPr lang="en-US"/>
          </a:p>
        </p:txBody>
      </p:sp>
      <p:sp>
        <p:nvSpPr>
          <p:cNvPr id="5" name="Footer Placeholder 4">
            <a:extLst>
              <a:ext uri="{FF2B5EF4-FFF2-40B4-BE49-F238E27FC236}">
                <a16:creationId xmlns:a16="http://schemas.microsoft.com/office/drawing/2014/main" id="{6DC56C94-A9B8-550D-5FDE-C6049B151D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1588F9-EE14-9F52-0FF6-4F064939DDBC}"/>
              </a:ext>
            </a:extLst>
          </p:cNvPr>
          <p:cNvSpPr>
            <a:spLocks noGrp="1"/>
          </p:cNvSpPr>
          <p:nvPr>
            <p:ph type="sldNum" sz="quarter" idx="12"/>
          </p:nvPr>
        </p:nvSpPr>
        <p:spPr/>
        <p:txBody>
          <a:bodyPr/>
          <a:lstStyle/>
          <a:p>
            <a:fld id="{EFC68735-F92B-4ACD-AAA3-1C087CA0506E}" type="slidenum">
              <a:rPr lang="en-US" smtClean="0"/>
              <a:t>‹#›</a:t>
            </a:fld>
            <a:endParaRPr lang="en-US"/>
          </a:p>
        </p:txBody>
      </p:sp>
    </p:spTree>
    <p:extLst>
      <p:ext uri="{BB962C8B-B14F-4D97-AF65-F5344CB8AC3E}">
        <p14:creationId xmlns:p14="http://schemas.microsoft.com/office/powerpoint/2010/main" val="3534787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03794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74465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D1A02-7063-4B8E-5103-8271A189BD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5E83B-466D-38DB-9AB2-3DBA7D6846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064500-F941-F0A1-526A-BF718165B2C1}"/>
              </a:ext>
            </a:extLst>
          </p:cNvPr>
          <p:cNvSpPr>
            <a:spLocks noGrp="1"/>
          </p:cNvSpPr>
          <p:nvPr>
            <p:ph type="dt" sz="half" idx="10"/>
          </p:nvPr>
        </p:nvSpPr>
        <p:spPr/>
        <p:txBody>
          <a:bodyPr/>
          <a:lstStyle/>
          <a:p>
            <a:fld id="{F7C5B4B3-C3EE-4461-A122-A9C5FA74C609}" type="datetimeFigureOut">
              <a:rPr lang="en-US" smtClean="0"/>
              <a:t>6/26/2023</a:t>
            </a:fld>
            <a:endParaRPr lang="en-US"/>
          </a:p>
        </p:txBody>
      </p:sp>
      <p:sp>
        <p:nvSpPr>
          <p:cNvPr id="5" name="Footer Placeholder 4">
            <a:extLst>
              <a:ext uri="{FF2B5EF4-FFF2-40B4-BE49-F238E27FC236}">
                <a16:creationId xmlns:a16="http://schemas.microsoft.com/office/drawing/2014/main" id="{D39E29EC-1A0A-78BF-1B79-3039F9467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07729-7565-67E5-E614-8161563AE163}"/>
              </a:ext>
            </a:extLst>
          </p:cNvPr>
          <p:cNvSpPr>
            <a:spLocks noGrp="1"/>
          </p:cNvSpPr>
          <p:nvPr>
            <p:ph type="sldNum" sz="quarter" idx="12"/>
          </p:nvPr>
        </p:nvSpPr>
        <p:spPr/>
        <p:txBody>
          <a:bodyPr/>
          <a:lstStyle/>
          <a:p>
            <a:fld id="{EFC68735-F92B-4ACD-AAA3-1C087CA0506E}" type="slidenum">
              <a:rPr lang="en-US" smtClean="0"/>
              <a:t>‹#›</a:t>
            </a:fld>
            <a:endParaRPr lang="en-US"/>
          </a:p>
        </p:txBody>
      </p:sp>
    </p:spTree>
    <p:extLst>
      <p:ext uri="{BB962C8B-B14F-4D97-AF65-F5344CB8AC3E}">
        <p14:creationId xmlns:p14="http://schemas.microsoft.com/office/powerpoint/2010/main" val="3133751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DD3B5-982E-492F-B27A-3C689C8A14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7C0A76-D93B-9141-262E-26D70C5DD5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4095CA-650D-9FF1-F610-CDE24E6D6C64}"/>
              </a:ext>
            </a:extLst>
          </p:cNvPr>
          <p:cNvSpPr>
            <a:spLocks noGrp="1"/>
          </p:cNvSpPr>
          <p:nvPr>
            <p:ph type="dt" sz="half" idx="10"/>
          </p:nvPr>
        </p:nvSpPr>
        <p:spPr/>
        <p:txBody>
          <a:bodyPr/>
          <a:lstStyle/>
          <a:p>
            <a:fld id="{F7C5B4B3-C3EE-4461-A122-A9C5FA74C609}" type="datetimeFigureOut">
              <a:rPr lang="en-US" smtClean="0"/>
              <a:t>6/26/2023</a:t>
            </a:fld>
            <a:endParaRPr lang="en-US"/>
          </a:p>
        </p:txBody>
      </p:sp>
      <p:sp>
        <p:nvSpPr>
          <p:cNvPr id="5" name="Footer Placeholder 4">
            <a:extLst>
              <a:ext uri="{FF2B5EF4-FFF2-40B4-BE49-F238E27FC236}">
                <a16:creationId xmlns:a16="http://schemas.microsoft.com/office/drawing/2014/main" id="{03D84006-4B63-5778-30FC-00ECA3986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060DD-D698-E488-632E-5C2C1E24A43C}"/>
              </a:ext>
            </a:extLst>
          </p:cNvPr>
          <p:cNvSpPr>
            <a:spLocks noGrp="1"/>
          </p:cNvSpPr>
          <p:nvPr>
            <p:ph type="sldNum" sz="quarter" idx="12"/>
          </p:nvPr>
        </p:nvSpPr>
        <p:spPr/>
        <p:txBody>
          <a:bodyPr/>
          <a:lstStyle/>
          <a:p>
            <a:fld id="{EFC68735-F92B-4ACD-AAA3-1C087CA0506E}" type="slidenum">
              <a:rPr lang="en-US" smtClean="0"/>
              <a:t>‹#›</a:t>
            </a:fld>
            <a:endParaRPr lang="en-US"/>
          </a:p>
        </p:txBody>
      </p:sp>
    </p:spTree>
    <p:extLst>
      <p:ext uri="{BB962C8B-B14F-4D97-AF65-F5344CB8AC3E}">
        <p14:creationId xmlns:p14="http://schemas.microsoft.com/office/powerpoint/2010/main" val="71942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55F36-0983-B5D2-F8FE-A54309B8DB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1E87E1-6224-C2D1-A663-755B8D8E7A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A77EA5-15A2-6517-B07B-F49413E838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4EDB4E-2E5F-3657-8A7C-C5A8E118E028}"/>
              </a:ext>
            </a:extLst>
          </p:cNvPr>
          <p:cNvSpPr>
            <a:spLocks noGrp="1"/>
          </p:cNvSpPr>
          <p:nvPr>
            <p:ph type="dt" sz="half" idx="10"/>
          </p:nvPr>
        </p:nvSpPr>
        <p:spPr/>
        <p:txBody>
          <a:bodyPr/>
          <a:lstStyle/>
          <a:p>
            <a:fld id="{F7C5B4B3-C3EE-4461-A122-A9C5FA74C609}" type="datetimeFigureOut">
              <a:rPr lang="en-US" smtClean="0"/>
              <a:t>6/26/2023</a:t>
            </a:fld>
            <a:endParaRPr lang="en-US"/>
          </a:p>
        </p:txBody>
      </p:sp>
      <p:sp>
        <p:nvSpPr>
          <p:cNvPr id="6" name="Footer Placeholder 5">
            <a:extLst>
              <a:ext uri="{FF2B5EF4-FFF2-40B4-BE49-F238E27FC236}">
                <a16:creationId xmlns:a16="http://schemas.microsoft.com/office/drawing/2014/main" id="{4260FEB8-F87B-6984-551B-A15F6D170A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6B6D6-EC8C-F992-64EC-97B6FF70746B}"/>
              </a:ext>
            </a:extLst>
          </p:cNvPr>
          <p:cNvSpPr>
            <a:spLocks noGrp="1"/>
          </p:cNvSpPr>
          <p:nvPr>
            <p:ph type="sldNum" sz="quarter" idx="12"/>
          </p:nvPr>
        </p:nvSpPr>
        <p:spPr/>
        <p:txBody>
          <a:bodyPr/>
          <a:lstStyle/>
          <a:p>
            <a:fld id="{EFC68735-F92B-4ACD-AAA3-1C087CA0506E}" type="slidenum">
              <a:rPr lang="en-US" smtClean="0"/>
              <a:t>‹#›</a:t>
            </a:fld>
            <a:endParaRPr lang="en-US"/>
          </a:p>
        </p:txBody>
      </p:sp>
    </p:spTree>
    <p:extLst>
      <p:ext uri="{BB962C8B-B14F-4D97-AF65-F5344CB8AC3E}">
        <p14:creationId xmlns:p14="http://schemas.microsoft.com/office/powerpoint/2010/main" val="417981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0DBE4-130A-700C-6A39-0D812884BE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2797DA-F51E-FA00-CFA1-41D7D1C078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70D953-E4B1-F529-364C-17BB9F3EB4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3EC75E-56E9-92C6-1D84-F28359A32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E890C2-329D-5CF7-C464-BD89E83AB3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2ACEAD-0984-01C9-D508-FB3404FA5FF2}"/>
              </a:ext>
            </a:extLst>
          </p:cNvPr>
          <p:cNvSpPr>
            <a:spLocks noGrp="1"/>
          </p:cNvSpPr>
          <p:nvPr>
            <p:ph type="dt" sz="half" idx="10"/>
          </p:nvPr>
        </p:nvSpPr>
        <p:spPr/>
        <p:txBody>
          <a:bodyPr/>
          <a:lstStyle/>
          <a:p>
            <a:fld id="{F7C5B4B3-C3EE-4461-A122-A9C5FA74C609}" type="datetimeFigureOut">
              <a:rPr lang="en-US" smtClean="0"/>
              <a:t>6/26/2023</a:t>
            </a:fld>
            <a:endParaRPr lang="en-US"/>
          </a:p>
        </p:txBody>
      </p:sp>
      <p:sp>
        <p:nvSpPr>
          <p:cNvPr id="8" name="Footer Placeholder 7">
            <a:extLst>
              <a:ext uri="{FF2B5EF4-FFF2-40B4-BE49-F238E27FC236}">
                <a16:creationId xmlns:a16="http://schemas.microsoft.com/office/drawing/2014/main" id="{0351165D-90D5-4918-9227-59440EB731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6E8BE1-93B2-6900-4881-BCC8870A29AD}"/>
              </a:ext>
            </a:extLst>
          </p:cNvPr>
          <p:cNvSpPr>
            <a:spLocks noGrp="1"/>
          </p:cNvSpPr>
          <p:nvPr>
            <p:ph type="sldNum" sz="quarter" idx="12"/>
          </p:nvPr>
        </p:nvSpPr>
        <p:spPr/>
        <p:txBody>
          <a:bodyPr/>
          <a:lstStyle/>
          <a:p>
            <a:fld id="{EFC68735-F92B-4ACD-AAA3-1C087CA0506E}" type="slidenum">
              <a:rPr lang="en-US" smtClean="0"/>
              <a:t>‹#›</a:t>
            </a:fld>
            <a:endParaRPr lang="en-US"/>
          </a:p>
        </p:txBody>
      </p:sp>
    </p:spTree>
    <p:extLst>
      <p:ext uri="{BB962C8B-B14F-4D97-AF65-F5344CB8AC3E}">
        <p14:creationId xmlns:p14="http://schemas.microsoft.com/office/powerpoint/2010/main" val="199715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49E28-78C8-B8B8-47CF-768AED25B1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AF8819-43CA-AE3A-1C7A-C63EEB96C977}"/>
              </a:ext>
            </a:extLst>
          </p:cNvPr>
          <p:cNvSpPr>
            <a:spLocks noGrp="1"/>
          </p:cNvSpPr>
          <p:nvPr>
            <p:ph type="dt" sz="half" idx="10"/>
          </p:nvPr>
        </p:nvSpPr>
        <p:spPr/>
        <p:txBody>
          <a:bodyPr/>
          <a:lstStyle/>
          <a:p>
            <a:fld id="{F7C5B4B3-C3EE-4461-A122-A9C5FA74C609}" type="datetimeFigureOut">
              <a:rPr lang="en-US" smtClean="0"/>
              <a:t>6/26/2023</a:t>
            </a:fld>
            <a:endParaRPr lang="en-US"/>
          </a:p>
        </p:txBody>
      </p:sp>
      <p:sp>
        <p:nvSpPr>
          <p:cNvPr id="4" name="Footer Placeholder 3">
            <a:extLst>
              <a:ext uri="{FF2B5EF4-FFF2-40B4-BE49-F238E27FC236}">
                <a16:creationId xmlns:a16="http://schemas.microsoft.com/office/drawing/2014/main" id="{0D303A7F-BD33-0861-8FBD-B193D5D0ED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3B86D6-0D1B-0C94-6A70-E10846DDCF69}"/>
              </a:ext>
            </a:extLst>
          </p:cNvPr>
          <p:cNvSpPr>
            <a:spLocks noGrp="1"/>
          </p:cNvSpPr>
          <p:nvPr>
            <p:ph type="sldNum" sz="quarter" idx="12"/>
          </p:nvPr>
        </p:nvSpPr>
        <p:spPr/>
        <p:txBody>
          <a:bodyPr/>
          <a:lstStyle/>
          <a:p>
            <a:fld id="{EFC68735-F92B-4ACD-AAA3-1C087CA0506E}" type="slidenum">
              <a:rPr lang="en-US" smtClean="0"/>
              <a:t>‹#›</a:t>
            </a:fld>
            <a:endParaRPr lang="en-US"/>
          </a:p>
        </p:txBody>
      </p:sp>
    </p:spTree>
    <p:extLst>
      <p:ext uri="{BB962C8B-B14F-4D97-AF65-F5344CB8AC3E}">
        <p14:creationId xmlns:p14="http://schemas.microsoft.com/office/powerpoint/2010/main" val="2253281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EF6F95-AF49-29B2-1814-D92517D7F45F}"/>
              </a:ext>
            </a:extLst>
          </p:cNvPr>
          <p:cNvSpPr>
            <a:spLocks noGrp="1"/>
          </p:cNvSpPr>
          <p:nvPr>
            <p:ph type="dt" sz="half" idx="10"/>
          </p:nvPr>
        </p:nvSpPr>
        <p:spPr/>
        <p:txBody>
          <a:bodyPr/>
          <a:lstStyle/>
          <a:p>
            <a:fld id="{F7C5B4B3-C3EE-4461-A122-A9C5FA74C609}" type="datetimeFigureOut">
              <a:rPr lang="en-US" smtClean="0"/>
              <a:t>6/26/2023</a:t>
            </a:fld>
            <a:endParaRPr lang="en-US"/>
          </a:p>
        </p:txBody>
      </p:sp>
      <p:sp>
        <p:nvSpPr>
          <p:cNvPr id="3" name="Footer Placeholder 2">
            <a:extLst>
              <a:ext uri="{FF2B5EF4-FFF2-40B4-BE49-F238E27FC236}">
                <a16:creationId xmlns:a16="http://schemas.microsoft.com/office/drawing/2014/main" id="{BCADE19E-32E2-6AE2-66F8-8465D57499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D933F8-4CD8-7295-B3E6-E204AA939EA9}"/>
              </a:ext>
            </a:extLst>
          </p:cNvPr>
          <p:cNvSpPr>
            <a:spLocks noGrp="1"/>
          </p:cNvSpPr>
          <p:nvPr>
            <p:ph type="sldNum" sz="quarter" idx="12"/>
          </p:nvPr>
        </p:nvSpPr>
        <p:spPr/>
        <p:txBody>
          <a:bodyPr/>
          <a:lstStyle/>
          <a:p>
            <a:fld id="{EFC68735-F92B-4ACD-AAA3-1C087CA0506E}" type="slidenum">
              <a:rPr lang="en-US" smtClean="0"/>
              <a:t>‹#›</a:t>
            </a:fld>
            <a:endParaRPr lang="en-US"/>
          </a:p>
        </p:txBody>
      </p:sp>
    </p:spTree>
    <p:extLst>
      <p:ext uri="{BB962C8B-B14F-4D97-AF65-F5344CB8AC3E}">
        <p14:creationId xmlns:p14="http://schemas.microsoft.com/office/powerpoint/2010/main" val="3524053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493EF-C19F-39F8-F5CE-03B2CC523A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606D9D-BE0F-8D7F-897F-2E218CD1A0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31361B-2F96-6B1D-AC17-DE4925973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BD4C0A-85A5-E819-4ACE-014B8E7220B1}"/>
              </a:ext>
            </a:extLst>
          </p:cNvPr>
          <p:cNvSpPr>
            <a:spLocks noGrp="1"/>
          </p:cNvSpPr>
          <p:nvPr>
            <p:ph type="dt" sz="half" idx="10"/>
          </p:nvPr>
        </p:nvSpPr>
        <p:spPr/>
        <p:txBody>
          <a:bodyPr/>
          <a:lstStyle/>
          <a:p>
            <a:fld id="{F7C5B4B3-C3EE-4461-A122-A9C5FA74C609}" type="datetimeFigureOut">
              <a:rPr lang="en-US" smtClean="0"/>
              <a:t>6/26/2023</a:t>
            </a:fld>
            <a:endParaRPr lang="en-US"/>
          </a:p>
        </p:txBody>
      </p:sp>
      <p:sp>
        <p:nvSpPr>
          <p:cNvPr id="6" name="Footer Placeholder 5">
            <a:extLst>
              <a:ext uri="{FF2B5EF4-FFF2-40B4-BE49-F238E27FC236}">
                <a16:creationId xmlns:a16="http://schemas.microsoft.com/office/drawing/2014/main" id="{1C65B0A3-E2AE-6949-930E-A0E0964B70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5BA0C6-2778-6BB9-C61D-31D825D04AA8}"/>
              </a:ext>
            </a:extLst>
          </p:cNvPr>
          <p:cNvSpPr>
            <a:spLocks noGrp="1"/>
          </p:cNvSpPr>
          <p:nvPr>
            <p:ph type="sldNum" sz="quarter" idx="12"/>
          </p:nvPr>
        </p:nvSpPr>
        <p:spPr/>
        <p:txBody>
          <a:bodyPr/>
          <a:lstStyle/>
          <a:p>
            <a:fld id="{EFC68735-F92B-4ACD-AAA3-1C087CA0506E}" type="slidenum">
              <a:rPr lang="en-US" smtClean="0"/>
              <a:t>‹#›</a:t>
            </a:fld>
            <a:endParaRPr lang="en-US"/>
          </a:p>
        </p:txBody>
      </p:sp>
    </p:spTree>
    <p:extLst>
      <p:ext uri="{BB962C8B-B14F-4D97-AF65-F5344CB8AC3E}">
        <p14:creationId xmlns:p14="http://schemas.microsoft.com/office/powerpoint/2010/main" val="1640421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40470-6FF7-594C-4B0F-EEF0FCB964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8193B4-3B17-60BA-1E8F-520C2713CF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C78863-B0B0-4AE7-9693-DCA1E8DBF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3BA1BD-41E3-3675-9EEB-E53D70E260C5}"/>
              </a:ext>
            </a:extLst>
          </p:cNvPr>
          <p:cNvSpPr>
            <a:spLocks noGrp="1"/>
          </p:cNvSpPr>
          <p:nvPr>
            <p:ph type="dt" sz="half" idx="10"/>
          </p:nvPr>
        </p:nvSpPr>
        <p:spPr/>
        <p:txBody>
          <a:bodyPr/>
          <a:lstStyle/>
          <a:p>
            <a:fld id="{F7C5B4B3-C3EE-4461-A122-A9C5FA74C609}" type="datetimeFigureOut">
              <a:rPr lang="en-US" smtClean="0"/>
              <a:t>6/26/2023</a:t>
            </a:fld>
            <a:endParaRPr lang="en-US"/>
          </a:p>
        </p:txBody>
      </p:sp>
      <p:sp>
        <p:nvSpPr>
          <p:cNvPr id="6" name="Footer Placeholder 5">
            <a:extLst>
              <a:ext uri="{FF2B5EF4-FFF2-40B4-BE49-F238E27FC236}">
                <a16:creationId xmlns:a16="http://schemas.microsoft.com/office/drawing/2014/main" id="{390A2C6D-CD01-1CB0-9BBB-6CDAEFAE7E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71B7B7-7F9E-42B1-F872-6C2B25C9C93D}"/>
              </a:ext>
            </a:extLst>
          </p:cNvPr>
          <p:cNvSpPr>
            <a:spLocks noGrp="1"/>
          </p:cNvSpPr>
          <p:nvPr>
            <p:ph type="sldNum" sz="quarter" idx="12"/>
          </p:nvPr>
        </p:nvSpPr>
        <p:spPr/>
        <p:txBody>
          <a:bodyPr/>
          <a:lstStyle/>
          <a:p>
            <a:fld id="{EFC68735-F92B-4ACD-AAA3-1C087CA0506E}" type="slidenum">
              <a:rPr lang="en-US" smtClean="0"/>
              <a:t>‹#›</a:t>
            </a:fld>
            <a:endParaRPr lang="en-US"/>
          </a:p>
        </p:txBody>
      </p:sp>
    </p:spTree>
    <p:extLst>
      <p:ext uri="{BB962C8B-B14F-4D97-AF65-F5344CB8AC3E}">
        <p14:creationId xmlns:p14="http://schemas.microsoft.com/office/powerpoint/2010/main" val="124808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40EE90-BDEE-E3C7-6719-1F01C8A5C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94DF7-9D8E-4348-C1CF-B34938DDCE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373DA-D312-AE9E-1325-286A4B4F47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C5B4B3-C3EE-4461-A122-A9C5FA74C609}" type="datetimeFigureOut">
              <a:rPr lang="en-US" smtClean="0"/>
              <a:t>6/26/2023</a:t>
            </a:fld>
            <a:endParaRPr lang="en-US"/>
          </a:p>
        </p:txBody>
      </p:sp>
      <p:sp>
        <p:nvSpPr>
          <p:cNvPr id="5" name="Footer Placeholder 4">
            <a:extLst>
              <a:ext uri="{FF2B5EF4-FFF2-40B4-BE49-F238E27FC236}">
                <a16:creationId xmlns:a16="http://schemas.microsoft.com/office/drawing/2014/main" id="{977C6E68-F994-BC34-D42D-4529E0ABCA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AA3CCC-EC8E-0263-4417-654DF87B66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C68735-F92B-4ACD-AAA3-1C087CA0506E}" type="slidenum">
              <a:rPr lang="en-US" smtClean="0"/>
              <a:t>‹#›</a:t>
            </a:fld>
            <a:endParaRPr lang="en-US"/>
          </a:p>
        </p:txBody>
      </p:sp>
    </p:spTree>
    <p:extLst>
      <p:ext uri="{BB962C8B-B14F-4D97-AF65-F5344CB8AC3E}">
        <p14:creationId xmlns:p14="http://schemas.microsoft.com/office/powerpoint/2010/main" val="4176883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354049" y="1689763"/>
            <a:ext cx="8073213" cy="3586875"/>
          </a:xfrm>
          <a:prstGeom prst="rect">
            <a:avLst/>
          </a:prstGeom>
        </p:spPr>
        <p:txBody>
          <a:bodyPr spcFirstLastPara="1" vert="horz" wrap="square" lIns="0" tIns="0" rIns="0" bIns="0" rtlCol="0" anchor="ctr" anchorCtr="0">
            <a:noAutofit/>
          </a:bodyPr>
          <a:lstStyle/>
          <a:p>
            <a:pPr algn="ctr"/>
            <a:r>
              <a:rPr lang="en-US" sz="7200" b="1" dirty="0">
                <a:latin typeface="Times New Roman" panose="02020603050405020304" pitchFamily="18" charset="0"/>
                <a:cs typeface="Times New Roman" panose="02020603050405020304" pitchFamily="18" charset="0"/>
              </a:rPr>
              <a:t>LIST</a:t>
            </a:r>
            <a:br>
              <a:rPr lang="en-US" sz="7200" b="1" dirty="0">
                <a:latin typeface="Times New Roman" panose="02020603050405020304" pitchFamily="18" charset="0"/>
                <a:cs typeface="Times New Roman" panose="02020603050405020304" pitchFamily="18" charset="0"/>
              </a:rPr>
            </a:br>
            <a:r>
              <a:rPr lang="en-US" sz="7200" b="1" dirty="0">
                <a:latin typeface="Times New Roman" panose="02020603050405020304" pitchFamily="18" charset="0"/>
                <a:cs typeface="Times New Roman" panose="02020603050405020304" pitchFamily="18" charset="0"/>
              </a:rPr>
              <a:t>VS</a:t>
            </a:r>
            <a:br>
              <a:rPr lang="en-US" sz="7200" b="1" dirty="0">
                <a:latin typeface="Times New Roman" panose="02020603050405020304" pitchFamily="18" charset="0"/>
                <a:cs typeface="Times New Roman" panose="02020603050405020304" pitchFamily="18" charset="0"/>
              </a:rPr>
            </a:br>
            <a:r>
              <a:rPr lang="en-US" sz="7200" b="1" dirty="0">
                <a:latin typeface="Times New Roman" panose="02020603050405020304" pitchFamily="18" charset="0"/>
                <a:cs typeface="Times New Roman" panose="02020603050405020304" pitchFamily="18" charset="0"/>
              </a:rPr>
              <a:t>DICTIONARY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9DDE-5D70-502E-C21B-D8F2A7BBEFEA}"/>
              </a:ext>
            </a:extLst>
          </p:cNvPr>
          <p:cNvSpPr>
            <a:spLocks noGrp="1"/>
          </p:cNvSpPr>
          <p:nvPr>
            <p:ph type="title"/>
          </p:nvPr>
        </p:nvSpPr>
        <p:spPr>
          <a:xfrm>
            <a:off x="480767" y="0"/>
            <a:ext cx="10130977" cy="1131216"/>
          </a:xfrm>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372B5D6E-E830-1663-55E1-E6296FA568C9}"/>
              </a:ext>
            </a:extLst>
          </p:cNvPr>
          <p:cNvSpPr>
            <a:spLocks noGrp="1"/>
          </p:cNvSpPr>
          <p:nvPr>
            <p:ph type="body" idx="1"/>
          </p:nvPr>
        </p:nvSpPr>
        <p:spPr>
          <a:xfrm>
            <a:off x="480767" y="1131216"/>
            <a:ext cx="11462994" cy="1838227"/>
          </a:xfrm>
        </p:spPr>
        <p:txBody>
          <a:bodyPr/>
          <a:lstStyle/>
          <a:p>
            <a:pPr marL="152396" indent="0">
              <a:buNone/>
            </a:pPr>
            <a:r>
              <a:rPr lang="en-US" sz="2400" dirty="0"/>
              <a:t>The Dictionary is based on a hash table which means it uses a hash lookup, which is an efficient algorithm to look up things, on the other hand, a list, has to go and check element by element until it finds the result from the beginning. </a:t>
            </a:r>
          </a:p>
        </p:txBody>
      </p:sp>
    </p:spTree>
    <p:extLst>
      <p:ext uri="{BB962C8B-B14F-4D97-AF65-F5344CB8AC3E}">
        <p14:creationId xmlns:p14="http://schemas.microsoft.com/office/powerpoint/2010/main" val="207296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FC9-85F9-C50F-2ACE-523EDB69FFA5}"/>
              </a:ext>
            </a:extLst>
          </p:cNvPr>
          <p:cNvSpPr>
            <a:spLocks noGrp="1"/>
          </p:cNvSpPr>
          <p:nvPr>
            <p:ph type="title"/>
          </p:nvPr>
        </p:nvSpPr>
        <p:spPr>
          <a:xfrm>
            <a:off x="609600" y="807467"/>
            <a:ext cx="7082672" cy="540566"/>
          </a:xfrm>
        </p:spPr>
        <p:txBody>
          <a:bodyPr/>
          <a:lstStyle/>
          <a:p>
            <a:r>
              <a:rPr lang="en-US" b="1" dirty="0" err="1"/>
              <a:t>LookUp</a:t>
            </a:r>
            <a:endParaRPr lang="en-US" b="1" dirty="0"/>
          </a:p>
        </p:txBody>
      </p:sp>
      <p:sp>
        <p:nvSpPr>
          <p:cNvPr id="3" name="Text Placeholder 2">
            <a:extLst>
              <a:ext uri="{FF2B5EF4-FFF2-40B4-BE49-F238E27FC236}">
                <a16:creationId xmlns:a16="http://schemas.microsoft.com/office/drawing/2014/main" id="{538E8F8B-174F-3A54-5712-08CDAC606CC3}"/>
              </a:ext>
            </a:extLst>
          </p:cNvPr>
          <p:cNvSpPr>
            <a:spLocks noGrp="1"/>
          </p:cNvSpPr>
          <p:nvPr>
            <p:ph type="body" idx="1"/>
          </p:nvPr>
        </p:nvSpPr>
        <p:spPr>
          <a:xfrm>
            <a:off x="609599" y="1828800"/>
            <a:ext cx="11287027" cy="4353400"/>
          </a:xfrm>
        </p:spPr>
        <p:txBody>
          <a:bodyPr/>
          <a:lstStyle/>
          <a:p>
            <a:r>
              <a:rPr lang="en-US" dirty="0"/>
              <a:t>The Dictionary uses the hashing algorithm to search for the element (data). A Dictionary first calculates a hash value for the key and this hash value leads to the target data bucket. After that, each element in the bucket needs to be checked for equality. But actually, the list will be faster than the dictionary on the first item search because nothing to search for in the first step. But in the second step, the list has to look through the first item and then the second item. So each step of the lookup takes more and more time. The larger the list, the longer it takes. Of course, the Dictionary in principle has a faster lookup</a:t>
            </a:r>
          </a:p>
        </p:txBody>
      </p:sp>
    </p:spTree>
    <p:extLst>
      <p:ext uri="{BB962C8B-B14F-4D97-AF65-F5344CB8AC3E}">
        <p14:creationId xmlns:p14="http://schemas.microsoft.com/office/powerpoint/2010/main" val="2720683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188</Words>
  <Application>Microsoft Office PowerPoint</Application>
  <PresentationFormat>Widescreen</PresentationFormat>
  <Paragraphs>5</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LIST VS DICTIONARY</vt:lpstr>
      <vt:lpstr>Introduction</vt:lpstr>
      <vt:lpstr>LookUp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 VS DICTIONARY</dc:title>
  <dc:creator>Jonathan Ndambuki</dc:creator>
  <cp:lastModifiedBy>Jonathan Ndambuki</cp:lastModifiedBy>
  <cp:revision>1</cp:revision>
  <dcterms:created xsi:type="dcterms:W3CDTF">2023-06-26T15:09:37Z</dcterms:created>
  <dcterms:modified xsi:type="dcterms:W3CDTF">2023-06-26T15:19:16Z</dcterms:modified>
</cp:coreProperties>
</file>