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346" r:id="rId3"/>
    <p:sldId id="347" r:id="rId4"/>
    <p:sldId id="348" r:id="rId5"/>
    <p:sldId id="350" r:id="rId6"/>
    <p:sldId id="351" r:id="rId7"/>
    <p:sldId id="352" r:id="rId8"/>
    <p:sldId id="353" r:id="rId9"/>
    <p:sldId id="35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F680F-1A4F-4A22-84B9-4C4C9891BC07}" type="datetimeFigureOut">
              <a:rPr lang="en-US" smtClean="0"/>
              <a:t>6/29/2023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7793C-8BA5-49A7-A7C6-DC99EDA07137}" type="slidenum">
              <a:rPr lang="en-US" smtClean="0"/>
              <a:t>‹#›</a:t>
            </a:fld>
            <a:endParaRPr lang="en-US"/>
          </a:p>
        </p:txBody>
      </p:sp>
    </p:spTree>
    <p:extLst>
      <p:ext uri="{BB962C8B-B14F-4D97-AF65-F5344CB8AC3E}">
        <p14:creationId xmlns:p14="http://schemas.microsoft.com/office/powerpoint/2010/main" val="88894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A5F47-AA1B-F34E-C051-1AE85203CE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604E51-B6EE-9D6A-8A99-04A57B65C5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53B2D2-6D7C-65FC-D825-9797AFA491CA}"/>
              </a:ext>
            </a:extLst>
          </p:cNvPr>
          <p:cNvSpPr>
            <a:spLocks noGrp="1"/>
          </p:cNvSpPr>
          <p:nvPr>
            <p:ph type="dt" sz="half" idx="10"/>
          </p:nvPr>
        </p:nvSpPr>
        <p:spPr/>
        <p:txBody>
          <a:bodyPr/>
          <a:lstStyle/>
          <a:p>
            <a:fld id="{E16C3F03-A137-48BD-B371-92B37725D5BF}" type="datetimeFigureOut">
              <a:rPr lang="en-US" smtClean="0"/>
              <a:t>6/29/2023</a:t>
            </a:fld>
            <a:endParaRPr lang="en-US"/>
          </a:p>
        </p:txBody>
      </p:sp>
      <p:sp>
        <p:nvSpPr>
          <p:cNvPr id="5" name="Footer Placeholder 4">
            <a:extLst>
              <a:ext uri="{FF2B5EF4-FFF2-40B4-BE49-F238E27FC236}">
                <a16:creationId xmlns:a16="http://schemas.microsoft.com/office/drawing/2014/main" id="{A7AE04D5-3FAA-8326-51CA-FF0383E12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E09C2-195C-A5C3-E3A1-3F9E8064D4A4}"/>
              </a:ext>
            </a:extLst>
          </p:cNvPr>
          <p:cNvSpPr>
            <a:spLocks noGrp="1"/>
          </p:cNvSpPr>
          <p:nvPr>
            <p:ph type="sldNum" sz="quarter" idx="12"/>
          </p:nvPr>
        </p:nvSpPr>
        <p:spPr/>
        <p:txBody>
          <a:bodyPr/>
          <a:lstStyle/>
          <a:p>
            <a:fld id="{EF6A9AE5-0AD2-4EC5-A618-9ADB49AC0DE7}" type="slidenum">
              <a:rPr lang="en-US" smtClean="0"/>
              <a:t>‹#›</a:t>
            </a:fld>
            <a:endParaRPr lang="en-US"/>
          </a:p>
        </p:txBody>
      </p:sp>
    </p:spTree>
    <p:extLst>
      <p:ext uri="{BB962C8B-B14F-4D97-AF65-F5344CB8AC3E}">
        <p14:creationId xmlns:p14="http://schemas.microsoft.com/office/powerpoint/2010/main" val="400243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DE707-1AC1-D0ED-0C5D-A721C0C64C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B64BBB-8A6D-1FBA-4CC8-5AA4E719C5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F5DD4-D50D-5434-3B0B-BF550C3033CB}"/>
              </a:ext>
            </a:extLst>
          </p:cNvPr>
          <p:cNvSpPr>
            <a:spLocks noGrp="1"/>
          </p:cNvSpPr>
          <p:nvPr>
            <p:ph type="dt" sz="half" idx="10"/>
          </p:nvPr>
        </p:nvSpPr>
        <p:spPr/>
        <p:txBody>
          <a:bodyPr/>
          <a:lstStyle/>
          <a:p>
            <a:fld id="{E16C3F03-A137-48BD-B371-92B37725D5BF}" type="datetimeFigureOut">
              <a:rPr lang="en-US" smtClean="0"/>
              <a:t>6/29/2023</a:t>
            </a:fld>
            <a:endParaRPr lang="en-US"/>
          </a:p>
        </p:txBody>
      </p:sp>
      <p:sp>
        <p:nvSpPr>
          <p:cNvPr id="5" name="Footer Placeholder 4">
            <a:extLst>
              <a:ext uri="{FF2B5EF4-FFF2-40B4-BE49-F238E27FC236}">
                <a16:creationId xmlns:a16="http://schemas.microsoft.com/office/drawing/2014/main" id="{C1365AC1-31C8-73A3-157F-FBAF51287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2C465A-EE17-775B-0DBA-CED09DA381B4}"/>
              </a:ext>
            </a:extLst>
          </p:cNvPr>
          <p:cNvSpPr>
            <a:spLocks noGrp="1"/>
          </p:cNvSpPr>
          <p:nvPr>
            <p:ph type="sldNum" sz="quarter" idx="12"/>
          </p:nvPr>
        </p:nvSpPr>
        <p:spPr/>
        <p:txBody>
          <a:bodyPr/>
          <a:lstStyle/>
          <a:p>
            <a:fld id="{EF6A9AE5-0AD2-4EC5-A618-9ADB49AC0DE7}" type="slidenum">
              <a:rPr lang="en-US" smtClean="0"/>
              <a:t>‹#›</a:t>
            </a:fld>
            <a:endParaRPr lang="en-US"/>
          </a:p>
        </p:txBody>
      </p:sp>
    </p:spTree>
    <p:extLst>
      <p:ext uri="{BB962C8B-B14F-4D97-AF65-F5344CB8AC3E}">
        <p14:creationId xmlns:p14="http://schemas.microsoft.com/office/powerpoint/2010/main" val="3901172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297CFC-DA65-6C68-3E0F-810004677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4C76E6-8CD7-6A52-0EA7-82D824823C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28A3F-A57C-61A6-69C2-A7B6B9DF0ADB}"/>
              </a:ext>
            </a:extLst>
          </p:cNvPr>
          <p:cNvSpPr>
            <a:spLocks noGrp="1"/>
          </p:cNvSpPr>
          <p:nvPr>
            <p:ph type="dt" sz="half" idx="10"/>
          </p:nvPr>
        </p:nvSpPr>
        <p:spPr/>
        <p:txBody>
          <a:bodyPr/>
          <a:lstStyle/>
          <a:p>
            <a:fld id="{E16C3F03-A137-48BD-B371-92B37725D5BF}" type="datetimeFigureOut">
              <a:rPr lang="en-US" smtClean="0"/>
              <a:t>6/29/2023</a:t>
            </a:fld>
            <a:endParaRPr lang="en-US"/>
          </a:p>
        </p:txBody>
      </p:sp>
      <p:sp>
        <p:nvSpPr>
          <p:cNvPr id="5" name="Footer Placeholder 4">
            <a:extLst>
              <a:ext uri="{FF2B5EF4-FFF2-40B4-BE49-F238E27FC236}">
                <a16:creationId xmlns:a16="http://schemas.microsoft.com/office/drawing/2014/main" id="{4D082AF0-D968-C2B2-7DBD-CECF10408E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274E23-8998-74CE-79BE-34B458BFB7DF}"/>
              </a:ext>
            </a:extLst>
          </p:cNvPr>
          <p:cNvSpPr>
            <a:spLocks noGrp="1"/>
          </p:cNvSpPr>
          <p:nvPr>
            <p:ph type="sldNum" sz="quarter" idx="12"/>
          </p:nvPr>
        </p:nvSpPr>
        <p:spPr/>
        <p:txBody>
          <a:bodyPr/>
          <a:lstStyle/>
          <a:p>
            <a:fld id="{EF6A9AE5-0AD2-4EC5-A618-9ADB49AC0DE7}" type="slidenum">
              <a:rPr lang="en-US" smtClean="0"/>
              <a:t>‹#›</a:t>
            </a:fld>
            <a:endParaRPr lang="en-US"/>
          </a:p>
        </p:txBody>
      </p:sp>
    </p:spTree>
    <p:extLst>
      <p:ext uri="{BB962C8B-B14F-4D97-AF65-F5344CB8AC3E}">
        <p14:creationId xmlns:p14="http://schemas.microsoft.com/office/powerpoint/2010/main" val="1414237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99733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15679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1C495-1277-99AA-872B-CE6A94BDB2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B63349-F3B5-BB52-60D8-2D86B3EDDA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EA71C4-C12B-0EC5-AB98-4E14C4EB4911}"/>
              </a:ext>
            </a:extLst>
          </p:cNvPr>
          <p:cNvSpPr>
            <a:spLocks noGrp="1"/>
          </p:cNvSpPr>
          <p:nvPr>
            <p:ph type="dt" sz="half" idx="10"/>
          </p:nvPr>
        </p:nvSpPr>
        <p:spPr/>
        <p:txBody>
          <a:bodyPr/>
          <a:lstStyle/>
          <a:p>
            <a:fld id="{E16C3F03-A137-48BD-B371-92B37725D5BF}" type="datetimeFigureOut">
              <a:rPr lang="en-US" smtClean="0"/>
              <a:t>6/29/2023</a:t>
            </a:fld>
            <a:endParaRPr lang="en-US"/>
          </a:p>
        </p:txBody>
      </p:sp>
      <p:sp>
        <p:nvSpPr>
          <p:cNvPr id="5" name="Footer Placeholder 4">
            <a:extLst>
              <a:ext uri="{FF2B5EF4-FFF2-40B4-BE49-F238E27FC236}">
                <a16:creationId xmlns:a16="http://schemas.microsoft.com/office/drawing/2014/main" id="{B70B4BA8-24F0-589B-FC3C-86CC5162F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CC8139-4240-2B24-8448-C3EF5ED0BB35}"/>
              </a:ext>
            </a:extLst>
          </p:cNvPr>
          <p:cNvSpPr>
            <a:spLocks noGrp="1"/>
          </p:cNvSpPr>
          <p:nvPr>
            <p:ph type="sldNum" sz="quarter" idx="12"/>
          </p:nvPr>
        </p:nvSpPr>
        <p:spPr/>
        <p:txBody>
          <a:bodyPr/>
          <a:lstStyle/>
          <a:p>
            <a:fld id="{EF6A9AE5-0AD2-4EC5-A618-9ADB49AC0DE7}" type="slidenum">
              <a:rPr lang="en-US" smtClean="0"/>
              <a:t>‹#›</a:t>
            </a:fld>
            <a:endParaRPr lang="en-US"/>
          </a:p>
        </p:txBody>
      </p:sp>
    </p:spTree>
    <p:extLst>
      <p:ext uri="{BB962C8B-B14F-4D97-AF65-F5344CB8AC3E}">
        <p14:creationId xmlns:p14="http://schemas.microsoft.com/office/powerpoint/2010/main" val="1306281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A237E-D734-726B-3E0C-564E57436D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AE7783-ECBE-BF4D-5B2B-FDAE3A63C4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EC8E86-DED7-5EEC-EBD3-A6CFAAC00B2F}"/>
              </a:ext>
            </a:extLst>
          </p:cNvPr>
          <p:cNvSpPr>
            <a:spLocks noGrp="1"/>
          </p:cNvSpPr>
          <p:nvPr>
            <p:ph type="dt" sz="half" idx="10"/>
          </p:nvPr>
        </p:nvSpPr>
        <p:spPr/>
        <p:txBody>
          <a:bodyPr/>
          <a:lstStyle/>
          <a:p>
            <a:fld id="{E16C3F03-A137-48BD-B371-92B37725D5BF}" type="datetimeFigureOut">
              <a:rPr lang="en-US" smtClean="0"/>
              <a:t>6/29/2023</a:t>
            </a:fld>
            <a:endParaRPr lang="en-US"/>
          </a:p>
        </p:txBody>
      </p:sp>
      <p:sp>
        <p:nvSpPr>
          <p:cNvPr id="5" name="Footer Placeholder 4">
            <a:extLst>
              <a:ext uri="{FF2B5EF4-FFF2-40B4-BE49-F238E27FC236}">
                <a16:creationId xmlns:a16="http://schemas.microsoft.com/office/drawing/2014/main" id="{A4B2F1B4-ECA6-6E8E-F6E9-4535D2562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706E69-E149-19DB-6678-A2378BDC65CC}"/>
              </a:ext>
            </a:extLst>
          </p:cNvPr>
          <p:cNvSpPr>
            <a:spLocks noGrp="1"/>
          </p:cNvSpPr>
          <p:nvPr>
            <p:ph type="sldNum" sz="quarter" idx="12"/>
          </p:nvPr>
        </p:nvSpPr>
        <p:spPr/>
        <p:txBody>
          <a:bodyPr/>
          <a:lstStyle/>
          <a:p>
            <a:fld id="{EF6A9AE5-0AD2-4EC5-A618-9ADB49AC0DE7}" type="slidenum">
              <a:rPr lang="en-US" smtClean="0"/>
              <a:t>‹#›</a:t>
            </a:fld>
            <a:endParaRPr lang="en-US"/>
          </a:p>
        </p:txBody>
      </p:sp>
    </p:spTree>
    <p:extLst>
      <p:ext uri="{BB962C8B-B14F-4D97-AF65-F5344CB8AC3E}">
        <p14:creationId xmlns:p14="http://schemas.microsoft.com/office/powerpoint/2010/main" val="1345220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95974-72F5-F8D4-226E-8F52D7B45B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416860-9375-90AB-A883-B13F5A426E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063545-3CD3-B568-A9DA-F2DA224C50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EC987-D4F3-788D-9678-DDEB576130E3}"/>
              </a:ext>
            </a:extLst>
          </p:cNvPr>
          <p:cNvSpPr>
            <a:spLocks noGrp="1"/>
          </p:cNvSpPr>
          <p:nvPr>
            <p:ph type="dt" sz="half" idx="10"/>
          </p:nvPr>
        </p:nvSpPr>
        <p:spPr/>
        <p:txBody>
          <a:bodyPr/>
          <a:lstStyle/>
          <a:p>
            <a:fld id="{E16C3F03-A137-48BD-B371-92B37725D5BF}" type="datetimeFigureOut">
              <a:rPr lang="en-US" smtClean="0"/>
              <a:t>6/29/2023</a:t>
            </a:fld>
            <a:endParaRPr lang="en-US"/>
          </a:p>
        </p:txBody>
      </p:sp>
      <p:sp>
        <p:nvSpPr>
          <p:cNvPr id="6" name="Footer Placeholder 5">
            <a:extLst>
              <a:ext uri="{FF2B5EF4-FFF2-40B4-BE49-F238E27FC236}">
                <a16:creationId xmlns:a16="http://schemas.microsoft.com/office/drawing/2014/main" id="{27913D38-C1B6-5A5D-663E-50F5BB118C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47EC9A-B338-F0FF-BED1-37384AF769F3}"/>
              </a:ext>
            </a:extLst>
          </p:cNvPr>
          <p:cNvSpPr>
            <a:spLocks noGrp="1"/>
          </p:cNvSpPr>
          <p:nvPr>
            <p:ph type="sldNum" sz="quarter" idx="12"/>
          </p:nvPr>
        </p:nvSpPr>
        <p:spPr/>
        <p:txBody>
          <a:bodyPr/>
          <a:lstStyle/>
          <a:p>
            <a:fld id="{EF6A9AE5-0AD2-4EC5-A618-9ADB49AC0DE7}" type="slidenum">
              <a:rPr lang="en-US" smtClean="0"/>
              <a:t>‹#›</a:t>
            </a:fld>
            <a:endParaRPr lang="en-US"/>
          </a:p>
        </p:txBody>
      </p:sp>
    </p:spTree>
    <p:extLst>
      <p:ext uri="{BB962C8B-B14F-4D97-AF65-F5344CB8AC3E}">
        <p14:creationId xmlns:p14="http://schemas.microsoft.com/office/powerpoint/2010/main" val="3698655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6E437-4BD3-1C66-0463-B3D64481DF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ADAC21-0B4B-26FB-1DDD-F4268A59DA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26889E-5FB1-AED6-6ED8-B101B139E7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15E77C-D3AA-A67E-42C1-AC4AF2383E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64C435-AB6A-1CB1-EC58-B0E288C862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66ABF9-FA8C-5355-63D1-0784A8523380}"/>
              </a:ext>
            </a:extLst>
          </p:cNvPr>
          <p:cNvSpPr>
            <a:spLocks noGrp="1"/>
          </p:cNvSpPr>
          <p:nvPr>
            <p:ph type="dt" sz="half" idx="10"/>
          </p:nvPr>
        </p:nvSpPr>
        <p:spPr/>
        <p:txBody>
          <a:bodyPr/>
          <a:lstStyle/>
          <a:p>
            <a:fld id="{E16C3F03-A137-48BD-B371-92B37725D5BF}" type="datetimeFigureOut">
              <a:rPr lang="en-US" smtClean="0"/>
              <a:t>6/29/2023</a:t>
            </a:fld>
            <a:endParaRPr lang="en-US"/>
          </a:p>
        </p:txBody>
      </p:sp>
      <p:sp>
        <p:nvSpPr>
          <p:cNvPr id="8" name="Footer Placeholder 7">
            <a:extLst>
              <a:ext uri="{FF2B5EF4-FFF2-40B4-BE49-F238E27FC236}">
                <a16:creationId xmlns:a16="http://schemas.microsoft.com/office/drawing/2014/main" id="{509A1291-9A1C-837B-9966-AA3A8E898E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2E3AC7-48B5-E012-73C1-EA027D262B1B}"/>
              </a:ext>
            </a:extLst>
          </p:cNvPr>
          <p:cNvSpPr>
            <a:spLocks noGrp="1"/>
          </p:cNvSpPr>
          <p:nvPr>
            <p:ph type="sldNum" sz="quarter" idx="12"/>
          </p:nvPr>
        </p:nvSpPr>
        <p:spPr/>
        <p:txBody>
          <a:bodyPr/>
          <a:lstStyle/>
          <a:p>
            <a:fld id="{EF6A9AE5-0AD2-4EC5-A618-9ADB49AC0DE7}" type="slidenum">
              <a:rPr lang="en-US" smtClean="0"/>
              <a:t>‹#›</a:t>
            </a:fld>
            <a:endParaRPr lang="en-US"/>
          </a:p>
        </p:txBody>
      </p:sp>
    </p:spTree>
    <p:extLst>
      <p:ext uri="{BB962C8B-B14F-4D97-AF65-F5344CB8AC3E}">
        <p14:creationId xmlns:p14="http://schemas.microsoft.com/office/powerpoint/2010/main" val="3804702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7992-0B2E-A4EF-83B7-14A07ACE39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6A8202-823E-4643-91E1-22C7AF653172}"/>
              </a:ext>
            </a:extLst>
          </p:cNvPr>
          <p:cNvSpPr>
            <a:spLocks noGrp="1"/>
          </p:cNvSpPr>
          <p:nvPr>
            <p:ph type="dt" sz="half" idx="10"/>
          </p:nvPr>
        </p:nvSpPr>
        <p:spPr/>
        <p:txBody>
          <a:bodyPr/>
          <a:lstStyle/>
          <a:p>
            <a:fld id="{E16C3F03-A137-48BD-B371-92B37725D5BF}" type="datetimeFigureOut">
              <a:rPr lang="en-US" smtClean="0"/>
              <a:t>6/29/2023</a:t>
            </a:fld>
            <a:endParaRPr lang="en-US"/>
          </a:p>
        </p:txBody>
      </p:sp>
      <p:sp>
        <p:nvSpPr>
          <p:cNvPr id="4" name="Footer Placeholder 3">
            <a:extLst>
              <a:ext uri="{FF2B5EF4-FFF2-40B4-BE49-F238E27FC236}">
                <a16:creationId xmlns:a16="http://schemas.microsoft.com/office/drawing/2014/main" id="{2E730F09-781B-D53E-876E-DEAF108C04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74BB16-AD54-4C49-5019-F25BFD6CE608}"/>
              </a:ext>
            </a:extLst>
          </p:cNvPr>
          <p:cNvSpPr>
            <a:spLocks noGrp="1"/>
          </p:cNvSpPr>
          <p:nvPr>
            <p:ph type="sldNum" sz="quarter" idx="12"/>
          </p:nvPr>
        </p:nvSpPr>
        <p:spPr/>
        <p:txBody>
          <a:bodyPr/>
          <a:lstStyle/>
          <a:p>
            <a:fld id="{EF6A9AE5-0AD2-4EC5-A618-9ADB49AC0DE7}" type="slidenum">
              <a:rPr lang="en-US" smtClean="0"/>
              <a:t>‹#›</a:t>
            </a:fld>
            <a:endParaRPr lang="en-US"/>
          </a:p>
        </p:txBody>
      </p:sp>
    </p:spTree>
    <p:extLst>
      <p:ext uri="{BB962C8B-B14F-4D97-AF65-F5344CB8AC3E}">
        <p14:creationId xmlns:p14="http://schemas.microsoft.com/office/powerpoint/2010/main" val="277019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D95721-2206-4E47-9E70-11836447CE16}"/>
              </a:ext>
            </a:extLst>
          </p:cNvPr>
          <p:cNvSpPr>
            <a:spLocks noGrp="1"/>
          </p:cNvSpPr>
          <p:nvPr>
            <p:ph type="dt" sz="half" idx="10"/>
          </p:nvPr>
        </p:nvSpPr>
        <p:spPr/>
        <p:txBody>
          <a:bodyPr/>
          <a:lstStyle/>
          <a:p>
            <a:fld id="{E16C3F03-A137-48BD-B371-92B37725D5BF}" type="datetimeFigureOut">
              <a:rPr lang="en-US" smtClean="0"/>
              <a:t>6/29/2023</a:t>
            </a:fld>
            <a:endParaRPr lang="en-US"/>
          </a:p>
        </p:txBody>
      </p:sp>
      <p:sp>
        <p:nvSpPr>
          <p:cNvPr id="3" name="Footer Placeholder 2">
            <a:extLst>
              <a:ext uri="{FF2B5EF4-FFF2-40B4-BE49-F238E27FC236}">
                <a16:creationId xmlns:a16="http://schemas.microsoft.com/office/drawing/2014/main" id="{5FD43CFF-96D7-532D-BAD9-17CC7BE71A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B64FB3-057D-118C-3377-20F69B04BFBE}"/>
              </a:ext>
            </a:extLst>
          </p:cNvPr>
          <p:cNvSpPr>
            <a:spLocks noGrp="1"/>
          </p:cNvSpPr>
          <p:nvPr>
            <p:ph type="sldNum" sz="quarter" idx="12"/>
          </p:nvPr>
        </p:nvSpPr>
        <p:spPr/>
        <p:txBody>
          <a:bodyPr/>
          <a:lstStyle/>
          <a:p>
            <a:fld id="{EF6A9AE5-0AD2-4EC5-A618-9ADB49AC0DE7}" type="slidenum">
              <a:rPr lang="en-US" smtClean="0"/>
              <a:t>‹#›</a:t>
            </a:fld>
            <a:endParaRPr lang="en-US"/>
          </a:p>
        </p:txBody>
      </p:sp>
    </p:spTree>
    <p:extLst>
      <p:ext uri="{BB962C8B-B14F-4D97-AF65-F5344CB8AC3E}">
        <p14:creationId xmlns:p14="http://schemas.microsoft.com/office/powerpoint/2010/main" val="748217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62F51-D999-093E-47BD-5BBC1F9E09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0111-E0E8-CD25-2CE9-14289AF985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B4FB8F-37CF-BC26-7231-A9A070A6B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E1D984-B4FA-EA14-258C-4C455F9912A8}"/>
              </a:ext>
            </a:extLst>
          </p:cNvPr>
          <p:cNvSpPr>
            <a:spLocks noGrp="1"/>
          </p:cNvSpPr>
          <p:nvPr>
            <p:ph type="dt" sz="half" idx="10"/>
          </p:nvPr>
        </p:nvSpPr>
        <p:spPr/>
        <p:txBody>
          <a:bodyPr/>
          <a:lstStyle/>
          <a:p>
            <a:fld id="{E16C3F03-A137-48BD-B371-92B37725D5BF}" type="datetimeFigureOut">
              <a:rPr lang="en-US" smtClean="0"/>
              <a:t>6/29/2023</a:t>
            </a:fld>
            <a:endParaRPr lang="en-US"/>
          </a:p>
        </p:txBody>
      </p:sp>
      <p:sp>
        <p:nvSpPr>
          <p:cNvPr id="6" name="Footer Placeholder 5">
            <a:extLst>
              <a:ext uri="{FF2B5EF4-FFF2-40B4-BE49-F238E27FC236}">
                <a16:creationId xmlns:a16="http://schemas.microsoft.com/office/drawing/2014/main" id="{F2437E93-24E5-EADD-EC93-4EDC20B681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ACFD0E-E790-BE73-EEE6-DC31CD8D7AAD}"/>
              </a:ext>
            </a:extLst>
          </p:cNvPr>
          <p:cNvSpPr>
            <a:spLocks noGrp="1"/>
          </p:cNvSpPr>
          <p:nvPr>
            <p:ph type="sldNum" sz="quarter" idx="12"/>
          </p:nvPr>
        </p:nvSpPr>
        <p:spPr/>
        <p:txBody>
          <a:bodyPr/>
          <a:lstStyle/>
          <a:p>
            <a:fld id="{EF6A9AE5-0AD2-4EC5-A618-9ADB49AC0DE7}" type="slidenum">
              <a:rPr lang="en-US" smtClean="0"/>
              <a:t>‹#›</a:t>
            </a:fld>
            <a:endParaRPr lang="en-US"/>
          </a:p>
        </p:txBody>
      </p:sp>
    </p:spTree>
    <p:extLst>
      <p:ext uri="{BB962C8B-B14F-4D97-AF65-F5344CB8AC3E}">
        <p14:creationId xmlns:p14="http://schemas.microsoft.com/office/powerpoint/2010/main" val="400471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62741-6582-F1D7-A329-050792B7F8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FD9A51-1463-22D1-608B-768A728039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36C793-44F5-325E-D711-9202959148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526BB1-3499-8F39-B60F-5A55E621671E}"/>
              </a:ext>
            </a:extLst>
          </p:cNvPr>
          <p:cNvSpPr>
            <a:spLocks noGrp="1"/>
          </p:cNvSpPr>
          <p:nvPr>
            <p:ph type="dt" sz="half" idx="10"/>
          </p:nvPr>
        </p:nvSpPr>
        <p:spPr/>
        <p:txBody>
          <a:bodyPr/>
          <a:lstStyle/>
          <a:p>
            <a:fld id="{E16C3F03-A137-48BD-B371-92B37725D5BF}" type="datetimeFigureOut">
              <a:rPr lang="en-US" smtClean="0"/>
              <a:t>6/29/2023</a:t>
            </a:fld>
            <a:endParaRPr lang="en-US"/>
          </a:p>
        </p:txBody>
      </p:sp>
      <p:sp>
        <p:nvSpPr>
          <p:cNvPr id="6" name="Footer Placeholder 5">
            <a:extLst>
              <a:ext uri="{FF2B5EF4-FFF2-40B4-BE49-F238E27FC236}">
                <a16:creationId xmlns:a16="http://schemas.microsoft.com/office/drawing/2014/main" id="{0FE7E3C5-23D5-C9A1-6008-C1FCE3AF31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BC0B2E-DD72-16A9-8DF6-096021A89FEC}"/>
              </a:ext>
            </a:extLst>
          </p:cNvPr>
          <p:cNvSpPr>
            <a:spLocks noGrp="1"/>
          </p:cNvSpPr>
          <p:nvPr>
            <p:ph type="sldNum" sz="quarter" idx="12"/>
          </p:nvPr>
        </p:nvSpPr>
        <p:spPr/>
        <p:txBody>
          <a:bodyPr/>
          <a:lstStyle/>
          <a:p>
            <a:fld id="{EF6A9AE5-0AD2-4EC5-A618-9ADB49AC0DE7}" type="slidenum">
              <a:rPr lang="en-US" smtClean="0"/>
              <a:t>‹#›</a:t>
            </a:fld>
            <a:endParaRPr lang="en-US"/>
          </a:p>
        </p:txBody>
      </p:sp>
    </p:spTree>
    <p:extLst>
      <p:ext uri="{BB962C8B-B14F-4D97-AF65-F5344CB8AC3E}">
        <p14:creationId xmlns:p14="http://schemas.microsoft.com/office/powerpoint/2010/main" val="2976744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562003-E7FD-401F-47CD-4932E2C05A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57930F-C6F4-CEC9-FADD-3984ED41D1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525B4-E02D-16B5-5D5B-ABFB768D0A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6C3F03-A137-48BD-B371-92B37725D5BF}" type="datetimeFigureOut">
              <a:rPr lang="en-US" smtClean="0"/>
              <a:t>6/29/2023</a:t>
            </a:fld>
            <a:endParaRPr lang="en-US"/>
          </a:p>
        </p:txBody>
      </p:sp>
      <p:sp>
        <p:nvSpPr>
          <p:cNvPr id="5" name="Footer Placeholder 4">
            <a:extLst>
              <a:ext uri="{FF2B5EF4-FFF2-40B4-BE49-F238E27FC236}">
                <a16:creationId xmlns:a16="http://schemas.microsoft.com/office/drawing/2014/main" id="{ECA8E562-46F3-3194-238E-FBE668974D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7BC31F-B9C2-C485-CD83-638DC7C21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6A9AE5-0AD2-4EC5-A618-9ADB49AC0DE7}" type="slidenum">
              <a:rPr lang="en-US" smtClean="0"/>
              <a:t>‹#›</a:t>
            </a:fld>
            <a:endParaRPr lang="en-US"/>
          </a:p>
        </p:txBody>
      </p:sp>
    </p:spTree>
    <p:extLst>
      <p:ext uri="{BB962C8B-B14F-4D97-AF65-F5344CB8AC3E}">
        <p14:creationId xmlns:p14="http://schemas.microsoft.com/office/powerpoint/2010/main" val="1015763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72414" y="1435252"/>
            <a:ext cx="7733831" cy="4002968"/>
          </a:xfrm>
          <a:prstGeom prst="rect">
            <a:avLst/>
          </a:prstGeom>
        </p:spPr>
        <p:txBody>
          <a:bodyPr spcFirstLastPara="1" vert="horz" wrap="square" lIns="0" tIns="0" rIns="0" bIns="0" rtlCol="0" anchor="ctr" anchorCtr="0">
            <a:noAutofit/>
          </a:bodyPr>
          <a:lstStyle/>
          <a:p>
            <a:pPr algn="ctr"/>
            <a:r>
              <a:rPr lang="en-US" sz="7200" b="1" dirty="0">
                <a:latin typeface="Times New Roman" panose="02020603050405020304" pitchFamily="18" charset="0"/>
                <a:cs typeface="Times New Roman" panose="02020603050405020304" pitchFamily="18" charset="0"/>
              </a:rPr>
              <a:t>SORTED</a:t>
            </a:r>
            <a:br>
              <a:rPr lang="en-US" sz="7200" b="1" dirty="0">
                <a:latin typeface="Times New Roman" panose="02020603050405020304" pitchFamily="18" charset="0"/>
                <a:cs typeface="Times New Roman" panose="02020603050405020304" pitchFamily="18" charset="0"/>
              </a:rPr>
            </a:br>
            <a:r>
              <a:rPr lang="en-US" sz="7200" b="1" dirty="0">
                <a:latin typeface="Times New Roman" panose="02020603050405020304" pitchFamily="18" charset="0"/>
                <a:cs typeface="Times New Roman" panose="02020603050405020304" pitchFamily="18" charset="0"/>
              </a:rPr>
              <a:t>DICTIONARY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9DDE-5D70-502E-C21B-D8F2A7BBEFEA}"/>
              </a:ext>
            </a:extLst>
          </p:cNvPr>
          <p:cNvSpPr>
            <a:spLocks noGrp="1"/>
          </p:cNvSpPr>
          <p:nvPr>
            <p:ph type="title"/>
          </p:nvPr>
        </p:nvSpPr>
        <p:spPr>
          <a:xfrm>
            <a:off x="385483" y="463812"/>
            <a:ext cx="11464010" cy="767200"/>
          </a:xfrm>
        </p:spPr>
        <p:txBody>
          <a:bodyPr/>
          <a:lstStyle/>
          <a:p>
            <a:r>
              <a:rPr lang="en-US" sz="4400" b="1" dirty="0"/>
              <a:t>What is SortedDictionary&lt;TKey, TValue&gt; Collection</a:t>
            </a:r>
            <a:endParaRPr lang="en-US"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72B5D6E-E830-1663-55E1-E6296FA568C9}"/>
              </a:ext>
            </a:extLst>
          </p:cNvPr>
          <p:cNvSpPr>
            <a:spLocks noGrp="1"/>
          </p:cNvSpPr>
          <p:nvPr>
            <p:ph type="body" idx="1"/>
          </p:nvPr>
        </p:nvSpPr>
        <p:spPr>
          <a:xfrm>
            <a:off x="385483" y="1425388"/>
            <a:ext cx="11546542" cy="5199530"/>
          </a:xfrm>
        </p:spPr>
        <p:txBody>
          <a:bodyPr/>
          <a:lstStyle/>
          <a:p>
            <a:pPr marL="152396" indent="0">
              <a:buNone/>
            </a:pPr>
            <a:r>
              <a:rPr lang="en-US" sz="2400" dirty="0"/>
              <a:t>The SortedDictionary&lt;TKey, TValue&gt; is a Generic Collection class in C# which is used to store the key/value pairs in the sorted form and the sorting is done based on the key. The SortedDictionary&lt;TKey, TValue&gt; class uses the concept of the hashtable. As it is a Generic Collection, so, it belongs to </a:t>
            </a:r>
            <a:r>
              <a:rPr lang="en-US" sz="2400" dirty="0" err="1"/>
              <a:t>System.Collections.Generic</a:t>
            </a:r>
            <a:r>
              <a:rPr lang="en-US" sz="2400" dirty="0"/>
              <a:t> namespace.</a:t>
            </a:r>
          </a:p>
          <a:p>
            <a:pPr marL="152396" indent="0">
              <a:buNone/>
            </a:pPr>
            <a:r>
              <a:rPr lang="en-US" sz="2400" dirty="0"/>
              <a:t>The keys of the SortedDictionary collection must be unique and maintains ascending order based on the key. With the help of a key, we can easily search or remove elements from the generic SortedDictionary&lt;TKey, TValue&gt; collection.</a:t>
            </a:r>
          </a:p>
          <a:p>
            <a:pPr marL="152396" indent="0">
              <a:buNone/>
            </a:pPr>
            <a:r>
              <a:rPr lang="en-US" sz="2400" dirty="0"/>
              <a:t>It is dynamic in nature which means the size of the sorted dictionary is increased automatically as we added key/value pairs to the collection. The keys of SortedDictionary&lt;TKey, TValue&gt; collection cannot be null but the value can be null for a reference type.</a:t>
            </a:r>
          </a:p>
        </p:txBody>
      </p:sp>
    </p:spTree>
    <p:extLst>
      <p:ext uri="{BB962C8B-B14F-4D97-AF65-F5344CB8AC3E}">
        <p14:creationId xmlns:p14="http://schemas.microsoft.com/office/powerpoint/2010/main" val="207296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D82E-C8F9-B45B-0EDB-D03BFEF0E45F}"/>
              </a:ext>
            </a:extLst>
          </p:cNvPr>
          <p:cNvSpPr>
            <a:spLocks noGrp="1"/>
          </p:cNvSpPr>
          <p:nvPr>
            <p:ph type="title"/>
          </p:nvPr>
        </p:nvSpPr>
        <p:spPr>
          <a:xfrm>
            <a:off x="304800" y="155542"/>
            <a:ext cx="11582400" cy="527901"/>
          </a:xfrm>
        </p:spPr>
        <p:txBody>
          <a:bodyPr/>
          <a:lstStyle/>
          <a:p>
            <a:r>
              <a:rPr lang="en-US" sz="3600" b="1" dirty="0"/>
              <a:t>How to Create a SortedDictionary&lt;TKey, TValue&gt; collection</a:t>
            </a:r>
          </a:p>
        </p:txBody>
      </p:sp>
      <p:sp>
        <p:nvSpPr>
          <p:cNvPr id="3" name="Text Placeholder 2">
            <a:extLst>
              <a:ext uri="{FF2B5EF4-FFF2-40B4-BE49-F238E27FC236}">
                <a16:creationId xmlns:a16="http://schemas.microsoft.com/office/drawing/2014/main" id="{75C5AD18-85AB-78AF-9489-99B76596CC16}"/>
              </a:ext>
            </a:extLst>
          </p:cNvPr>
          <p:cNvSpPr>
            <a:spLocks noGrp="1"/>
          </p:cNvSpPr>
          <p:nvPr>
            <p:ph type="body" idx="1"/>
          </p:nvPr>
        </p:nvSpPr>
        <p:spPr>
          <a:xfrm>
            <a:off x="304800" y="683443"/>
            <a:ext cx="11676668" cy="6019015"/>
          </a:xfrm>
        </p:spPr>
        <p:txBody>
          <a:bodyPr/>
          <a:lstStyle/>
          <a:p>
            <a:pPr marL="152396" indent="0">
              <a:buNone/>
            </a:pPr>
            <a:r>
              <a:rPr lang="en-US" sz="1800" dirty="0"/>
              <a:t>The Generic SortedDictionary&lt;TKey, TValue&gt; Collection class in C# </a:t>
            </a:r>
            <a:r>
              <a:rPr lang="en-US" sz="1800" dirty="0" err="1"/>
              <a:t>privided</a:t>
            </a:r>
            <a:r>
              <a:rPr lang="en-US" sz="1800" dirty="0"/>
              <a:t> the following Constructors that we can use to create an instance of SortedDictionary class.</a:t>
            </a:r>
          </a:p>
          <a:p>
            <a:r>
              <a:rPr lang="en-US" sz="1800" b="1" dirty="0"/>
              <a:t>SortedDictionary(): </a:t>
            </a:r>
            <a:r>
              <a:rPr lang="en-US" sz="1800" dirty="0"/>
              <a:t>It initializes a new instance of the Generic SortedDictionary class that is empty and uses the default </a:t>
            </a:r>
            <a:r>
              <a:rPr lang="en-US" sz="1800" dirty="0" err="1"/>
              <a:t>System.Collections.Generic.IComparer</a:t>
            </a:r>
            <a:r>
              <a:rPr lang="en-US" sz="1800" dirty="0"/>
              <a:t> implementation for the key type.</a:t>
            </a:r>
          </a:p>
          <a:p>
            <a:r>
              <a:rPr lang="en-US" sz="1800" b="1" dirty="0"/>
              <a:t>SortedDictionary(</a:t>
            </a:r>
            <a:r>
              <a:rPr lang="en-US" sz="1800" b="1" dirty="0" err="1"/>
              <a:t>IComparer</a:t>
            </a:r>
            <a:r>
              <a:rPr lang="en-US" sz="1800" b="1" dirty="0"/>
              <a:t>&lt;TKey&gt; comparer): </a:t>
            </a:r>
            <a:r>
              <a:rPr lang="en-US" sz="1800" dirty="0"/>
              <a:t>It initializes a new instance of the Generic SortedDictionary class that is empty and uses the specified </a:t>
            </a:r>
            <a:r>
              <a:rPr lang="en-US" sz="1800" dirty="0" err="1"/>
              <a:t>System.Collections.Generic.IComparer</a:t>
            </a:r>
            <a:r>
              <a:rPr lang="en-US" sz="1800" dirty="0"/>
              <a:t> implementation to compare keys. The parameter comparer specifies the </a:t>
            </a:r>
            <a:r>
              <a:rPr lang="en-US" sz="1800" dirty="0" err="1"/>
              <a:t>System.Collections.Generic.IComparer</a:t>
            </a:r>
            <a:r>
              <a:rPr lang="en-US" sz="1800" dirty="0"/>
              <a:t> implementation to use when comparing keys, or null to use the default </a:t>
            </a:r>
            <a:r>
              <a:rPr lang="en-US" sz="1800" dirty="0" err="1"/>
              <a:t>System.Collections.Generic.Comparer</a:t>
            </a:r>
            <a:r>
              <a:rPr lang="en-US" sz="1800" dirty="0"/>
              <a:t> for the type of the key.</a:t>
            </a:r>
          </a:p>
          <a:p>
            <a:r>
              <a:rPr lang="en-US" sz="1800" b="1" dirty="0"/>
              <a:t>SortedDictionary(</a:t>
            </a:r>
            <a:r>
              <a:rPr lang="en-US" sz="1800" b="1" dirty="0" err="1"/>
              <a:t>IDictionary</a:t>
            </a:r>
            <a:r>
              <a:rPr lang="en-US" sz="1800" b="1" dirty="0"/>
              <a:t>&lt;TKey, TValue&gt; dictionary): </a:t>
            </a:r>
            <a:r>
              <a:rPr lang="en-US" sz="1800" dirty="0"/>
              <a:t>It initializes a new instance of the Generic SortedDictionary class that contains elements copied from the specified </a:t>
            </a:r>
            <a:r>
              <a:rPr lang="en-US" sz="1800" dirty="0" err="1"/>
              <a:t>System.Collections.Generic.IDictionary</a:t>
            </a:r>
            <a:r>
              <a:rPr lang="en-US" sz="1800" dirty="0"/>
              <a:t> and uses the default </a:t>
            </a:r>
            <a:r>
              <a:rPr lang="en-US" sz="1800" dirty="0" err="1"/>
              <a:t>System.Collections.Generic.IComparer</a:t>
            </a:r>
            <a:r>
              <a:rPr lang="en-US" sz="1800" dirty="0"/>
              <a:t> implementation for the key type. The parameter comparer specifies the </a:t>
            </a:r>
            <a:r>
              <a:rPr lang="en-US" sz="1800" dirty="0" err="1"/>
              <a:t>System.Collections.Generic.IDictionary</a:t>
            </a:r>
            <a:r>
              <a:rPr lang="en-US" sz="1800" dirty="0"/>
              <a:t> whose elements are copied to the new Generic SortedDictionary. If the dictionary is null, then it will throw ArgumentNullException. If the dictionary contains one or more duplicate keys, then it will throw </a:t>
            </a:r>
            <a:r>
              <a:rPr lang="en-US" sz="1800" dirty="0" err="1"/>
              <a:t>ArgumentException</a:t>
            </a:r>
            <a:r>
              <a:rPr lang="en-US" sz="1800" dirty="0"/>
              <a:t>.</a:t>
            </a:r>
          </a:p>
          <a:p>
            <a:r>
              <a:rPr lang="en-US" sz="1800" b="1" dirty="0"/>
              <a:t>SortedDictionary(</a:t>
            </a:r>
            <a:r>
              <a:rPr lang="en-US" sz="1800" b="1" dirty="0" err="1"/>
              <a:t>IDictionary</a:t>
            </a:r>
            <a:r>
              <a:rPr lang="en-US" sz="1800" b="1" dirty="0"/>
              <a:t>&lt;TKey, TValue&gt; dictionary, </a:t>
            </a:r>
            <a:r>
              <a:rPr lang="en-US" sz="1800" b="1" dirty="0" err="1"/>
              <a:t>IComparer</a:t>
            </a:r>
            <a:r>
              <a:rPr lang="en-US" sz="1800" b="1" dirty="0"/>
              <a:t>&lt;TKey&gt; comparer): </a:t>
            </a:r>
            <a:r>
              <a:rPr lang="en-US" sz="1800" dirty="0"/>
              <a:t>It initializes a new instance of the Generic SortedDictionary class that contains elements copied from the specified </a:t>
            </a:r>
            <a:r>
              <a:rPr lang="en-US" sz="1800" dirty="0" err="1"/>
              <a:t>System.Collections.Generic.IDictionary</a:t>
            </a:r>
            <a:r>
              <a:rPr lang="en-US" sz="1800" dirty="0"/>
              <a:t> and uses the specified </a:t>
            </a:r>
            <a:r>
              <a:rPr lang="en-US" sz="1800" dirty="0" err="1"/>
              <a:t>System.Collections.Generic.IComparer</a:t>
            </a:r>
            <a:r>
              <a:rPr lang="en-US" sz="1800" dirty="0"/>
              <a:t> implementation to compare keys. The parameter comparer specifies the </a:t>
            </a:r>
            <a:r>
              <a:rPr lang="en-US" sz="1800" dirty="0" err="1"/>
              <a:t>System.Collections.Generic.IDictionary</a:t>
            </a:r>
            <a:r>
              <a:rPr lang="en-US" sz="1800" dirty="0"/>
              <a:t> whose elements are copied to the new Generic SortedDictionary. The parameter comparer specifies the </a:t>
            </a:r>
            <a:r>
              <a:rPr lang="en-US" sz="1800" dirty="0" err="1"/>
              <a:t>System.Collections.Generic.IComparer</a:t>
            </a:r>
            <a:r>
              <a:rPr lang="en-US" sz="1800" dirty="0"/>
              <a:t> implementation to use when comparing keys, or null to use the default </a:t>
            </a:r>
            <a:r>
              <a:rPr lang="en-US" sz="1800" dirty="0" err="1"/>
              <a:t>System.Collections.Generic.Comparer</a:t>
            </a:r>
            <a:r>
              <a:rPr lang="en-US" sz="1800" dirty="0"/>
              <a:t> for the type of the key. If the dictionary is null, then it will throw ArgumentNullException. If the dictionary contains one or more duplicate keys, then it will throw </a:t>
            </a:r>
            <a:r>
              <a:rPr lang="en-US" sz="1800" dirty="0" err="1"/>
              <a:t>ArgumentException</a:t>
            </a:r>
            <a:endParaRPr lang="en-US" sz="1800" dirty="0"/>
          </a:p>
        </p:txBody>
      </p:sp>
    </p:spTree>
    <p:extLst>
      <p:ext uri="{BB962C8B-B14F-4D97-AF65-F5344CB8AC3E}">
        <p14:creationId xmlns:p14="http://schemas.microsoft.com/office/powerpoint/2010/main" val="2733717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2F0B9-46A0-99ED-9835-7825C91A8BDF}"/>
              </a:ext>
            </a:extLst>
          </p:cNvPr>
          <p:cNvSpPr>
            <a:spLocks noGrp="1"/>
          </p:cNvSpPr>
          <p:nvPr>
            <p:ph type="title"/>
          </p:nvPr>
        </p:nvSpPr>
        <p:spPr>
          <a:xfrm>
            <a:off x="452486" y="164970"/>
            <a:ext cx="11287027" cy="532614"/>
          </a:xfrm>
        </p:spPr>
        <p:txBody>
          <a:bodyPr/>
          <a:lstStyle/>
          <a:p>
            <a:r>
              <a:rPr lang="en-US" sz="3200" b="1" dirty="0"/>
              <a:t>How to Add Elements into a Generic SortedDictionary Collection</a:t>
            </a:r>
          </a:p>
        </p:txBody>
      </p:sp>
      <p:sp>
        <p:nvSpPr>
          <p:cNvPr id="3" name="Text Placeholder 2">
            <a:extLst>
              <a:ext uri="{FF2B5EF4-FFF2-40B4-BE49-F238E27FC236}">
                <a16:creationId xmlns:a16="http://schemas.microsoft.com/office/drawing/2014/main" id="{368B6F89-3D41-5E12-E505-0083AFF07A34}"/>
              </a:ext>
            </a:extLst>
          </p:cNvPr>
          <p:cNvSpPr>
            <a:spLocks noGrp="1"/>
          </p:cNvSpPr>
          <p:nvPr>
            <p:ph type="body" idx="1"/>
          </p:nvPr>
        </p:nvSpPr>
        <p:spPr>
          <a:xfrm>
            <a:off x="367645" y="838987"/>
            <a:ext cx="11623249" cy="5854044"/>
          </a:xfrm>
        </p:spPr>
        <p:txBody>
          <a:bodyPr/>
          <a:lstStyle/>
          <a:p>
            <a:pPr marL="152396" indent="0">
              <a:buNone/>
            </a:pPr>
            <a:r>
              <a:rPr lang="en-US" sz="2400" dirty="0"/>
              <a:t>If you want to add a key/value pair to a Generic SortedDictionary Collection, then you need to use the Add() method provided by the Generic SortedDictionary class.</a:t>
            </a:r>
          </a:p>
          <a:p>
            <a:pPr marL="152396" indent="0">
              <a:buNone/>
            </a:pPr>
            <a:r>
              <a:rPr lang="en-US" sz="2400" b="1" dirty="0"/>
              <a:t>Add(TKey key, TValue value): </a:t>
            </a:r>
            <a:r>
              <a:rPr lang="en-US" sz="2400" dirty="0"/>
              <a:t>The Add(TKey key, TValue value) method is used to add an element with the specified key and value into the Generic SortedDictionary collection. Here, the parameter key specifies the key of the element to add and the parameter value specifies the element to add. The value can be null for reference types. If the key is null, then it will throw ArgumentNullException and if an element with the same key already exists in the Generic SortedDictionary, then it will throw </a:t>
            </a:r>
            <a:r>
              <a:rPr lang="en-US" sz="2400" dirty="0" err="1"/>
              <a:t>ArgumentException</a:t>
            </a:r>
            <a:r>
              <a:rPr lang="en-US" sz="2400" dirty="0"/>
              <a:t>.</a:t>
            </a:r>
          </a:p>
        </p:txBody>
      </p:sp>
      <p:pic>
        <p:nvPicPr>
          <p:cNvPr id="5" name="Picture 4">
            <a:extLst>
              <a:ext uri="{FF2B5EF4-FFF2-40B4-BE49-F238E27FC236}">
                <a16:creationId xmlns:a16="http://schemas.microsoft.com/office/drawing/2014/main" id="{BA55F80E-E6D5-31C1-29F0-EC402AEC060F}"/>
              </a:ext>
            </a:extLst>
          </p:cNvPr>
          <p:cNvPicPr>
            <a:picLocks noChangeAspect="1"/>
          </p:cNvPicPr>
          <p:nvPr/>
        </p:nvPicPr>
        <p:blipFill>
          <a:blip r:embed="rId2"/>
          <a:stretch>
            <a:fillRect/>
          </a:stretch>
        </p:blipFill>
        <p:spPr>
          <a:xfrm>
            <a:off x="1298270" y="3865292"/>
            <a:ext cx="7049484" cy="2534004"/>
          </a:xfrm>
          <a:prstGeom prst="rect">
            <a:avLst/>
          </a:prstGeom>
        </p:spPr>
      </p:pic>
    </p:spTree>
    <p:extLst>
      <p:ext uri="{BB962C8B-B14F-4D97-AF65-F5344CB8AC3E}">
        <p14:creationId xmlns:p14="http://schemas.microsoft.com/office/powerpoint/2010/main" val="59551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2588-6D6A-8A56-27F6-6EC1E59756DF}"/>
              </a:ext>
            </a:extLst>
          </p:cNvPr>
          <p:cNvSpPr>
            <a:spLocks noGrp="1"/>
          </p:cNvSpPr>
          <p:nvPr>
            <p:ph type="title"/>
          </p:nvPr>
        </p:nvSpPr>
        <p:spPr>
          <a:xfrm>
            <a:off x="268940" y="197867"/>
            <a:ext cx="11761695" cy="528274"/>
          </a:xfrm>
        </p:spPr>
        <p:txBody>
          <a:bodyPr/>
          <a:lstStyle/>
          <a:p>
            <a:r>
              <a:rPr lang="en-US" sz="3200" b="1" dirty="0"/>
              <a:t>How to Access a Generic SortedDictionary&lt;TKey, TValue&gt; Collection</a:t>
            </a:r>
          </a:p>
        </p:txBody>
      </p:sp>
      <p:sp>
        <p:nvSpPr>
          <p:cNvPr id="3" name="Text Placeholder 2">
            <a:extLst>
              <a:ext uri="{FF2B5EF4-FFF2-40B4-BE49-F238E27FC236}">
                <a16:creationId xmlns:a16="http://schemas.microsoft.com/office/drawing/2014/main" id="{1BCDE99E-E151-F780-70EE-D7484E1D6571}"/>
              </a:ext>
            </a:extLst>
          </p:cNvPr>
          <p:cNvSpPr>
            <a:spLocks noGrp="1"/>
          </p:cNvSpPr>
          <p:nvPr>
            <p:ph type="body" idx="1"/>
          </p:nvPr>
        </p:nvSpPr>
        <p:spPr>
          <a:xfrm>
            <a:off x="161365" y="573741"/>
            <a:ext cx="11788588" cy="6176683"/>
          </a:xfrm>
        </p:spPr>
        <p:txBody>
          <a:bodyPr/>
          <a:lstStyle/>
          <a:p>
            <a:pPr marL="152396" indent="0">
              <a:buNone/>
            </a:pPr>
            <a:r>
              <a:rPr lang="en-US" sz="1800" dirty="0"/>
              <a:t>We can access the key/value pairs of the Generic SortedDictionary&lt;TKey, TValue&gt; Collection in C# using three different ways. They are as follows:</a:t>
            </a:r>
          </a:p>
          <a:p>
            <a:pPr marL="152396" indent="0">
              <a:buNone/>
            </a:pPr>
            <a:r>
              <a:rPr lang="en-US" sz="1800" b="1" dirty="0"/>
              <a:t>Using For-Each loop to access Generic SortedDictionary Collection </a:t>
            </a:r>
          </a:p>
          <a:p>
            <a:pPr marL="152396" indent="0">
              <a:buNone/>
            </a:pPr>
            <a:r>
              <a:rPr lang="en-US" sz="1800" dirty="0"/>
              <a:t>We can use a for-each loop to access the key/value pairs of the Generic SortedDictionary Collection in C# as follows</a:t>
            </a:r>
          </a:p>
          <a:p>
            <a:pPr marL="152396" indent="0">
              <a:buNone/>
            </a:pPr>
            <a:r>
              <a:rPr lang="en-US" sz="1800" b="1" dirty="0"/>
              <a:t>Using For Loop to access Generic SortedDictionary Collection</a:t>
            </a:r>
          </a:p>
          <a:p>
            <a:pPr marL="152396" indent="0">
              <a:buNone/>
            </a:pPr>
            <a:r>
              <a:rPr lang="en-US" sz="1800" dirty="0"/>
              <a:t>We can also use a for-each loop to access the key/value pairs of the Generic SortedDictionary Collection in C# as follows.</a:t>
            </a:r>
          </a:p>
          <a:p>
            <a:pPr marL="152396" indent="0">
              <a:buNone/>
            </a:pPr>
            <a:r>
              <a:rPr lang="en-US" sz="2000" b="1" dirty="0"/>
              <a:t>Using Index to Access Individual SortedDictionary Collection Elements in C#:</a:t>
            </a:r>
          </a:p>
          <a:p>
            <a:pPr marL="152396" indent="0">
              <a:buNone/>
            </a:pPr>
            <a:r>
              <a:rPr lang="en-US" sz="2000" dirty="0"/>
              <a:t>You can access the individual value of the Generic SortedDictionary Collection in C# by using the indexer..</a:t>
            </a:r>
          </a:p>
        </p:txBody>
      </p:sp>
      <p:pic>
        <p:nvPicPr>
          <p:cNvPr id="9" name="Picture 8">
            <a:extLst>
              <a:ext uri="{FF2B5EF4-FFF2-40B4-BE49-F238E27FC236}">
                <a16:creationId xmlns:a16="http://schemas.microsoft.com/office/drawing/2014/main" id="{092C2BB9-DD99-6834-A20F-4D7E498350C0}"/>
              </a:ext>
            </a:extLst>
          </p:cNvPr>
          <p:cNvPicPr>
            <a:picLocks noChangeAspect="1"/>
          </p:cNvPicPr>
          <p:nvPr/>
        </p:nvPicPr>
        <p:blipFill rotWithShape="1">
          <a:blip r:embed="rId2"/>
          <a:srcRect t="4036" b="2524"/>
          <a:stretch/>
        </p:blipFill>
        <p:spPr>
          <a:xfrm>
            <a:off x="528919" y="3407231"/>
            <a:ext cx="6044158" cy="3343193"/>
          </a:xfrm>
          <a:prstGeom prst="rect">
            <a:avLst/>
          </a:prstGeom>
        </p:spPr>
      </p:pic>
      <p:pic>
        <p:nvPicPr>
          <p:cNvPr id="11" name="Picture 10">
            <a:extLst>
              <a:ext uri="{FF2B5EF4-FFF2-40B4-BE49-F238E27FC236}">
                <a16:creationId xmlns:a16="http://schemas.microsoft.com/office/drawing/2014/main" id="{6AEA7B18-6F58-9061-F527-916E16B2F293}"/>
              </a:ext>
            </a:extLst>
          </p:cNvPr>
          <p:cNvPicPr>
            <a:picLocks noChangeAspect="1"/>
          </p:cNvPicPr>
          <p:nvPr/>
        </p:nvPicPr>
        <p:blipFill>
          <a:blip r:embed="rId3"/>
          <a:stretch>
            <a:fillRect/>
          </a:stretch>
        </p:blipFill>
        <p:spPr>
          <a:xfrm>
            <a:off x="7073153" y="3496160"/>
            <a:ext cx="2874869" cy="3154844"/>
          </a:xfrm>
          <a:prstGeom prst="rect">
            <a:avLst/>
          </a:prstGeom>
        </p:spPr>
      </p:pic>
    </p:spTree>
    <p:extLst>
      <p:ext uri="{BB962C8B-B14F-4D97-AF65-F5344CB8AC3E}">
        <p14:creationId xmlns:p14="http://schemas.microsoft.com/office/powerpoint/2010/main" val="2396467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E0595-932D-366E-D2FF-C86C30B0EDB7}"/>
              </a:ext>
            </a:extLst>
          </p:cNvPr>
          <p:cNvSpPr>
            <a:spLocks noGrp="1"/>
          </p:cNvSpPr>
          <p:nvPr>
            <p:ph type="title"/>
          </p:nvPr>
        </p:nvSpPr>
        <p:spPr>
          <a:xfrm>
            <a:off x="349623" y="81326"/>
            <a:ext cx="11196918" cy="429662"/>
          </a:xfrm>
        </p:spPr>
        <p:txBody>
          <a:bodyPr/>
          <a:lstStyle/>
          <a:p>
            <a:r>
              <a:rPr lang="en-US" sz="2800" b="1" dirty="0"/>
              <a:t>How to Remove Elements from a Generic SortedDictionary Collection</a:t>
            </a:r>
          </a:p>
        </p:txBody>
      </p:sp>
      <p:sp>
        <p:nvSpPr>
          <p:cNvPr id="3" name="Text Placeholder 2">
            <a:extLst>
              <a:ext uri="{FF2B5EF4-FFF2-40B4-BE49-F238E27FC236}">
                <a16:creationId xmlns:a16="http://schemas.microsoft.com/office/drawing/2014/main" id="{9C57F14A-E70E-2AE2-E205-9CD911E1654B}"/>
              </a:ext>
            </a:extLst>
          </p:cNvPr>
          <p:cNvSpPr>
            <a:spLocks noGrp="1"/>
          </p:cNvSpPr>
          <p:nvPr>
            <p:ph type="body" idx="1"/>
          </p:nvPr>
        </p:nvSpPr>
        <p:spPr>
          <a:xfrm>
            <a:off x="233082" y="582707"/>
            <a:ext cx="11716871" cy="6122894"/>
          </a:xfrm>
        </p:spPr>
        <p:txBody>
          <a:bodyPr/>
          <a:lstStyle/>
          <a:p>
            <a:r>
              <a:rPr lang="en-US" sz="2000" dirty="0"/>
              <a:t>The Generic SortedDictionary Collection Class in C# provides the following methods to remove elements from SortedList.</a:t>
            </a:r>
          </a:p>
          <a:p>
            <a:r>
              <a:rPr lang="en-US" sz="2000" b="1" dirty="0"/>
              <a:t>Remove(TKey key): </a:t>
            </a:r>
            <a:r>
              <a:rPr lang="en-US" sz="2000" dirty="0"/>
              <a:t>This method is used to remove the element with the specified key from the Generic SortedDictionary. The parameter key specifies the element to remove. It returns true if the element is successfully removed; otherwise, false. This method also returns false if the key was not found in the original Generic SortedDictionary. If the key is null, then it will throw ArgumentNullException.</a:t>
            </a:r>
          </a:p>
          <a:p>
            <a:r>
              <a:rPr lang="en-US" sz="2000" b="1" dirty="0"/>
              <a:t>Clear(): </a:t>
            </a:r>
            <a:r>
              <a:rPr lang="en-US" sz="2000" dirty="0"/>
              <a:t>This method is used to remove all elements from a Generic SortedDictionary Collection</a:t>
            </a:r>
          </a:p>
        </p:txBody>
      </p:sp>
      <p:pic>
        <p:nvPicPr>
          <p:cNvPr id="5" name="Picture 4">
            <a:extLst>
              <a:ext uri="{FF2B5EF4-FFF2-40B4-BE49-F238E27FC236}">
                <a16:creationId xmlns:a16="http://schemas.microsoft.com/office/drawing/2014/main" id="{D961C4A4-CD7B-6852-A392-5ED0A836A6C3}"/>
              </a:ext>
            </a:extLst>
          </p:cNvPr>
          <p:cNvPicPr>
            <a:picLocks noChangeAspect="1"/>
          </p:cNvPicPr>
          <p:nvPr/>
        </p:nvPicPr>
        <p:blipFill>
          <a:blip r:embed="rId2"/>
          <a:stretch>
            <a:fillRect/>
          </a:stretch>
        </p:blipFill>
        <p:spPr>
          <a:xfrm>
            <a:off x="788892" y="2967336"/>
            <a:ext cx="7402031" cy="3809338"/>
          </a:xfrm>
          <a:prstGeom prst="rect">
            <a:avLst/>
          </a:prstGeom>
        </p:spPr>
      </p:pic>
      <p:pic>
        <p:nvPicPr>
          <p:cNvPr id="7" name="Picture 6">
            <a:extLst>
              <a:ext uri="{FF2B5EF4-FFF2-40B4-BE49-F238E27FC236}">
                <a16:creationId xmlns:a16="http://schemas.microsoft.com/office/drawing/2014/main" id="{9069545B-3DE2-495D-2BD1-EAA0F01C7D75}"/>
              </a:ext>
            </a:extLst>
          </p:cNvPr>
          <p:cNvPicPr>
            <a:picLocks noChangeAspect="1"/>
          </p:cNvPicPr>
          <p:nvPr/>
        </p:nvPicPr>
        <p:blipFill rotWithShape="1">
          <a:blip r:embed="rId3"/>
          <a:srcRect r="6700"/>
          <a:stretch/>
        </p:blipFill>
        <p:spPr>
          <a:xfrm>
            <a:off x="8459472" y="3476397"/>
            <a:ext cx="2746410" cy="2791215"/>
          </a:xfrm>
          <a:prstGeom prst="rect">
            <a:avLst/>
          </a:prstGeom>
        </p:spPr>
      </p:pic>
    </p:spTree>
    <p:extLst>
      <p:ext uri="{BB962C8B-B14F-4D97-AF65-F5344CB8AC3E}">
        <p14:creationId xmlns:p14="http://schemas.microsoft.com/office/powerpoint/2010/main" val="2310422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1AD3C-9552-697E-4C1E-06FB806DF855}"/>
              </a:ext>
            </a:extLst>
          </p:cNvPr>
          <p:cNvSpPr>
            <a:spLocks noGrp="1"/>
          </p:cNvSpPr>
          <p:nvPr>
            <p:ph type="title"/>
          </p:nvPr>
        </p:nvSpPr>
        <p:spPr>
          <a:xfrm>
            <a:off x="421341" y="80682"/>
            <a:ext cx="11125199" cy="493059"/>
          </a:xfrm>
        </p:spPr>
        <p:txBody>
          <a:bodyPr/>
          <a:lstStyle/>
          <a:p>
            <a:r>
              <a:rPr lang="en-US" sz="2400" b="1" dirty="0"/>
              <a:t>How to check the Availability of key/value Pairs in a Generic SortedDictionary Collection</a:t>
            </a:r>
          </a:p>
        </p:txBody>
      </p:sp>
      <p:sp>
        <p:nvSpPr>
          <p:cNvPr id="3" name="Text Placeholder 2">
            <a:extLst>
              <a:ext uri="{FF2B5EF4-FFF2-40B4-BE49-F238E27FC236}">
                <a16:creationId xmlns:a16="http://schemas.microsoft.com/office/drawing/2014/main" id="{636EF2BF-8FF9-CED5-23FF-E954528D16AA}"/>
              </a:ext>
            </a:extLst>
          </p:cNvPr>
          <p:cNvSpPr>
            <a:spLocks noGrp="1"/>
          </p:cNvSpPr>
          <p:nvPr>
            <p:ph type="body" idx="1"/>
          </p:nvPr>
        </p:nvSpPr>
        <p:spPr>
          <a:xfrm>
            <a:off x="322729" y="493059"/>
            <a:ext cx="11591365" cy="6284259"/>
          </a:xfrm>
        </p:spPr>
        <p:txBody>
          <a:bodyPr/>
          <a:lstStyle/>
          <a:p>
            <a:r>
              <a:rPr lang="en-US" sz="2000" dirty="0"/>
              <a:t>If you want to check whether the key/value pair exists or not in the Generic SortedDictionary Collection in C#, then you can use the following methods provided by the Generic SortedDictionary&lt;TKey, TValue&gt; class as per your requirement i.e. whether you want to search for an element by key or an element by value.</a:t>
            </a:r>
          </a:p>
          <a:p>
            <a:r>
              <a:rPr lang="en-US" sz="2000" b="1" dirty="0"/>
              <a:t>ContainsKey(TKey key): </a:t>
            </a:r>
            <a:r>
              <a:rPr lang="en-US" sz="2000" dirty="0"/>
              <a:t>This method is used to determine whether the Generic SortedDictionary collection contains a specific key. The parameter key to locating in the Generic SortedDictionary object. It returns true if the Generic SortedDictionary collection contains an element with the specified key; otherwise, false. If the key is null, then it will throw ArgumentNullException.</a:t>
            </a:r>
          </a:p>
          <a:p>
            <a:r>
              <a:rPr lang="en-US" sz="2000" b="1" dirty="0"/>
              <a:t>ContainsValue(TValue value): </a:t>
            </a:r>
            <a:r>
              <a:rPr lang="en-US" sz="2000" dirty="0"/>
              <a:t>This method is used to determine whether a Generic SortedDictionary contains a specific value. The parameter value to locate in the Generic SortedDictionary collection. The value can be null for reference types. It returns true if the Generic SortedDictionary Collection contains an element with the specified value; otherwise, false.</a:t>
            </a:r>
          </a:p>
        </p:txBody>
      </p:sp>
      <p:pic>
        <p:nvPicPr>
          <p:cNvPr id="5" name="Picture 4">
            <a:extLst>
              <a:ext uri="{FF2B5EF4-FFF2-40B4-BE49-F238E27FC236}">
                <a16:creationId xmlns:a16="http://schemas.microsoft.com/office/drawing/2014/main" id="{0C5DD33C-080A-0956-3FAF-44CECED61CAC}"/>
              </a:ext>
            </a:extLst>
          </p:cNvPr>
          <p:cNvPicPr>
            <a:picLocks noChangeAspect="1"/>
          </p:cNvPicPr>
          <p:nvPr/>
        </p:nvPicPr>
        <p:blipFill rotWithShape="1">
          <a:blip r:embed="rId2"/>
          <a:srcRect b="8832"/>
          <a:stretch/>
        </p:blipFill>
        <p:spPr>
          <a:xfrm>
            <a:off x="923365" y="3922059"/>
            <a:ext cx="6244406" cy="2729753"/>
          </a:xfrm>
          <a:prstGeom prst="rect">
            <a:avLst/>
          </a:prstGeom>
        </p:spPr>
      </p:pic>
      <p:pic>
        <p:nvPicPr>
          <p:cNvPr id="7" name="Picture 6">
            <a:extLst>
              <a:ext uri="{FF2B5EF4-FFF2-40B4-BE49-F238E27FC236}">
                <a16:creationId xmlns:a16="http://schemas.microsoft.com/office/drawing/2014/main" id="{F7BCB3E7-FB9F-C978-63C7-8BFEFF78BECE}"/>
              </a:ext>
            </a:extLst>
          </p:cNvPr>
          <p:cNvPicPr>
            <a:picLocks noChangeAspect="1"/>
          </p:cNvPicPr>
          <p:nvPr/>
        </p:nvPicPr>
        <p:blipFill rotWithShape="1">
          <a:blip r:embed="rId3"/>
          <a:srcRect l="1908"/>
          <a:stretch/>
        </p:blipFill>
        <p:spPr>
          <a:xfrm>
            <a:off x="7521388" y="4658197"/>
            <a:ext cx="3382736" cy="1257475"/>
          </a:xfrm>
          <a:prstGeom prst="rect">
            <a:avLst/>
          </a:prstGeom>
        </p:spPr>
      </p:pic>
    </p:spTree>
    <p:extLst>
      <p:ext uri="{BB962C8B-B14F-4D97-AF65-F5344CB8AC3E}">
        <p14:creationId xmlns:p14="http://schemas.microsoft.com/office/powerpoint/2010/main" val="127738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6AC44-A533-C0D8-83C6-732BE6D69786}"/>
              </a:ext>
            </a:extLst>
          </p:cNvPr>
          <p:cNvSpPr>
            <a:spLocks noGrp="1"/>
          </p:cNvSpPr>
          <p:nvPr>
            <p:ph type="title"/>
          </p:nvPr>
        </p:nvSpPr>
        <p:spPr>
          <a:xfrm>
            <a:off x="681318" y="99255"/>
            <a:ext cx="11304493" cy="474486"/>
          </a:xfrm>
        </p:spPr>
        <p:txBody>
          <a:bodyPr/>
          <a:lstStyle/>
          <a:p>
            <a:r>
              <a:rPr lang="en-US" sz="3600" dirty="0"/>
              <a:t>How to Assign Values to a SortedDictionary&lt;TKey, TValue&gt;</a:t>
            </a:r>
          </a:p>
        </p:txBody>
      </p:sp>
      <p:sp>
        <p:nvSpPr>
          <p:cNvPr id="3" name="Text Placeholder 2">
            <a:extLst>
              <a:ext uri="{FF2B5EF4-FFF2-40B4-BE49-F238E27FC236}">
                <a16:creationId xmlns:a16="http://schemas.microsoft.com/office/drawing/2014/main" id="{E19BD425-F848-1466-B09D-72D4F5703327}"/>
              </a:ext>
            </a:extLst>
          </p:cNvPr>
          <p:cNvSpPr>
            <a:spLocks noGrp="1"/>
          </p:cNvSpPr>
          <p:nvPr>
            <p:ph type="body" idx="1"/>
          </p:nvPr>
        </p:nvSpPr>
        <p:spPr>
          <a:xfrm>
            <a:off x="251011" y="753035"/>
            <a:ext cx="11734799" cy="6005710"/>
          </a:xfrm>
        </p:spPr>
        <p:txBody>
          <a:bodyPr/>
          <a:lstStyle/>
          <a:p>
            <a:pPr marL="152396" indent="0">
              <a:buNone/>
            </a:pPr>
            <a:r>
              <a:rPr lang="en-US" sz="2000" dirty="0"/>
              <a:t>In order to add value to a SortedDictionary&lt;TKey, TValue&gt; with an indexer, we need to use square brackets after the SortedDictionary name. This is because a SortedDictionary works with key/value pairs, and we have to specify both key and value while adding the elements. The key is specified between square brackets. The syntax is given below.</a:t>
            </a:r>
          </a:p>
        </p:txBody>
      </p:sp>
      <p:pic>
        <p:nvPicPr>
          <p:cNvPr id="5" name="Picture 4">
            <a:extLst>
              <a:ext uri="{FF2B5EF4-FFF2-40B4-BE49-F238E27FC236}">
                <a16:creationId xmlns:a16="http://schemas.microsoft.com/office/drawing/2014/main" id="{10C14FEF-3373-72B7-D10F-56EE54CAC611}"/>
              </a:ext>
            </a:extLst>
          </p:cNvPr>
          <p:cNvPicPr>
            <a:picLocks noChangeAspect="1"/>
          </p:cNvPicPr>
          <p:nvPr/>
        </p:nvPicPr>
        <p:blipFill>
          <a:blip r:embed="rId2"/>
          <a:stretch>
            <a:fillRect/>
          </a:stretch>
        </p:blipFill>
        <p:spPr>
          <a:xfrm>
            <a:off x="512703" y="2243156"/>
            <a:ext cx="7544853" cy="3734321"/>
          </a:xfrm>
          <a:prstGeom prst="rect">
            <a:avLst/>
          </a:prstGeom>
        </p:spPr>
      </p:pic>
      <p:pic>
        <p:nvPicPr>
          <p:cNvPr id="7" name="Picture 6">
            <a:extLst>
              <a:ext uri="{FF2B5EF4-FFF2-40B4-BE49-F238E27FC236}">
                <a16:creationId xmlns:a16="http://schemas.microsoft.com/office/drawing/2014/main" id="{566E28F5-6695-93B2-66EF-B3D23C02F13D}"/>
              </a:ext>
            </a:extLst>
          </p:cNvPr>
          <p:cNvPicPr>
            <a:picLocks noChangeAspect="1"/>
          </p:cNvPicPr>
          <p:nvPr/>
        </p:nvPicPr>
        <p:blipFill rotWithShape="1">
          <a:blip r:embed="rId3"/>
          <a:srcRect r="16876"/>
          <a:stretch/>
        </p:blipFill>
        <p:spPr>
          <a:xfrm>
            <a:off x="8651003" y="2658988"/>
            <a:ext cx="2375585" cy="2400635"/>
          </a:xfrm>
          <a:prstGeom prst="rect">
            <a:avLst/>
          </a:prstGeom>
        </p:spPr>
      </p:pic>
    </p:spTree>
    <p:extLst>
      <p:ext uri="{BB962C8B-B14F-4D97-AF65-F5344CB8AC3E}">
        <p14:creationId xmlns:p14="http://schemas.microsoft.com/office/powerpoint/2010/main" val="3849506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19847-D476-413E-1D4E-F28F5D80447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AA5B9B3-1735-56FF-BF2E-E3664E7E62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62945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1249</Words>
  <Application>Microsoft Office PowerPoint</Application>
  <PresentationFormat>Widescreen</PresentationFormat>
  <Paragraphs>32</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SORTED DICTIONARY</vt:lpstr>
      <vt:lpstr>What is SortedDictionary&lt;TKey, TValue&gt; Collection</vt:lpstr>
      <vt:lpstr>How to Create a SortedDictionary&lt;TKey, TValue&gt; collection</vt:lpstr>
      <vt:lpstr>How to Add Elements into a Generic SortedDictionary Collection</vt:lpstr>
      <vt:lpstr>How to Access a Generic SortedDictionary&lt;TKey, TValue&gt; Collection</vt:lpstr>
      <vt:lpstr>How to Remove Elements from a Generic SortedDictionary Collection</vt:lpstr>
      <vt:lpstr>How to check the Availability of key/value Pairs in a Generic SortedDictionary Collection</vt:lpstr>
      <vt:lpstr>How to Assign Values to a SortedDictionary&lt;TKey, TValue&gt;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SORTED DICTIONARY</dc:title>
  <dc:creator>Jonathan Ndambuki</dc:creator>
  <cp:lastModifiedBy>Jonathan Ndambuki</cp:lastModifiedBy>
  <cp:revision>1</cp:revision>
  <dcterms:created xsi:type="dcterms:W3CDTF">2023-06-29T13:34:19Z</dcterms:created>
  <dcterms:modified xsi:type="dcterms:W3CDTF">2023-06-29T14:53:14Z</dcterms:modified>
</cp:coreProperties>
</file>