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87240-AF2A-4F18-AA87-64879CE2FF4C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FF5DA-50E7-4E6F-8A1A-8F20B318B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16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7D925-628E-DD79-B87D-4B7FE9CBA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45330-F23D-AFB4-8116-D6A357415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F2387-78BF-36FF-8C9E-A36848610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DAE2-6819-4A17-9678-BFCDBFBFFE53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15E5F-9E23-C5A1-0125-A5A74D3CC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62340-B8C5-82B5-2C6A-C1329BEF5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E5B7-1EBB-4587-852E-8EC975AD7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9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27224-C516-13FC-582F-7831E7A0D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FAD0D-35BA-AA38-CF1D-E32F791C1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3EF21-AF4E-40F2-5837-A9123F1AC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DAE2-6819-4A17-9678-BFCDBFBFFE53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AC519-1921-5B6D-DD93-69D2BEF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E1BD6-2DB9-4467-3773-285C1BD77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E5B7-1EBB-4587-852E-8EC975AD7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24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A8F962-16F7-0BCC-5A3E-EEEBD11FB5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BDB4C-AF3D-C051-0EDB-785FFBE5A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43899-A0AB-A546-67F7-F4CA6F9D1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DAE2-6819-4A17-9678-BFCDBFBFFE53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70AE0-ECCA-348F-7015-1E5738E4D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2AA87-D2AD-2A39-CBAE-6C628F82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E5B7-1EBB-4587-852E-8EC975AD7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14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35100" y="2484800"/>
            <a:ext cx="6616800" cy="188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404500" y="2889207"/>
            <a:ext cx="1888400" cy="107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32616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5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2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3pPr>
            <a:lvl4pPr marL="2438339" lvl="3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4pPr>
            <a:lvl5pPr marL="3047924" lvl="4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5pPr>
            <a:lvl6pPr marL="3657509" lvl="5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6pPr>
            <a:lvl7pPr marL="4267093" lvl="6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7pPr>
            <a:lvl8pPr marL="4876678" lvl="7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8pPr>
            <a:lvl9pPr marL="5486263" lvl="8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803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9E1C5-D901-C472-A838-67CB5761F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29A78-A8B4-87F5-4348-81FF8B7D2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EEBFB-2790-3FD9-95FD-E5CEDD306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DAE2-6819-4A17-9678-BFCDBFBFFE53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C636C-32D0-3F36-012A-AB2360D0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DDDB6-D3FF-A46B-DC59-08C8DADAF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E5B7-1EBB-4587-852E-8EC975AD7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5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EA55F-8416-97F9-29FB-218F61D46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2F5CE-9666-C771-DC05-DD359C849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1B71B-4477-BC2C-08AD-858C2192D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DAE2-6819-4A17-9678-BFCDBFBFFE53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2C258-3CFD-EC16-5C43-D9C3FC58F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8BE53-A966-1DE1-A907-9B7B486A4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E5B7-1EBB-4587-852E-8EC975AD7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15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1D978-F89D-13AB-3CD5-E015AE894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22492-2768-F438-9B18-F987218D8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DB5C7-AFBB-0256-B362-EE977E9E7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29666-787D-F7CC-4ED3-71CAC90C1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DAE2-6819-4A17-9678-BFCDBFBFFE53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B4C27-6309-1EB1-771D-9CB7A6BE6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829B1-641A-E789-C429-228AE796B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E5B7-1EBB-4587-852E-8EC975AD7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7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C9444-FDB0-576D-E02C-1F9C05E5F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60789-30AA-FAE6-CD86-2B7321A21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5EE3B-B694-D8FD-EF2C-9E6BB9B6A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54326A-F3D7-F9B7-5A78-98020AAD8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330E1B-D5F1-37A0-1C88-D2EBEA1289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520715-B2B4-1E55-6511-958936FB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DAE2-6819-4A17-9678-BFCDBFBFFE53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DB79CB-E48E-B10D-867E-CE4DE71A2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785BCA-7F9D-B755-5547-3B6F87E40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E5B7-1EBB-4587-852E-8EC975AD7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27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2329-0D0F-3204-516F-106272D20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CCE6BF-0E1E-1F37-2E91-459AF516C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DAE2-6819-4A17-9678-BFCDBFBFFE53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9E8C0-6F7B-443F-1A60-28A418C1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F2A88-6CF6-4D93-3725-E384B2684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E5B7-1EBB-4587-852E-8EC975AD7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3B2EE4-6928-C6C6-6036-BE12C701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DAE2-6819-4A17-9678-BFCDBFBFFE53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6D1F22-0C8C-E5BF-47CA-D3739A0CF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7E205-2238-2568-40E4-B21384211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E5B7-1EBB-4587-852E-8EC975AD7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4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3430F-2969-A624-0AA5-45851840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5BD96-C6F8-B397-81DF-9CEA48DDA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40CF83-AFB0-E465-E54B-053B54697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1A2D1-CFC1-A29A-AD86-CB2ED8ED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DAE2-6819-4A17-9678-BFCDBFBFFE53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08E7C-269F-D679-2F3A-BA44F65DC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B6DEC-5886-5B69-DEB5-CB51EE53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E5B7-1EBB-4587-852E-8EC975AD7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27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79E0E-0CD4-D5AD-A0F1-A0911B818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BD6EC0-2A16-E9A1-D4C8-FDC01B28C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73CFD-C597-8940-F4E8-2883F6C93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29B76-6300-E2A2-DDE9-F4569C7DA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DAE2-6819-4A17-9678-BFCDBFBFFE53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ED4A7-1B47-7EF8-30E3-A550781DF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A2554-B1BF-94D9-F04E-44874AB9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E5B7-1EBB-4587-852E-8EC975AD7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4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B3DEBC-6313-BDE4-0B1C-B54701E34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83D17-ACFC-AB85-624E-CD10E78F9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5994B-8DF5-4292-C5B3-D0EF7BC84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6DAE2-6819-4A17-9678-BFCDBFBFFE53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0B2B2-BD7C-14B3-0190-F0EB78F263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E8742-7FA6-D3A4-788C-C92044F58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EE5B7-1EBB-4587-852E-8EC975AD7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8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6829903" y="890669"/>
            <a:ext cx="5121524" cy="5191071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555179" y="2049645"/>
            <a:ext cx="6954983" cy="2749478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 PRIMITIVE TYPES</a:t>
            </a:r>
            <a:endParaRPr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ED785-C92B-211F-7B36-374BCBDB8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/>
              <a:t>Ref keyword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278E16-22EC-B31B-E49B-C433BD709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872" y="2600325"/>
            <a:ext cx="4029075" cy="1657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59DBC3-B43E-F0B6-1FF3-B435A0070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840" y="3328987"/>
            <a:ext cx="111442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600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E2EA6-D378-1146-BFEB-72DB2DBD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807467"/>
            <a:ext cx="9121629" cy="643828"/>
          </a:xfrm>
        </p:spPr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405E3-99E4-1500-ED0A-063F6B472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097248"/>
            <a:ext cx="10094752" cy="4084952"/>
          </a:xfrm>
        </p:spPr>
        <p:txBody>
          <a:bodyPr/>
          <a:lstStyle/>
          <a:p>
            <a:pPr marL="152396" indent="0">
              <a:buNone/>
            </a:pPr>
            <a:r>
              <a:rPr lang="en-US" dirty="0"/>
              <a:t>Classes combine related variables (fields) and functions (methods) together.</a:t>
            </a:r>
          </a:p>
          <a:p>
            <a:pPr marL="152396" indent="0">
              <a:buNone/>
            </a:pPr>
            <a:r>
              <a:rPr lang="en-US" dirty="0"/>
              <a:t>Classes are blueprints of objects.</a:t>
            </a:r>
          </a:p>
          <a:p>
            <a:pPr marL="152396" indent="0">
              <a:buNone/>
            </a:pPr>
            <a:r>
              <a:rPr lang="en-US" dirty="0"/>
              <a:t>To create a class we start by an access modifier , the keyword class and the name of the class .</a:t>
            </a:r>
          </a:p>
        </p:txBody>
      </p:sp>
    </p:spTree>
    <p:extLst>
      <p:ext uri="{BB962C8B-B14F-4D97-AF65-F5344CB8AC3E}">
        <p14:creationId xmlns:p14="http://schemas.microsoft.com/office/powerpoint/2010/main" val="2041342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475C0-3787-FC9B-489C-02F658BF4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59697-AF76-1930-95F5-918D0A08D2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Declaring structs. Structures combine related method together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55F76-EB6A-58E7-6147-39A766190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6" y="2641990"/>
            <a:ext cx="6925374" cy="267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93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1CA0B-001D-DAE7-D809-456B948E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83B81-FA89-9821-92B7-165B535EF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6286" y="1325461"/>
            <a:ext cx="10886114" cy="4856739"/>
          </a:xfrm>
        </p:spPr>
        <p:txBody>
          <a:bodyPr/>
          <a:lstStyle/>
          <a:p>
            <a:r>
              <a:rPr lang="en-US" dirty="0"/>
              <a:t>A data structure that is used to store a collection of variables of the same type,</a:t>
            </a:r>
          </a:p>
          <a:p>
            <a:r>
              <a:rPr lang="en-US" dirty="0"/>
              <a:t>Arrays have a fixed size and you use the new operator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89C1F8-D8E9-AB0B-3E82-CD9ED3983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723" y="3150127"/>
            <a:ext cx="6076950" cy="2847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F0E1C6-5F1A-9BC5-6910-FA8003AEEA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11"/>
          <a:stretch/>
        </p:blipFill>
        <p:spPr>
          <a:xfrm>
            <a:off x="7877263" y="3902601"/>
            <a:ext cx="870478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5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35F38-5596-081C-B16C-06D683C40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07467"/>
            <a:ext cx="9994084" cy="719329"/>
          </a:xfrm>
        </p:spPr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3C04B-D246-6ED9-3578-7719AFD06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26796"/>
            <a:ext cx="10972800" cy="4655404"/>
          </a:xfrm>
        </p:spPr>
        <p:txBody>
          <a:bodyPr/>
          <a:lstStyle/>
          <a:p>
            <a:r>
              <a:rPr lang="en-US" dirty="0"/>
              <a:t>A sequence of characters, we use double quotes not single quotes.</a:t>
            </a:r>
          </a:p>
          <a:p>
            <a:pPr marL="152396" indent="0">
              <a:buNone/>
            </a:pPr>
            <a:r>
              <a:rPr lang="en-US" dirty="0"/>
              <a:t>Ways of creating strings:</a:t>
            </a:r>
          </a:p>
          <a:p>
            <a:pPr marL="152396" indent="0">
              <a:buNone/>
            </a:pPr>
            <a:r>
              <a:rPr lang="en-US" b="1" dirty="0"/>
              <a:t>String Literal</a:t>
            </a:r>
          </a:p>
          <a:p>
            <a:pPr marL="152396" indent="0">
              <a:buNone/>
            </a:pPr>
            <a:r>
              <a:rPr lang="en-US" dirty="0"/>
              <a:t>String literal is a way of declaring strings where by we use double quotes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121295-AC4E-397E-D3D1-30377B6A6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91" y="3601192"/>
            <a:ext cx="5410200" cy="28098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D9E928-3D57-D625-4E95-ECD03CB4DA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47" b="-1"/>
          <a:stretch/>
        </p:blipFill>
        <p:spPr>
          <a:xfrm>
            <a:off x="6569629" y="4320330"/>
            <a:ext cx="3448050" cy="141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82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5C702-FF22-39F0-16DC-4EB5485DA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94C4B-1CB9-17AB-757C-6E80BC1F09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set of name/value pairs of related constants</a:t>
            </a:r>
          </a:p>
        </p:txBody>
      </p:sp>
    </p:spTree>
    <p:extLst>
      <p:ext uri="{BB962C8B-B14F-4D97-AF65-F5344CB8AC3E}">
        <p14:creationId xmlns:p14="http://schemas.microsoft.com/office/powerpoint/2010/main" val="2237277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6CFEB-DCDF-7F1C-C712-CD23A99E1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807467"/>
            <a:ext cx="8626679" cy="895498"/>
          </a:xfrm>
        </p:spPr>
        <p:txBody>
          <a:bodyPr/>
          <a:lstStyle/>
          <a:p>
            <a:r>
              <a:rPr lang="en-US" dirty="0"/>
              <a:t>Reference Vs Value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73C91-1720-3D19-EF44-E632119BE0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664"/>
          <a:stretch/>
        </p:blipFill>
        <p:spPr>
          <a:xfrm>
            <a:off x="469782" y="2172750"/>
            <a:ext cx="4824036" cy="29277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87439A-006E-D9CA-2A0F-74F611291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486" y="2332141"/>
            <a:ext cx="6700424" cy="260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02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8CC6-D5A6-840D-1817-53E3A33E4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882" y="283420"/>
            <a:ext cx="8056228" cy="627050"/>
          </a:xfrm>
        </p:spPr>
        <p:txBody>
          <a:bodyPr/>
          <a:lstStyle/>
          <a:p>
            <a:r>
              <a:rPr lang="en-US" dirty="0"/>
              <a:t>Reference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43FB1C-9309-DBA5-F603-301332A40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410" y="2631347"/>
            <a:ext cx="7812947" cy="36297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2CC9BD-201A-89BD-81D9-2B485B40A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629" y="1375621"/>
            <a:ext cx="39719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27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CC6E-773D-8BE3-E831-D4F514CA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D2FB0E-B31B-50B3-CD16-3711AB27B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761" y="3040299"/>
            <a:ext cx="5374478" cy="3253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246D32-AE9E-3EBE-6F31-E3AA216DD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272" y="1822945"/>
            <a:ext cx="48482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85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140</Words>
  <Application>Microsoft Office PowerPoint</Application>
  <PresentationFormat>Widescreen</PresentationFormat>
  <Paragraphs>21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NON- PRIMITIVE TYPES</vt:lpstr>
      <vt:lpstr>Classes</vt:lpstr>
      <vt:lpstr>Structs</vt:lpstr>
      <vt:lpstr>Array</vt:lpstr>
      <vt:lpstr>Strings</vt:lpstr>
      <vt:lpstr>Enum</vt:lpstr>
      <vt:lpstr>Reference Vs Value Types</vt:lpstr>
      <vt:lpstr>Reference Types</vt:lpstr>
      <vt:lpstr>Value Types</vt:lpstr>
      <vt:lpstr>Using Ref keyword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 PRIMITIVE TYPES</dc:title>
  <dc:creator>Jonathan Ndambuki</dc:creator>
  <cp:lastModifiedBy>Jonathan Ndambuki</cp:lastModifiedBy>
  <cp:revision>2</cp:revision>
  <dcterms:created xsi:type="dcterms:W3CDTF">2023-05-27T10:53:11Z</dcterms:created>
  <dcterms:modified xsi:type="dcterms:W3CDTF">2023-05-27T13:48:28Z</dcterms:modified>
</cp:coreProperties>
</file>