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8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94F1-B99C-4752-9997-D6175B0C5AE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A18E4-5729-4C2D-A700-D89FBFD0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0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EC0C-497E-A9DB-78C9-6CC36D8D2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45482-A869-E528-7EBC-8D0FE56CE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04D5-5805-7E77-2059-50050991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CBB4-D833-35BB-812B-C361C3FE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2E5B-0449-75C8-4BFE-F7409274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7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5575-B203-4D63-CB66-680CF656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2DC5E-AFCF-2267-C83E-F311F67FF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2173-C1A1-4626-8E28-7FBA57DC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0723-07AF-AAE4-C403-E0CB5636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7BDD-3AE1-F089-803E-FE1DD5B0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E4371-B177-629F-1601-32B9CC708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C4071-6D25-86C9-286E-7F75EFCA6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9BD84-7534-86E9-5191-7FC3327A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CEA3-A4C0-25EE-01C4-8769785A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671A3-B982-40E6-6DA7-3B7A6AC4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8386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207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D904-A54F-B7D2-D0BF-AD42D491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1B4E-7A30-A314-9BAF-BE7B3362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990F-4029-C4A0-A504-515096B8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F9FA6-AC9D-5F0B-E6CE-CDE3EC9D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093-829C-7A57-FA91-34372261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5811-15F1-DE2D-7F0A-925C7730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BC874-73F7-0B8F-B3FA-FD10EAFCE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5107-16D7-7AB0-1A39-F662AFF1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14FF-1AC9-5D8B-9460-7239D93B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12DF-C60A-7550-BA0F-847A2252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DA05-5D00-A2C0-F690-0F1E6F5F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8A54-E82C-027A-BD7F-D9878C8FD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2B36F-CA9A-6973-C59C-0B52ADD7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F4D82-3DB2-F135-585A-FD6F6056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05A7C-855D-4642-5FA3-9C521CA0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C50A8-76F4-3E79-F0F9-83F60802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73F7-9F1E-1474-65D6-93069629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8A4A5-DF42-8733-8162-90186BBF5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01DC-D961-A342-219C-55425F3E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44CD0-E75A-32B6-EDC8-067447A51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F691E-437F-6C45-BE4C-37552B4B5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FCBE5-BD86-0413-4F8A-A750021A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3FAEC-7B3F-2D22-33E4-D75D00D0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75461-CE1F-E04F-B6E7-006E90EF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A9EE-8633-4836-D4C5-515D4D46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1C7D7-A63E-0015-1D2C-C3703F7F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DD587-5313-03C2-36F5-C924B224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BCC7C-E308-DB66-7FCD-3D58E4C0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73B67-A097-8CBB-C61D-5EB601D0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E41DA-8CDD-DC18-6527-B6DCBC30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E8EA3-901C-B697-B522-3AF736CB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EF1E-542D-7328-85B0-3217E18D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FB47-95AF-DCD3-DDD3-47035BF3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AB421-DBF0-5CA6-0486-513709DD4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AF27-A574-472C-6CB3-2BD2212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809C0-C2B7-560F-E0BA-C1ECF4AC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7716-DDBC-AC3D-5EC0-499BDFE4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E066-001B-6E65-8001-1B2D85A2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11895-2A31-34C4-A6B3-513BA2DB2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07895-899E-035D-DBEF-DD9C2FA8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D4DB7-76CB-A2BD-62EF-A0FA28BF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FCDF-A1BC-2E75-C45A-DC596A63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ABD9-9B2E-8D74-1F62-E5B65ECA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B9347-2A83-1779-4815-8F41F8B5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08EE7-CF28-4BCE-988E-A100E496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918A3-C077-0AFB-9E8A-730E1D509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557C-FE7D-4223-B3AA-3381E39C232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01DE-B2D0-F96C-DF7A-C31890768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A21C-DAA9-D2B3-8383-EBD2C64B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134C-E028-4061-9B6B-0CAF673B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968971" y="2068497"/>
            <a:ext cx="5050293" cy="4164164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95384" y="1844951"/>
            <a:ext cx="7139530" cy="34427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br>
              <a:rPr lang="e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 C#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18FDB-44AD-4ADD-7329-724FC9465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" b="-1"/>
          <a:stretch/>
        </p:blipFill>
        <p:spPr>
          <a:xfrm>
            <a:off x="8725687" y="3028330"/>
            <a:ext cx="440989" cy="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21DC-1D3B-7303-164E-6E5AC278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Pointer Type in C#?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E6E80-3660-7979-B26E-F6D780A4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27464"/>
            <a:ext cx="10447090" cy="4554736"/>
          </a:xfrm>
        </p:spPr>
        <p:txBody>
          <a:bodyPr/>
          <a:lstStyle/>
          <a:p>
            <a:r>
              <a:rPr lang="en-US" dirty="0"/>
              <a:t>Also know as a locator or indicator that points to an address of the value which means pointer-type variable stores the memory address of another type</a:t>
            </a:r>
          </a:p>
          <a:p>
            <a:r>
              <a:rPr lang="en-US" dirty="0"/>
              <a:t>We have two Symbols ampersand (&amp;) and asterisk(*)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b="1" dirty="0"/>
              <a:t>Ampersand(&amp;)  </a:t>
            </a:r>
            <a:r>
              <a:rPr lang="en-US" dirty="0"/>
              <a:t>–  It is used to determine the address of a variable</a:t>
            </a:r>
          </a:p>
          <a:p>
            <a:pPr marL="152396" indent="0">
              <a:buNone/>
            </a:pPr>
            <a:r>
              <a:rPr lang="en-US" b="1" dirty="0"/>
              <a:t>Asterisk (*)        </a:t>
            </a:r>
            <a:r>
              <a:rPr lang="en-US" dirty="0"/>
              <a:t>–  It is used to access the value of an address</a:t>
            </a:r>
          </a:p>
        </p:txBody>
      </p:sp>
    </p:spTree>
    <p:extLst>
      <p:ext uri="{BB962C8B-B14F-4D97-AF65-F5344CB8AC3E}">
        <p14:creationId xmlns:p14="http://schemas.microsoft.com/office/powerpoint/2010/main" val="386278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54FF-ABF9-B246-F8E0-A4344635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8786070" cy="824621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EC23-480A-4318-E928-0BC8385CB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018"/>
            <a:ext cx="8903516" cy="4672182"/>
          </a:xfrm>
        </p:spPr>
        <p:txBody>
          <a:bodyPr/>
          <a:lstStyle/>
          <a:p>
            <a:r>
              <a:rPr lang="en-US" dirty="0"/>
              <a:t>Below code can only run in unsafe mode, to enable safe mode go to project properties &gt; </a:t>
            </a:r>
            <a:r>
              <a:rPr lang="en-US" dirty="0" err="1"/>
              <a:t>deBug</a:t>
            </a:r>
            <a:r>
              <a:rPr lang="en-US" dirty="0"/>
              <a:t> and check unsafe code.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1BA9C-985E-076B-EDE1-BBC99F8AB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8008" y="2907591"/>
            <a:ext cx="5114925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21340-93A6-7872-78CD-593319828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8008" y="5071757"/>
            <a:ext cx="3171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6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3FE9166DFFCA4F828C9562480FADF8" ma:contentTypeVersion="17" ma:contentTypeDescription="Create a new document." ma:contentTypeScope="" ma:versionID="99b97478d634bcb6731d6423c0aa6266">
  <xsd:schema xmlns:xsd="http://www.w3.org/2001/XMLSchema" xmlns:xs="http://www.w3.org/2001/XMLSchema" xmlns:p="http://schemas.microsoft.com/office/2006/metadata/properties" xmlns:ns3="b2463319-f063-494d-be28-0864aafcbfaf" xmlns:ns4="cb70dd5e-aeba-4303-895e-0ae485ba4d8f" targetNamespace="http://schemas.microsoft.com/office/2006/metadata/properties" ma:root="true" ma:fieldsID="145e044a657221f1d5675606702a2248" ns3:_="" ns4:_="">
    <xsd:import namespace="b2463319-f063-494d-be28-0864aafcbfaf"/>
    <xsd:import namespace="cb70dd5e-aeba-4303-895e-0ae485ba4d8f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Vers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63319-f063-494d-be28-0864aafcbfaf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0dd5e-aeba-4303-895e-0ae485ba4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Version xmlns="b2463319-f063-494d-be28-0864aafcbfaf" xsi:nil="true"/>
    <MigrationWizIdPermissions xmlns="b2463319-f063-494d-be28-0864aafcbfaf" xsi:nil="true"/>
    <_activity xmlns="b2463319-f063-494d-be28-0864aafcbfaf" xsi:nil="true"/>
    <MigrationWizId xmlns="b2463319-f063-494d-be28-0864aafcbfaf" xsi:nil="true"/>
  </documentManagement>
</p:properties>
</file>

<file path=customXml/itemProps1.xml><?xml version="1.0" encoding="utf-8"?>
<ds:datastoreItem xmlns:ds="http://schemas.openxmlformats.org/officeDocument/2006/customXml" ds:itemID="{278872C4-610F-4EFD-8D71-45C4CAE475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63319-f063-494d-be28-0864aafcbfaf"/>
    <ds:schemaRef ds:uri="cb70dd5e-aeba-4303-895e-0ae485ba4d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1688F7-06B1-49E1-A8F0-4265268EC6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70BB2F-B73D-4C78-BD03-F717E9B4E6BD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b2463319-f063-494d-be28-0864aafcbfaf"/>
    <ds:schemaRef ds:uri="http://purl.org/dc/dcmitype/"/>
    <ds:schemaRef ds:uri="cb70dd5e-aeba-4303-895e-0ae485ba4d8f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100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Arial</vt:lpstr>
      <vt:lpstr>Calibri</vt:lpstr>
      <vt:lpstr>Calibri Light</vt:lpstr>
      <vt:lpstr>Times New Roman</vt:lpstr>
      <vt:lpstr>Office Theme</vt:lpstr>
      <vt:lpstr>POINTER TYPE IN C#</vt:lpstr>
      <vt:lpstr>What is Pointer Type in C#?</vt:lpstr>
      <vt:lpstr>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TYPE IN C#</dc:title>
  <dc:creator>Jonathan Ndambuki</dc:creator>
  <cp:lastModifiedBy>Jonathan Ndambuki</cp:lastModifiedBy>
  <cp:revision>2</cp:revision>
  <dcterms:created xsi:type="dcterms:W3CDTF">2023-05-13T14:12:33Z</dcterms:created>
  <dcterms:modified xsi:type="dcterms:W3CDTF">2023-05-13T15:14:46Z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0x0101006A3FE9166DFFCA4F828C9562480FADF8</vt:lpwstr>
  </property>
</Properties>
</file>