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35" r:id="rId3"/>
    <p:sldId id="336" r:id="rId4"/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B31-CE94-48F8-9502-68F75B301C8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8CBD2-3C29-4DEE-BA0D-0CCAAB70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F6FF-802E-6581-84A8-8397EEF7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D6E0-555F-7FD1-628D-E96E729C1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90A4-7005-B299-1DCE-9EEB3562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D150-E20A-DB9B-D980-884CC6A3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8B9E-1A67-E216-1541-291866CD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3728-25FB-BA6E-8DC3-7B76F842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3465-904E-9F15-D27E-9DC5093F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A1FF-11D0-CDF1-6655-A9D433AB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D454-1057-3B7B-CD9F-B33803B2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420E-F980-4234-54BF-22C4C1F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7DE9F-8C7E-55D4-303F-91CF95F3F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ACC37-FD61-2E34-E6C1-E8FD03667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A42E-40F3-0CF2-C490-0A4F653E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1971-CA1E-53BB-1D6D-1E827C3A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9055-9B64-B059-8904-42E32B21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3661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20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FF29-E886-1C3B-A170-22D7B6E6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99F2-080E-FF9E-5F79-32064C77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FB15-CCB2-33F6-07BD-7D57014B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E43E-496D-394A-8942-B24203C7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36EE-AD31-DD91-F7F1-6628F57E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D5B3-B97A-26F8-3270-5C9DFE1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29B19-F1EA-F7C2-00D6-5CFC3B25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2907-96A9-A642-EE4C-1BEB14E9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CBCA-61BB-402F-95CE-F5DA50D5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FA5A-F3DF-4AF9-E14F-6D401A72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6CB9-234D-A801-44C7-66473C2B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E880-5EEF-4EFB-B389-0D4042FF9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FDCA6-5165-D0E6-0146-AE486707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4299-8919-3004-0477-634B0229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9B4C-59E6-5C88-0335-BFAC9631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EC12F-2358-874F-CB41-E9F0301B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C84-AC83-3AF8-944C-1DAFF854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B8A8-9502-F22C-359C-FC041EDA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0C6A-F691-1861-16A9-73DF364F5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939BE-6B86-A847-B90D-DE06EE71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86B89-F88F-56CC-68F4-D6E51DB3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87B86-A097-A706-15ED-B547686A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7E689-910F-5B37-6692-6120299B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76DC-B1AE-E3CC-B0B7-DD7173AC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1D1E-9697-EFD9-D179-11BA27E6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15AA0-5698-90DF-A645-D2B7934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0DDC6-6538-18E0-72F6-949B6E8B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EA0D3-5742-BFED-2A2D-D20868EC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5052C-5BF3-BA9E-FE40-BA1B0CD1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D03-5BDD-0939-7C8C-9B2515AA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480B-548A-C4BE-F8B1-F88ABCC4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E78B-6AAF-8703-E281-F4ED4364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2DD5-38B9-F755-C0F9-90834973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8D97-D30E-CD35-5484-C8176EE6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E4BCA-58A2-9FCC-2DFB-804285CD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ADFA-7B1F-4D4E-8552-DBE72E28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4DD5-4CE5-59A4-0A30-94C76B35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45ED-E2D3-B907-6D6F-6B57521D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211AE-DC4C-E919-3575-F31A22FF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2015D-C807-8D7E-E3A4-A06F18B46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44A7-ABC7-617B-7672-BC0318B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FB96-FBA7-AD7B-E066-1C950F5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BE6A-CA26-AB13-9A5F-91D145A7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295F1-31D9-AAC0-2217-9DE61493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1B33-9644-E405-0092-661570CC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FFCE-A462-679A-270D-C3BCE7F72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24C8-97B9-4023-BA71-DEEE7809A47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8B68-1EA4-7B09-476C-C13CC57BC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F8C4-AC51-FF92-7228-DE5318243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EE97-6C7B-4630-88F1-6536E503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55179" y="2049645"/>
            <a:ext cx="6954983" cy="274947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80F354-A6C6-4D69-60AA-53B6A2D2E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" t="5302" r="1897" b="5096"/>
          <a:stretch/>
        </p:blipFill>
        <p:spPr>
          <a:xfrm>
            <a:off x="890631" y="1627465"/>
            <a:ext cx="10410738" cy="4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D0CE-784B-498B-0564-8F9B3AFA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CA601-57AA-A951-885F-5EBF204E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8" y="2541930"/>
            <a:ext cx="5229225" cy="117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384BF-8959-B9B8-222D-AD0D19B9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17" y="2941979"/>
            <a:ext cx="21431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731E-33CE-9175-E3C3-1A929543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3F8D6-73C1-83B1-B9FB-34BEA6D0E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19075"/>
            <a:ext cx="10405145" cy="4563125"/>
          </a:xfrm>
        </p:spPr>
        <p:txBody>
          <a:bodyPr/>
          <a:lstStyle/>
          <a:p>
            <a:r>
              <a:rPr lang="en-US" dirty="0"/>
              <a:t>Scope is where a variable or a constant has a meaning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1D128-6AA1-39D0-6AE7-5B89AE2D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52" y="2373883"/>
            <a:ext cx="5410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PRIMITIVE  TYPES</vt:lpstr>
      <vt:lpstr>PowerPoint Presentation</vt:lpstr>
      <vt:lpstr>Overflowing </vt:lpstr>
      <vt:lpstr>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 TYPES</dc:title>
  <dc:creator>Jonathan Ndambuki</dc:creator>
  <cp:lastModifiedBy>Jonathan Ndambuki</cp:lastModifiedBy>
  <cp:revision>1</cp:revision>
  <dcterms:created xsi:type="dcterms:W3CDTF">2023-05-26T06:56:54Z</dcterms:created>
  <dcterms:modified xsi:type="dcterms:W3CDTF">2023-05-26T08:53:17Z</dcterms:modified>
</cp:coreProperties>
</file>