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FBF67-807E-4A8D-8621-9554882ADEF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6E7D-DD13-46C1-AF31-A5FC98E8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D4E-9930-19D9-F94E-B188BCCE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C7890-7257-B48F-5C5E-57D5252AF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8507-2221-341F-89F7-F0C6F38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24B2-81A4-3B34-9EF2-70F6490B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59CC-8667-FDB7-CA99-B76BDCF8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7615-3380-DE5B-1A83-D724D6E8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D0DB-B8A1-A413-7069-66BAF089A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6E31-186D-E1E4-D4A8-5F1F6898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9418-9AE9-30FB-B659-9C22070D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E0F6-E93E-82A2-1C83-C089884B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D6AFA-4176-6F2D-B021-D3FDD2BFA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EB04E-46EE-D423-595F-B6D083ED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F6A0-4A13-9DFE-2971-432CD4F6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5B5A-994B-6A96-DEBB-114CEE8E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EE25-F22E-52B8-F4A2-FD3128C5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1243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50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477A-DAAA-848D-A600-954CBD67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3BDC-2D50-8B45-DCC6-B3616F7D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9A55-489A-A71D-5A3C-9348D0B5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A175-9DFA-F9C4-013A-2F5AEBC4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27D5-D7FD-4F77-4200-32C58BCC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5F64-2B66-FC7E-ECB9-5DC13DB9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189C-AAFF-1557-B719-082C35C1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751E-1C75-A562-9C6E-5439574B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481ED-90E9-D041-4DAC-FA05DDC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E20B-22EF-B00F-6CD9-ADD20123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2CA2-FB43-807A-9641-4F1C5BD5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46E6-AD80-EC40-F5EE-006363FE5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C747-2BD6-4B6B-1816-ED4744D5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4239D-9FE6-41DD-AD3F-93F0B065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32D1-D5EE-F9E4-B9C3-ABE66B1B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B18C-FB49-B21B-6589-7976238D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A0EE-E637-C35F-527B-3BD8DFAF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2E69-2B0D-2C2C-A9E2-E8CAD903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D195C-47E2-8B1F-4933-A70697867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B5083-0497-F3E6-4FBF-9FD8CF1CA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8C520-1087-DDAA-F8D6-593A600E1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38FB2-AEE6-9B04-638D-0026456A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E87E7-C0F7-E3B6-23B0-F88963C1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E62D-13C2-CDCA-97EE-17021CF4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E7F0-AB08-2556-1650-D0B2A758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EE74D-8075-5ADA-A084-18F961DC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001A-5481-915A-FEBE-BA7D1522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2FEC1-2835-ECD6-433E-D1C18971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9E625-F0A8-671C-A654-91C3888B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CBE2B-CBF6-5562-7D4B-051635EA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D28D3-F5E2-40D6-6B07-FA33583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6AA3-C5C7-A9F0-5311-6D7E747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034C-5223-28CA-F836-24E067F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32311-0309-C990-48DD-5BB494C7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B28E9-2AE7-995C-A25E-7C941FD9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B39BF-F205-7E4E-E7BA-E3AECD8B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0013C-1CD5-EDA3-E0FA-304B27C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92B5-90AB-7D96-39FE-61AF0399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98618-2AA4-2C43-FA06-B9328CD85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9A2BF-98FF-B0C3-A914-30AB59E0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9A0A-CD25-22F1-7544-3C9C22B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D449A-3699-A3A7-81B7-4D2827F9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F3681-C922-CF89-3BAC-05C4682B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A3EDC-BB1D-12A6-707C-23FF63F3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2E17-7F3C-F87D-9FF6-E5E1BB1F7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6B988-9FD6-9F81-178E-78CED3E9D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630D-EC0A-4789-8672-502AF5F87B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46F9-F65F-7E6C-07C2-819C1B3D7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8EA2-8EBE-25ED-F235-44FEE73F3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2C2F-B6C4-49FF-AE67-FB070163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55179" y="2049645"/>
            <a:ext cx="6954983" cy="274947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3A3B-EFD6-560C-08FB-6FD6534D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implicit Type 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D6E7D-30AD-C95E-C7AF-5EDC9ECF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54" y="3116709"/>
            <a:ext cx="3219450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0D929-0662-5333-98B6-828E0F2F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507649"/>
            <a:ext cx="1333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31DD-2A07-2997-E7ED-F9EDB16E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9795029" cy="905923"/>
          </a:xfrm>
        </p:spPr>
        <p:txBody>
          <a:bodyPr/>
          <a:lstStyle/>
          <a:p>
            <a:r>
              <a:rPr lang="en-US" dirty="0"/>
              <a:t>Explicit 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FF4AD-FC98-B636-034B-F77399A1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905" y="1713389"/>
            <a:ext cx="11319029" cy="4935985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If you want to convert the large data type to a smaller data type in C# , them you need to use explicit casting.</a:t>
            </a:r>
          </a:p>
          <a:p>
            <a:pPr marL="152396" indent="0">
              <a:buNone/>
            </a:pPr>
            <a:r>
              <a:rPr lang="en-US" dirty="0"/>
              <a:t>Here we convert large data types (like double, long) to smaller data types like (int, byte, short, float).</a:t>
            </a:r>
          </a:p>
          <a:p>
            <a:pPr marL="152396" indent="0">
              <a:buNone/>
            </a:pPr>
            <a:r>
              <a:rPr lang="en-US" dirty="0"/>
              <a:t>There is a chance of data loss or  failed conversion for some reasons , so this is  unsafe type of conversion.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But where is 232 coming from ? (1000- (256 *3))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58A37-5C54-43A4-5A73-3D064690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6" y="4411337"/>
            <a:ext cx="3260260" cy="103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6BC89-10F7-7E37-9426-E83EFC515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99" y="4820761"/>
            <a:ext cx="1114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4425-E3BF-FADC-E56A-BBC17BED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10673918" cy="852657"/>
          </a:xfrm>
        </p:spPr>
        <p:txBody>
          <a:bodyPr/>
          <a:lstStyle/>
          <a:p>
            <a:r>
              <a:rPr lang="en-US" dirty="0"/>
              <a:t>Conversion between non-compatible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6D5D-B32A-2548-2A62-34ACA99D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35837"/>
            <a:ext cx="11206579" cy="4980373"/>
          </a:xfrm>
        </p:spPr>
        <p:txBody>
          <a:bodyPr/>
          <a:lstStyle/>
          <a:p>
            <a:r>
              <a:rPr lang="en-US" dirty="0"/>
              <a:t>For conversion with non- compatible  types we use helper methods in C#.</a:t>
            </a:r>
          </a:p>
          <a:p>
            <a:endParaRPr lang="en-US" dirty="0"/>
          </a:p>
          <a:p>
            <a:r>
              <a:rPr lang="en-US" dirty="0"/>
              <a:t>Its impossible  to convert this either implicitly or explicitly so for this example dotnet provides us with a class known as Convert, Parse Method and TryParse.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A744A-07AD-3C53-9CDE-ACC7E5ED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95" y="1991095"/>
            <a:ext cx="203835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7522B-8856-C6E0-6A36-268A4B64D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39"/>
          <a:stretch/>
        </p:blipFill>
        <p:spPr>
          <a:xfrm>
            <a:off x="3410227" y="1991095"/>
            <a:ext cx="22288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1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4431-CAB1-88FB-B447-7C284938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10114625" cy="1443600"/>
          </a:xfrm>
        </p:spPr>
        <p:txBody>
          <a:bodyPr/>
          <a:lstStyle/>
          <a:p>
            <a:r>
              <a:rPr lang="en-US" dirty="0"/>
              <a:t>Convert Class Helper Methods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BDEA1-5507-2466-433B-3911E002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62470"/>
            <a:ext cx="11046781" cy="46197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Convert class has a static methods which can be used to convert to a desired type. If the conversion is not possible I throws an error.</a:t>
            </a:r>
          </a:p>
          <a:p>
            <a:r>
              <a:rPr lang="en-US" dirty="0"/>
              <a:t>Here are the Methods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23685-09CA-B345-1517-44D80D25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27" y="3006070"/>
            <a:ext cx="5619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2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1F9-1470-6990-04E1-72CE9D08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Convert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9C41B-2EB7-53EB-F712-4DFA0AA8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1" y="1511497"/>
            <a:ext cx="5297889" cy="1988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DC6B8-8495-859D-5E8B-99440389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72" y="2118156"/>
            <a:ext cx="26193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72926-85CC-4295-0B14-4008BCBF6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9" b="17226"/>
          <a:stretch/>
        </p:blipFill>
        <p:spPr>
          <a:xfrm>
            <a:off x="798111" y="3994951"/>
            <a:ext cx="8753475" cy="21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8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B0FE-78DD-FF66-678E-F2C90A1B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807"/>
            <a:ext cx="10958004" cy="533061"/>
          </a:xfrm>
        </p:spPr>
        <p:txBody>
          <a:bodyPr/>
          <a:lstStyle/>
          <a:p>
            <a:r>
              <a:rPr lang="en-US" dirty="0"/>
              <a:t>Parse()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A65D2-9072-2C09-8A18-0DB50F54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985421"/>
            <a:ext cx="11250967" cy="51967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2EA6-D378-1146-BFEB-72DB2DBD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9121629" cy="643828"/>
          </a:xfrm>
        </p:spPr>
        <p:txBody>
          <a:bodyPr/>
          <a:lstStyle/>
          <a:p>
            <a:r>
              <a:rPr lang="en-US" dirty="0"/>
              <a:t>Variable/Constants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05E3-99E4-1500-ED0A-063F6B47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97248"/>
            <a:ext cx="10094752" cy="4084952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Variable is a name given to a storage location in memory</a:t>
            </a:r>
          </a:p>
          <a:p>
            <a:pPr marL="152396" indent="0">
              <a:buNone/>
            </a:pPr>
            <a:r>
              <a:rPr lang="en-US" dirty="0"/>
              <a:t>Constant is an immutable value</a:t>
            </a:r>
          </a:p>
        </p:txBody>
      </p:sp>
    </p:spTree>
    <p:extLst>
      <p:ext uri="{BB962C8B-B14F-4D97-AF65-F5344CB8AC3E}">
        <p14:creationId xmlns:p14="http://schemas.microsoft.com/office/powerpoint/2010/main" val="204134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E9F6-9CA1-78AB-2DDE-6EC9A9B4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/Constants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C56A5-953B-A44D-3AE9-C74735E8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921079"/>
            <a:ext cx="10690371" cy="4261121"/>
          </a:xfrm>
        </p:spPr>
        <p:txBody>
          <a:bodyPr/>
          <a:lstStyle/>
          <a:p>
            <a:r>
              <a:rPr lang="en-US" dirty="0"/>
              <a:t>To declare a variable we use the variable datatype followed by the variable  name, then you can choose to initialize the variable or initialize later.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We can not print/use  a uninitialized variable</a:t>
            </a:r>
          </a:p>
          <a:p>
            <a:r>
              <a:rPr lang="en-US" dirty="0"/>
              <a:t>To declare a constant we have to use the const keyword followed by the datatype then the variable name and with constants we have to initialize them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47D3D-BA2A-FE80-0B58-4322AF94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17" y="2882129"/>
            <a:ext cx="2376080" cy="71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5DB10-1230-D80E-3B7C-68C1E771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33" y="3597508"/>
            <a:ext cx="2533650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4690D-AD01-451A-3AD1-A556EE746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239" y="5033263"/>
            <a:ext cx="23431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2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C0BA-756A-E41C-967D-0505DDFB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9373299" cy="593494"/>
          </a:xfrm>
        </p:spPr>
        <p:txBody>
          <a:bodyPr/>
          <a:lstStyle/>
          <a:p>
            <a:r>
              <a:rPr lang="en-US" dirty="0"/>
              <a:t>C# Identifiers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DC74-1809-E3FF-38C6-7E151125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60351"/>
            <a:ext cx="10950429" cy="5150841"/>
          </a:xfrm>
        </p:spPr>
        <p:txBody>
          <a:bodyPr/>
          <a:lstStyle/>
          <a:p>
            <a:r>
              <a:rPr lang="en-US" dirty="0"/>
              <a:t>An identifier is the name you assign to a type (class, interface, struct, record, delegate, or enum), member, variable, or namespace.</a:t>
            </a:r>
          </a:p>
          <a:p>
            <a:r>
              <a:rPr lang="en-US" b="1" dirty="0"/>
              <a:t>Valid identifiers must follow these rules:</a:t>
            </a:r>
          </a:p>
          <a:p>
            <a:r>
              <a:rPr lang="en-US" dirty="0"/>
              <a:t>Identifiers must start with a letter or underscore (_).</a:t>
            </a:r>
          </a:p>
          <a:p>
            <a:r>
              <a:rPr lang="en-US" dirty="0"/>
              <a:t>Identifiers may contain Unicode letter characters, decimal digit characters, Unicode connecting characters</a:t>
            </a:r>
          </a:p>
          <a:p>
            <a:r>
              <a:rPr lang="en-US" dirty="0"/>
              <a:t>Identifier cannot be a reserved keyword </a:t>
            </a:r>
          </a:p>
          <a:p>
            <a:r>
              <a:rPr lang="en-US" dirty="0"/>
              <a:t>You can declare identifiers that match C# keywords by using the @ prefix on the identifier. The @ is not part of the identifier name. For example, @if declares an identifier named if.</a:t>
            </a:r>
          </a:p>
          <a:p>
            <a:r>
              <a:rPr lang="en-US" dirty="0"/>
              <a:t>Always use meaningful names e.g. instead of data say studentMarks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8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F1EA-C48A-03C1-3315-E91ED019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93FD-A05C-4ACE-22F3-E2FC9DA9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16122"/>
            <a:ext cx="11051097" cy="3865227"/>
          </a:xfrm>
        </p:spPr>
        <p:txBody>
          <a:bodyPr/>
          <a:lstStyle/>
          <a:p>
            <a:r>
              <a:rPr lang="en-US" dirty="0"/>
              <a:t>camelCase : firstName</a:t>
            </a:r>
          </a:p>
          <a:p>
            <a:r>
              <a:rPr lang="en-US" dirty="0"/>
              <a:t>Pascal Case :FirstName</a:t>
            </a:r>
          </a:p>
          <a:p>
            <a:r>
              <a:rPr lang="en-US" dirty="0"/>
              <a:t>Hungarian Notation : strFirstName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b="1" dirty="0"/>
              <a:t>Common Naming Conventions:</a:t>
            </a:r>
          </a:p>
          <a:p>
            <a:pPr marL="152396" indent="0">
              <a:buNone/>
            </a:pPr>
            <a:r>
              <a:rPr lang="en-US" dirty="0"/>
              <a:t>For local variables use camel case</a:t>
            </a:r>
          </a:p>
          <a:p>
            <a:pPr marL="152396" indent="0">
              <a:buNone/>
            </a:pPr>
            <a:r>
              <a:rPr lang="en-US" dirty="0"/>
              <a:t>For constants use Pascal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727A8-C128-D42D-9A27-EDA542F2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47" y="4702727"/>
            <a:ext cx="3133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C21E-06A7-6845-8EED-FB341341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FEFB7-669B-0C05-CCA9-6EDBA040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1" y="1864845"/>
            <a:ext cx="309562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C8F16-77F8-B3B8-2BBE-7B01F969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67" y="1807694"/>
            <a:ext cx="295275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F4C61-4E1B-0D0F-742D-4A43F6C07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9"/>
          <a:stretch/>
        </p:blipFill>
        <p:spPr>
          <a:xfrm>
            <a:off x="8196044" y="2083918"/>
            <a:ext cx="1906431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5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573C-7913-30DA-2664-3857AA41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9053"/>
            <a:ext cx="8509233" cy="593494"/>
          </a:xfrm>
        </p:spPr>
        <p:txBody>
          <a:bodyPr/>
          <a:lstStyle/>
          <a:p>
            <a:r>
              <a:rPr lang="en-US" dirty="0"/>
              <a:t>Using The var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2A5D1-50E8-D7BE-26DF-A160B10E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182848"/>
            <a:ext cx="10908485" cy="4983060"/>
          </a:xfrm>
        </p:spPr>
        <p:txBody>
          <a:bodyPr/>
          <a:lstStyle/>
          <a:p>
            <a:r>
              <a:rPr lang="en-US" dirty="0"/>
              <a:t>var data type was introduced in C# 3.0. var is used to declare implicitly typed local variable means it tells the compiler to figure out the type of the variable at compilation time. A var variable must be initialized at the time of declaration.</a:t>
            </a:r>
          </a:p>
          <a:p>
            <a:r>
              <a:rPr lang="en-US" dirty="0"/>
              <a:t>For byte however you have to explicitly cast it because the compiler will assign int.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FB630-2914-31BA-1E31-81DE8101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92" y="3983533"/>
            <a:ext cx="3212940" cy="1691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1ABDE-F23A-2631-840B-9C9ACD48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25" y="4110204"/>
            <a:ext cx="297180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4F9D4-F256-4909-53B6-064FC39D1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413" y="4281653"/>
            <a:ext cx="1838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0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A598-770C-0F8E-F699-395CE248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9591413" cy="920665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11CC8-9D3B-E4FA-254D-1EAD8D80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86855"/>
            <a:ext cx="11179947" cy="4818131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What is Type Casting</a:t>
            </a:r>
          </a:p>
          <a:p>
            <a:pPr marL="152396" indent="0">
              <a:buNone/>
            </a:pPr>
            <a:r>
              <a:rPr lang="en-US" dirty="0"/>
              <a:t>This is the C# process of changing one data type value into another data type. Type conversion is only possible in data types that are compatible with each other . If a datatype is not compatible we get a compile time error.</a:t>
            </a:r>
          </a:p>
          <a:p>
            <a:pPr marL="152396" indent="0">
              <a:buNone/>
            </a:pPr>
            <a:r>
              <a:rPr lang="en-US" b="1" dirty="0"/>
              <a:t>Types of Type Casting</a:t>
            </a:r>
          </a:p>
          <a:p>
            <a:pPr marL="152396" indent="0">
              <a:buNone/>
            </a:pPr>
            <a:r>
              <a:rPr lang="en-US" dirty="0"/>
              <a:t>Implicit type conversion </a:t>
            </a:r>
          </a:p>
          <a:p>
            <a:pPr marL="152396" indent="0">
              <a:buNone/>
            </a:pPr>
            <a:r>
              <a:rPr lang="en-US" dirty="0"/>
              <a:t>Explicit type conversion (casting)</a:t>
            </a:r>
          </a:p>
          <a:p>
            <a:pPr marL="152396" indent="0">
              <a:buNone/>
            </a:pPr>
            <a:r>
              <a:rPr lang="en-US" dirty="0"/>
              <a:t>Conversion between non-compatible types</a:t>
            </a:r>
          </a:p>
        </p:txBody>
      </p:sp>
    </p:spTree>
    <p:extLst>
      <p:ext uri="{BB962C8B-B14F-4D97-AF65-F5344CB8AC3E}">
        <p14:creationId xmlns:p14="http://schemas.microsoft.com/office/powerpoint/2010/main" val="186903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BF3E-89AC-AE18-B00B-8E3712E6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7691021" cy="639593"/>
          </a:xfrm>
        </p:spPr>
        <p:txBody>
          <a:bodyPr/>
          <a:lstStyle/>
          <a:p>
            <a:r>
              <a:rPr lang="en-US" dirty="0"/>
              <a:t>Implicit Type 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4715-0395-A340-D331-2FDC9212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953087"/>
            <a:ext cx="10972800" cy="4625266"/>
          </a:xfrm>
        </p:spPr>
        <p:txBody>
          <a:bodyPr/>
          <a:lstStyle/>
          <a:p>
            <a:r>
              <a:rPr lang="en-US" dirty="0"/>
              <a:t>This is automatically done by the compiler and there will be no data loss. The Type casting is done from a smaller data type to a larger data type.</a:t>
            </a:r>
          </a:p>
          <a:p>
            <a:pPr marL="152396" indent="0">
              <a:buNone/>
            </a:pPr>
            <a:r>
              <a:rPr lang="en-US" b="1" dirty="0"/>
              <a:t>This Conversion happens when :</a:t>
            </a:r>
          </a:p>
          <a:p>
            <a:pPr marL="152396" indent="0">
              <a:buNone/>
            </a:pPr>
            <a:r>
              <a:rPr lang="en-US" dirty="0"/>
              <a:t>	 The two data types are compatible</a:t>
            </a:r>
          </a:p>
          <a:p>
            <a:pPr marL="152396" indent="0">
              <a:buNone/>
            </a:pPr>
            <a:r>
              <a:rPr lang="en-US" dirty="0"/>
              <a:t>	 When we assign a value of  a smaller data type to a bigger data type.</a:t>
            </a:r>
          </a:p>
          <a:p>
            <a:pPr marL="152396" indent="0">
              <a:buNone/>
            </a:pPr>
            <a:r>
              <a:rPr lang="en-US" dirty="0"/>
              <a:t>The following is a diagram to illustrate possible conversions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20157-609F-4FBD-5BE5-E3101D30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41" y="5200650"/>
            <a:ext cx="5343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646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VARIABLE AND CONSTANTS</vt:lpstr>
      <vt:lpstr>Variable/Constants</vt:lpstr>
      <vt:lpstr>Declaring Variables /Constants</vt:lpstr>
      <vt:lpstr>C# Identifiers Rules</vt:lpstr>
      <vt:lpstr>Naming convention </vt:lpstr>
      <vt:lpstr>More on variables</vt:lpstr>
      <vt:lpstr>Using The var keyword</vt:lpstr>
      <vt:lpstr>Type Conversion</vt:lpstr>
      <vt:lpstr>Implicit Type Casting</vt:lpstr>
      <vt:lpstr>Example of implicit Type Casting</vt:lpstr>
      <vt:lpstr>Explicit Type Conversion</vt:lpstr>
      <vt:lpstr>Conversion between non-compatible types </vt:lpstr>
      <vt:lpstr>Convert Class Helper Methods In C#</vt:lpstr>
      <vt:lpstr>Example with Convert Class</vt:lpstr>
      <vt:lpstr>Parse()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AND CONSTANTS</dc:title>
  <dc:creator>Jonathan Ndambuki</dc:creator>
  <cp:lastModifiedBy>Jonathan Ndambuki</cp:lastModifiedBy>
  <cp:revision>10</cp:revision>
  <dcterms:created xsi:type="dcterms:W3CDTF">2023-05-26T06:29:21Z</dcterms:created>
  <dcterms:modified xsi:type="dcterms:W3CDTF">2023-05-26T08:52:52Z</dcterms:modified>
</cp:coreProperties>
</file>