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9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1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981A-E316-4AD6-9FF0-86E6128ECA8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DA1-3E3A-434E-99B8-A2F2A782A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9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1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Air interface recombination rate eliminates the overshooting signal</a:t>
            </a:r>
          </a:p>
          <a:p>
            <a:r>
              <a:rPr lang="en-GB" dirty="0" err="1" smtClean="0"/>
              <a:t>V_total</a:t>
            </a:r>
            <a:r>
              <a:rPr lang="en-GB" dirty="0" smtClean="0"/>
              <a:t> is dominated by the band bending?</a:t>
            </a:r>
          </a:p>
          <a:p>
            <a:r>
              <a:rPr lang="en-GB" dirty="0" smtClean="0"/>
              <a:t>Charge extraction rate affect the sign of </a:t>
            </a:r>
            <a:r>
              <a:rPr lang="en-GB" smtClean="0"/>
              <a:t>single layer SPV?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Chin, Yi-Chun</dc:creator>
  <cp:lastModifiedBy>Chin, Yi-Chun</cp:lastModifiedBy>
  <cp:revision>1</cp:revision>
  <dcterms:created xsi:type="dcterms:W3CDTF">2019-09-23T17:42:34Z</dcterms:created>
  <dcterms:modified xsi:type="dcterms:W3CDTF">2019-09-23T17:43:07Z</dcterms:modified>
</cp:coreProperties>
</file>