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23118-E4CF-4C35-BA52-ED4F51F95296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ED56B8D-25C7-4D70-A9D9-950AC202C336}">
      <dgm:prSet phldrT="[Text]"/>
      <dgm:spPr/>
      <dgm:t>
        <a:bodyPr/>
        <a:lstStyle/>
        <a:p>
          <a:r>
            <a:rPr lang="en-US" dirty="0"/>
            <a:t>HUNGER IN KENYA </a:t>
          </a:r>
        </a:p>
      </dgm:t>
    </dgm:pt>
    <dgm:pt modelId="{B2133D61-841B-47C4-8608-D92E1FC4F1C2}" type="parTrans" cxnId="{14437935-8E53-4F64-8D0D-A555C65682CC}">
      <dgm:prSet/>
      <dgm:spPr/>
      <dgm:t>
        <a:bodyPr/>
        <a:lstStyle/>
        <a:p>
          <a:endParaRPr lang="en-US"/>
        </a:p>
      </dgm:t>
    </dgm:pt>
    <dgm:pt modelId="{8DC242C4-460A-40BF-B819-BE172700C41A}" type="sibTrans" cxnId="{14437935-8E53-4F64-8D0D-A555C65682CC}">
      <dgm:prSet/>
      <dgm:spPr/>
      <dgm:t>
        <a:bodyPr/>
        <a:lstStyle/>
        <a:p>
          <a:endParaRPr lang="en-US"/>
        </a:p>
      </dgm:t>
    </dgm:pt>
    <dgm:pt modelId="{5839EBF1-D4EE-4410-B55D-C0D7195D5F14}" type="pres">
      <dgm:prSet presAssocID="{FCC23118-E4CF-4C35-BA52-ED4F51F952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BD1AB7-42C0-4604-8442-F771AE2E96F4}" type="pres">
      <dgm:prSet presAssocID="{AED56B8D-25C7-4D70-A9D9-950AC202C336}" presName="hierRoot1" presStyleCnt="0">
        <dgm:presLayoutVars>
          <dgm:hierBranch val="init"/>
        </dgm:presLayoutVars>
      </dgm:prSet>
      <dgm:spPr/>
    </dgm:pt>
    <dgm:pt modelId="{8897A589-D062-451C-8B7C-2E165AB902CD}" type="pres">
      <dgm:prSet presAssocID="{AED56B8D-25C7-4D70-A9D9-950AC202C336}" presName="rootComposite1" presStyleCnt="0"/>
      <dgm:spPr/>
    </dgm:pt>
    <dgm:pt modelId="{0FB9101A-14A3-43F1-BF2F-BC886DD19BBD}" type="pres">
      <dgm:prSet presAssocID="{AED56B8D-25C7-4D70-A9D9-950AC202C336}" presName="rootText1" presStyleLbl="node0" presStyleIdx="0" presStyleCnt="1">
        <dgm:presLayoutVars>
          <dgm:chPref val="3"/>
        </dgm:presLayoutVars>
      </dgm:prSet>
      <dgm:spPr/>
    </dgm:pt>
    <dgm:pt modelId="{729914CA-4B55-4254-940E-5D64D2DD8599}" type="pres">
      <dgm:prSet presAssocID="{AED56B8D-25C7-4D70-A9D9-950AC202C336}" presName="rootConnector1" presStyleLbl="node1" presStyleIdx="0" presStyleCnt="0"/>
      <dgm:spPr/>
    </dgm:pt>
    <dgm:pt modelId="{E9E22BDF-ADB0-400A-AA3D-0F02F453B973}" type="pres">
      <dgm:prSet presAssocID="{AED56B8D-25C7-4D70-A9D9-950AC202C336}" presName="hierChild2" presStyleCnt="0"/>
      <dgm:spPr/>
    </dgm:pt>
    <dgm:pt modelId="{D21EF357-7EDC-4C8B-9647-A73E9DFBB18B}" type="pres">
      <dgm:prSet presAssocID="{AED56B8D-25C7-4D70-A9D9-950AC202C336}" presName="hierChild3" presStyleCnt="0"/>
      <dgm:spPr/>
    </dgm:pt>
  </dgm:ptLst>
  <dgm:cxnLst>
    <dgm:cxn modelId="{F4E1C719-C8C9-4ADC-A2C0-DD3A0950B31F}" type="presOf" srcId="{AED56B8D-25C7-4D70-A9D9-950AC202C336}" destId="{0FB9101A-14A3-43F1-BF2F-BC886DD19BBD}" srcOrd="0" destOrd="0" presId="urn:microsoft.com/office/officeart/2005/8/layout/orgChart1"/>
    <dgm:cxn modelId="{14437935-8E53-4F64-8D0D-A555C65682CC}" srcId="{FCC23118-E4CF-4C35-BA52-ED4F51F95296}" destId="{AED56B8D-25C7-4D70-A9D9-950AC202C336}" srcOrd="0" destOrd="0" parTransId="{B2133D61-841B-47C4-8608-D92E1FC4F1C2}" sibTransId="{8DC242C4-460A-40BF-B819-BE172700C41A}"/>
    <dgm:cxn modelId="{F125F4CF-5733-4D8F-8EF2-3AF89AAE557C}" type="presOf" srcId="{AED56B8D-25C7-4D70-A9D9-950AC202C336}" destId="{729914CA-4B55-4254-940E-5D64D2DD8599}" srcOrd="1" destOrd="0" presId="urn:microsoft.com/office/officeart/2005/8/layout/orgChart1"/>
    <dgm:cxn modelId="{C66B1CFD-1C6B-4C62-9864-6069AEBBCA40}" type="presOf" srcId="{FCC23118-E4CF-4C35-BA52-ED4F51F95296}" destId="{5839EBF1-D4EE-4410-B55D-C0D7195D5F14}" srcOrd="0" destOrd="0" presId="urn:microsoft.com/office/officeart/2005/8/layout/orgChart1"/>
    <dgm:cxn modelId="{A740E4D9-0379-4AD8-9839-99BD995F143D}" type="presParOf" srcId="{5839EBF1-D4EE-4410-B55D-C0D7195D5F14}" destId="{1FBD1AB7-42C0-4604-8442-F771AE2E96F4}" srcOrd="0" destOrd="0" presId="urn:microsoft.com/office/officeart/2005/8/layout/orgChart1"/>
    <dgm:cxn modelId="{15EE03E3-E431-4746-B4A9-B89833EAA960}" type="presParOf" srcId="{1FBD1AB7-42C0-4604-8442-F771AE2E96F4}" destId="{8897A589-D062-451C-8B7C-2E165AB902CD}" srcOrd="0" destOrd="0" presId="urn:microsoft.com/office/officeart/2005/8/layout/orgChart1"/>
    <dgm:cxn modelId="{1D17563F-58E6-42E4-9166-A94C36A988D4}" type="presParOf" srcId="{8897A589-D062-451C-8B7C-2E165AB902CD}" destId="{0FB9101A-14A3-43F1-BF2F-BC886DD19BBD}" srcOrd="0" destOrd="0" presId="urn:microsoft.com/office/officeart/2005/8/layout/orgChart1"/>
    <dgm:cxn modelId="{58CA1211-7669-4500-A73F-0BE9EA5F6CC3}" type="presParOf" srcId="{8897A589-D062-451C-8B7C-2E165AB902CD}" destId="{729914CA-4B55-4254-940E-5D64D2DD8599}" srcOrd="1" destOrd="0" presId="urn:microsoft.com/office/officeart/2005/8/layout/orgChart1"/>
    <dgm:cxn modelId="{1349796A-B9F1-4F70-910B-A836F53648D7}" type="presParOf" srcId="{1FBD1AB7-42C0-4604-8442-F771AE2E96F4}" destId="{E9E22BDF-ADB0-400A-AA3D-0F02F453B973}" srcOrd="1" destOrd="0" presId="urn:microsoft.com/office/officeart/2005/8/layout/orgChart1"/>
    <dgm:cxn modelId="{F38CC584-2D35-447A-824A-0FBA5C343882}" type="presParOf" srcId="{1FBD1AB7-42C0-4604-8442-F771AE2E96F4}" destId="{D21EF357-7EDC-4C8B-9647-A73E9DFBB1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31A45-1F87-49F7-B8A4-E13FF01C51AD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BCE414D-8D8D-4B04-AF33-A0A58A0C1B51}" type="asst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HUNGER IN KENYA</a:t>
          </a:r>
        </a:p>
      </dgm:t>
    </dgm:pt>
    <dgm:pt modelId="{582074D6-F4E2-4949-8667-724D0E5153E0}" type="parTrans" cxnId="{687B6B5C-FF96-4E49-A3AF-460B6552394C}">
      <dgm:prSet/>
      <dgm:spPr/>
      <dgm:t>
        <a:bodyPr/>
        <a:lstStyle/>
        <a:p>
          <a:endParaRPr lang="en-US"/>
        </a:p>
      </dgm:t>
    </dgm:pt>
    <dgm:pt modelId="{2B0ABD57-CB80-4E5D-8886-E67B1BD3705B}" type="sibTrans" cxnId="{687B6B5C-FF96-4E49-A3AF-460B6552394C}">
      <dgm:prSet/>
      <dgm:spPr/>
      <dgm:t>
        <a:bodyPr/>
        <a:lstStyle/>
        <a:p>
          <a:endParaRPr lang="en-US"/>
        </a:p>
      </dgm:t>
    </dgm:pt>
    <dgm:pt modelId="{BB560087-3739-4A4C-9F3D-884573C7F013}">
      <dgm:prSet phldrT="[Text]"/>
      <dgm:spPr/>
      <dgm:t>
        <a:bodyPr/>
        <a:lstStyle/>
        <a:p>
          <a:r>
            <a:rPr lang="en-US" dirty="0"/>
            <a:t>CLIMATE CHANGE</a:t>
          </a:r>
        </a:p>
      </dgm:t>
    </dgm:pt>
    <dgm:pt modelId="{2D06A395-0B6B-4155-8EE3-BB24941BF306}" type="parTrans" cxnId="{1F501513-B112-4AA1-B88F-A03AC9FE0F18}">
      <dgm:prSet/>
      <dgm:spPr/>
      <dgm:t>
        <a:bodyPr/>
        <a:lstStyle/>
        <a:p>
          <a:endParaRPr lang="en-US"/>
        </a:p>
      </dgm:t>
    </dgm:pt>
    <dgm:pt modelId="{42487FD7-4E5C-47A0-AEDC-F217CA573398}" type="sibTrans" cxnId="{1F501513-B112-4AA1-B88F-A03AC9FE0F18}">
      <dgm:prSet/>
      <dgm:spPr/>
      <dgm:t>
        <a:bodyPr/>
        <a:lstStyle/>
        <a:p>
          <a:endParaRPr lang="en-US"/>
        </a:p>
      </dgm:t>
    </dgm:pt>
    <dgm:pt modelId="{7222FE32-C9AD-40E5-88E0-E7D0EE1B3D27}">
      <dgm:prSet phldrT="[Text]"/>
      <dgm:spPr/>
      <dgm:t>
        <a:bodyPr/>
        <a:lstStyle/>
        <a:p>
          <a:r>
            <a:rPr lang="en-US" dirty="0"/>
            <a:t>POVERTY</a:t>
          </a:r>
        </a:p>
      </dgm:t>
    </dgm:pt>
    <dgm:pt modelId="{C2656AE4-01FF-48BC-8052-85818223778C}" type="parTrans" cxnId="{2DC47005-85FF-4C92-9F02-1F56B819E7B3}">
      <dgm:prSet/>
      <dgm:spPr/>
      <dgm:t>
        <a:bodyPr/>
        <a:lstStyle/>
        <a:p>
          <a:endParaRPr lang="en-US"/>
        </a:p>
      </dgm:t>
    </dgm:pt>
    <dgm:pt modelId="{E6700F2F-1EFD-4960-A330-A8B549798418}" type="sibTrans" cxnId="{2DC47005-85FF-4C92-9F02-1F56B819E7B3}">
      <dgm:prSet/>
      <dgm:spPr/>
      <dgm:t>
        <a:bodyPr/>
        <a:lstStyle/>
        <a:p>
          <a:endParaRPr lang="en-US"/>
        </a:p>
      </dgm:t>
    </dgm:pt>
    <dgm:pt modelId="{543E8C90-BF28-4615-82A7-7A62B0AC7DCE}">
      <dgm:prSet phldrT="[Text]"/>
      <dgm:spPr/>
      <dgm:t>
        <a:bodyPr/>
        <a:lstStyle/>
        <a:p>
          <a:r>
            <a:rPr lang="en-US" dirty="0"/>
            <a:t>CONFLICT</a:t>
          </a:r>
        </a:p>
      </dgm:t>
    </dgm:pt>
    <dgm:pt modelId="{66484A62-A415-4735-9230-2E3CBB7A652C}" type="parTrans" cxnId="{D1B12B3B-022F-44D6-8FB2-14356549BBEE}">
      <dgm:prSet/>
      <dgm:spPr/>
      <dgm:t>
        <a:bodyPr/>
        <a:lstStyle/>
        <a:p>
          <a:endParaRPr lang="en-US"/>
        </a:p>
      </dgm:t>
    </dgm:pt>
    <dgm:pt modelId="{0F22A762-0949-47C2-AA6A-115805AF05C9}" type="sibTrans" cxnId="{D1B12B3B-022F-44D6-8FB2-14356549BBEE}">
      <dgm:prSet/>
      <dgm:spPr/>
      <dgm:t>
        <a:bodyPr/>
        <a:lstStyle/>
        <a:p>
          <a:endParaRPr lang="en-US"/>
        </a:p>
      </dgm:t>
    </dgm:pt>
    <dgm:pt modelId="{2D1A6F5C-E16F-4CA8-9D93-46F11535EA16}">
      <dgm:prSet/>
      <dgm:spPr/>
      <dgm:t>
        <a:bodyPr/>
        <a:lstStyle/>
        <a:p>
          <a:r>
            <a:rPr lang="en-US" dirty="0"/>
            <a:t>RAPID POPULATION GROWTH</a:t>
          </a:r>
        </a:p>
      </dgm:t>
    </dgm:pt>
    <dgm:pt modelId="{6F9FFB87-5C70-4CE5-B3A4-10EED35BC4AD}" type="parTrans" cxnId="{A2B1C039-2625-4340-A14B-F091DABFE657}">
      <dgm:prSet/>
      <dgm:spPr/>
      <dgm:t>
        <a:bodyPr/>
        <a:lstStyle/>
        <a:p>
          <a:endParaRPr lang="en-US"/>
        </a:p>
      </dgm:t>
    </dgm:pt>
    <dgm:pt modelId="{8EDA94C4-60A5-47D4-A95D-7EA9A1D9B94E}" type="sibTrans" cxnId="{A2B1C039-2625-4340-A14B-F091DABFE657}">
      <dgm:prSet/>
      <dgm:spPr/>
      <dgm:t>
        <a:bodyPr/>
        <a:lstStyle/>
        <a:p>
          <a:endParaRPr lang="en-US"/>
        </a:p>
      </dgm:t>
    </dgm:pt>
    <dgm:pt modelId="{BB4C3C34-EAE2-406A-9106-24D0ACD7B998}">
      <dgm:prSet/>
      <dgm:spPr/>
      <dgm:t>
        <a:bodyPr/>
        <a:lstStyle/>
        <a:p>
          <a:r>
            <a:rPr lang="en-US" dirty="0"/>
            <a:t>POOR AGRICULTURAL PRACTICES</a:t>
          </a:r>
        </a:p>
      </dgm:t>
    </dgm:pt>
    <dgm:pt modelId="{8FDFE837-A74A-47BF-B8F5-319DB5363114}" type="parTrans" cxnId="{D7717EC6-E62F-4AFB-AD4F-CDC511A3A133}">
      <dgm:prSet/>
      <dgm:spPr/>
      <dgm:t>
        <a:bodyPr/>
        <a:lstStyle/>
        <a:p>
          <a:endParaRPr lang="en-US"/>
        </a:p>
      </dgm:t>
    </dgm:pt>
    <dgm:pt modelId="{4A85FCEE-2DB0-41AB-9F11-F0A05C7C619C}" type="sibTrans" cxnId="{D7717EC6-E62F-4AFB-AD4F-CDC511A3A133}">
      <dgm:prSet/>
      <dgm:spPr/>
      <dgm:t>
        <a:bodyPr/>
        <a:lstStyle/>
        <a:p>
          <a:endParaRPr lang="en-US"/>
        </a:p>
      </dgm:t>
    </dgm:pt>
    <dgm:pt modelId="{2EDE7776-60C6-4269-A60F-2728DF26FAC0}">
      <dgm:prSet/>
      <dgm:spPr/>
      <dgm:t>
        <a:bodyPr/>
        <a:lstStyle/>
        <a:p>
          <a:r>
            <a:rPr lang="en-US" dirty="0"/>
            <a:t>CORRUPTION</a:t>
          </a:r>
        </a:p>
      </dgm:t>
    </dgm:pt>
    <dgm:pt modelId="{A21AAACF-D6C7-4637-B80B-83383CEE721E}" type="parTrans" cxnId="{EC5E89CF-3F59-45C2-8A43-C76E9DB0E98F}">
      <dgm:prSet/>
      <dgm:spPr/>
      <dgm:t>
        <a:bodyPr/>
        <a:lstStyle/>
        <a:p>
          <a:endParaRPr lang="en-US"/>
        </a:p>
      </dgm:t>
    </dgm:pt>
    <dgm:pt modelId="{6A519C33-AC05-44DB-8299-A7DA69A0E1AA}" type="sibTrans" cxnId="{EC5E89CF-3F59-45C2-8A43-C76E9DB0E98F}">
      <dgm:prSet/>
      <dgm:spPr/>
      <dgm:t>
        <a:bodyPr/>
        <a:lstStyle/>
        <a:p>
          <a:endParaRPr lang="en-US"/>
        </a:p>
      </dgm:t>
    </dgm:pt>
    <dgm:pt modelId="{C67FC62E-FFE5-4D22-B7A2-30EF671A26EF}">
      <dgm:prSet/>
      <dgm:spPr/>
      <dgm:t>
        <a:bodyPr/>
        <a:lstStyle/>
        <a:p>
          <a:r>
            <a:rPr lang="en-US" dirty="0"/>
            <a:t>PESTS &amp; DISEASES</a:t>
          </a:r>
        </a:p>
      </dgm:t>
    </dgm:pt>
    <dgm:pt modelId="{A6B7B4D6-24A4-47F0-BC3F-95EC34833781}" type="parTrans" cxnId="{271A85CC-CA7C-4A34-A9C4-8F4D3F8D72E9}">
      <dgm:prSet/>
      <dgm:spPr/>
      <dgm:t>
        <a:bodyPr/>
        <a:lstStyle/>
        <a:p>
          <a:endParaRPr lang="en-US"/>
        </a:p>
      </dgm:t>
    </dgm:pt>
    <dgm:pt modelId="{4FA3F5A3-B747-466C-A79A-7E82A11D04B4}" type="sibTrans" cxnId="{271A85CC-CA7C-4A34-A9C4-8F4D3F8D72E9}">
      <dgm:prSet/>
      <dgm:spPr/>
      <dgm:t>
        <a:bodyPr/>
        <a:lstStyle/>
        <a:p>
          <a:endParaRPr lang="en-US"/>
        </a:p>
      </dgm:t>
    </dgm:pt>
    <dgm:pt modelId="{9C4F1558-A107-4697-B92C-CCD8B8C93B7D}">
      <dgm:prSet/>
      <dgm:spPr/>
      <dgm:t>
        <a:bodyPr/>
        <a:lstStyle/>
        <a:p>
          <a:r>
            <a:rPr lang="en-US" dirty="0"/>
            <a:t>FLOODING</a:t>
          </a:r>
        </a:p>
      </dgm:t>
    </dgm:pt>
    <dgm:pt modelId="{4134BE07-8BFC-478D-AA6E-E881F1049E4B}" type="parTrans" cxnId="{B8A3D8E6-C5C0-4D3E-8EDD-CA1F8472D4AD}">
      <dgm:prSet/>
      <dgm:spPr/>
      <dgm:t>
        <a:bodyPr/>
        <a:lstStyle/>
        <a:p>
          <a:endParaRPr lang="en-US"/>
        </a:p>
      </dgm:t>
    </dgm:pt>
    <dgm:pt modelId="{FDFF8E53-81A3-4E3B-9BFB-CDFE29DD2B3B}" type="sibTrans" cxnId="{B8A3D8E6-C5C0-4D3E-8EDD-CA1F8472D4AD}">
      <dgm:prSet/>
      <dgm:spPr/>
      <dgm:t>
        <a:bodyPr/>
        <a:lstStyle/>
        <a:p>
          <a:endParaRPr lang="en-US"/>
        </a:p>
      </dgm:t>
    </dgm:pt>
    <dgm:pt modelId="{3EA47254-A2E8-4CDB-B3A6-7E49EA9E2621}">
      <dgm:prSet/>
      <dgm:spPr/>
      <dgm:t>
        <a:bodyPr/>
        <a:lstStyle/>
        <a:p>
          <a:r>
            <a:rPr lang="en-US" dirty="0"/>
            <a:t>DISPLACEMENT</a:t>
          </a:r>
        </a:p>
      </dgm:t>
    </dgm:pt>
    <dgm:pt modelId="{5BD47B50-142B-4246-BC5B-74767CA1D08F}" type="parTrans" cxnId="{3913F745-103D-4E51-8651-913AFAEFCF9B}">
      <dgm:prSet/>
      <dgm:spPr/>
      <dgm:t>
        <a:bodyPr/>
        <a:lstStyle/>
        <a:p>
          <a:endParaRPr lang="en-US"/>
        </a:p>
      </dgm:t>
    </dgm:pt>
    <dgm:pt modelId="{89262F1A-ECC0-4897-9A34-7F02AC223D2C}" type="sibTrans" cxnId="{3913F745-103D-4E51-8651-913AFAEFCF9B}">
      <dgm:prSet/>
      <dgm:spPr/>
      <dgm:t>
        <a:bodyPr/>
        <a:lstStyle/>
        <a:p>
          <a:endParaRPr lang="en-US"/>
        </a:p>
      </dgm:t>
    </dgm:pt>
    <dgm:pt modelId="{1DADF5A2-7DF9-4823-A718-3834059A9DBA}">
      <dgm:prSet/>
      <dgm:spPr/>
      <dgm:t>
        <a:bodyPr/>
        <a:lstStyle/>
        <a:p>
          <a:r>
            <a:rPr lang="en-US" dirty="0"/>
            <a:t>DISASTERS &amp; EMERGENCIES</a:t>
          </a:r>
        </a:p>
      </dgm:t>
    </dgm:pt>
    <dgm:pt modelId="{58CF5DDB-DE80-442C-BEAB-72C62A96B2ED}" type="parTrans" cxnId="{65DBCD43-5274-4E80-9BF8-48D23EB8C0BA}">
      <dgm:prSet/>
      <dgm:spPr/>
      <dgm:t>
        <a:bodyPr/>
        <a:lstStyle/>
        <a:p>
          <a:endParaRPr lang="en-US"/>
        </a:p>
      </dgm:t>
    </dgm:pt>
    <dgm:pt modelId="{74658134-ECBE-49AD-AC87-3BACA127A8B0}" type="sibTrans" cxnId="{65DBCD43-5274-4E80-9BF8-48D23EB8C0BA}">
      <dgm:prSet/>
      <dgm:spPr/>
      <dgm:t>
        <a:bodyPr/>
        <a:lstStyle/>
        <a:p>
          <a:endParaRPr lang="en-US"/>
        </a:p>
      </dgm:t>
    </dgm:pt>
    <dgm:pt modelId="{10132CD0-54A2-4AA6-AADA-6EFF9EF2FDCB}">
      <dgm:prSet/>
      <dgm:spPr/>
      <dgm:t>
        <a:bodyPr/>
        <a:lstStyle/>
        <a:p>
          <a:r>
            <a:rPr lang="en-US" dirty="0"/>
            <a:t>INEQUALITY</a:t>
          </a:r>
        </a:p>
      </dgm:t>
    </dgm:pt>
    <dgm:pt modelId="{43C34621-CFFA-4FFB-9D5C-22A66F8B5E31}" type="parTrans" cxnId="{106B5878-787C-4129-A889-1674066F6AE5}">
      <dgm:prSet/>
      <dgm:spPr/>
      <dgm:t>
        <a:bodyPr/>
        <a:lstStyle/>
        <a:p>
          <a:endParaRPr lang="en-US"/>
        </a:p>
      </dgm:t>
    </dgm:pt>
    <dgm:pt modelId="{122D0B17-745D-43D4-9CED-2CAE4D1FBAFC}" type="sibTrans" cxnId="{106B5878-787C-4129-A889-1674066F6AE5}">
      <dgm:prSet/>
      <dgm:spPr/>
      <dgm:t>
        <a:bodyPr/>
        <a:lstStyle/>
        <a:p>
          <a:endParaRPr lang="en-US"/>
        </a:p>
      </dgm:t>
    </dgm:pt>
    <dgm:pt modelId="{7C413170-4676-4A74-8FE4-080C9815E72C}">
      <dgm:prSet/>
      <dgm:spPr/>
      <dgm:t>
        <a:bodyPr/>
        <a:lstStyle/>
        <a:p>
          <a:r>
            <a:rPr lang="en-US" dirty="0"/>
            <a:t>ILLITERACY </a:t>
          </a:r>
        </a:p>
      </dgm:t>
    </dgm:pt>
    <dgm:pt modelId="{5BC2F717-727E-4A27-A2E9-53608750151E}" type="parTrans" cxnId="{FDFA1703-28F8-4AD8-B77B-BEE3888A70EB}">
      <dgm:prSet/>
      <dgm:spPr/>
      <dgm:t>
        <a:bodyPr/>
        <a:lstStyle/>
        <a:p>
          <a:endParaRPr lang="en-US"/>
        </a:p>
      </dgm:t>
    </dgm:pt>
    <dgm:pt modelId="{E8684C4F-1771-472D-A5B5-5456831D12EB}" type="sibTrans" cxnId="{FDFA1703-28F8-4AD8-B77B-BEE3888A70EB}">
      <dgm:prSet/>
      <dgm:spPr/>
      <dgm:t>
        <a:bodyPr/>
        <a:lstStyle/>
        <a:p>
          <a:endParaRPr lang="en-US"/>
        </a:p>
      </dgm:t>
    </dgm:pt>
    <dgm:pt modelId="{F7B487C3-8B12-477A-A7A2-28587BAF69C8}">
      <dgm:prSet/>
      <dgm:spPr/>
      <dgm:t>
        <a:bodyPr/>
        <a:lstStyle/>
        <a:p>
          <a:r>
            <a:rPr lang="en-US" dirty="0"/>
            <a:t>DROUGHT</a:t>
          </a:r>
        </a:p>
      </dgm:t>
    </dgm:pt>
    <dgm:pt modelId="{B03FE42E-581A-40C8-B120-4038F647716E}" type="parTrans" cxnId="{9DBD722A-5387-4D65-A9FD-A94D4D0D4244}">
      <dgm:prSet/>
      <dgm:spPr/>
      <dgm:t>
        <a:bodyPr/>
        <a:lstStyle/>
        <a:p>
          <a:endParaRPr lang="en-US"/>
        </a:p>
      </dgm:t>
    </dgm:pt>
    <dgm:pt modelId="{ACD323B0-7941-4B4A-A62D-E0371EA875E8}" type="sibTrans" cxnId="{9DBD722A-5387-4D65-A9FD-A94D4D0D4244}">
      <dgm:prSet/>
      <dgm:spPr/>
      <dgm:t>
        <a:bodyPr/>
        <a:lstStyle/>
        <a:p>
          <a:endParaRPr lang="en-US"/>
        </a:p>
      </dgm:t>
    </dgm:pt>
    <dgm:pt modelId="{922F3222-4B4E-4B69-B61B-088C6DA0AA00}">
      <dgm:prSet/>
      <dgm:spPr/>
      <dgm:t>
        <a:bodyPr/>
        <a:lstStyle/>
        <a:p>
          <a:r>
            <a:rPr lang="en-US" dirty="0"/>
            <a:t>FOOD AID</a:t>
          </a:r>
        </a:p>
      </dgm:t>
    </dgm:pt>
    <dgm:pt modelId="{34A55445-3169-4B9C-89AB-6EC9354D3081}" type="parTrans" cxnId="{9D23BDDB-A661-4127-A63C-12B01DFB1CE6}">
      <dgm:prSet/>
      <dgm:spPr/>
      <dgm:t>
        <a:bodyPr/>
        <a:lstStyle/>
        <a:p>
          <a:endParaRPr lang="en-US"/>
        </a:p>
      </dgm:t>
    </dgm:pt>
    <dgm:pt modelId="{E7E46706-CD4D-42EE-BF5D-39FC142F9770}" type="sibTrans" cxnId="{9D23BDDB-A661-4127-A63C-12B01DFB1CE6}">
      <dgm:prSet/>
      <dgm:spPr/>
      <dgm:t>
        <a:bodyPr/>
        <a:lstStyle/>
        <a:p>
          <a:endParaRPr lang="en-US"/>
        </a:p>
      </dgm:t>
    </dgm:pt>
    <dgm:pt modelId="{9B665461-4F35-46B7-9B5C-9270CA3CE320}">
      <dgm:prSet/>
      <dgm:spPr/>
      <dgm:t>
        <a:bodyPr/>
        <a:lstStyle/>
        <a:p>
          <a:r>
            <a:rPr lang="en-US" dirty="0"/>
            <a:t>SOIL EROSION</a:t>
          </a:r>
        </a:p>
      </dgm:t>
    </dgm:pt>
    <dgm:pt modelId="{40264273-39EA-47B7-8A58-7065AB3436AE}" type="parTrans" cxnId="{839B6187-BBBA-4E86-AA01-DA37C45F2AE7}">
      <dgm:prSet/>
      <dgm:spPr/>
      <dgm:t>
        <a:bodyPr/>
        <a:lstStyle/>
        <a:p>
          <a:endParaRPr lang="en-US"/>
        </a:p>
      </dgm:t>
    </dgm:pt>
    <dgm:pt modelId="{183AD2A1-0969-4237-9747-8DB12A350B2E}" type="sibTrans" cxnId="{839B6187-BBBA-4E86-AA01-DA37C45F2AE7}">
      <dgm:prSet/>
      <dgm:spPr/>
      <dgm:t>
        <a:bodyPr/>
        <a:lstStyle/>
        <a:p>
          <a:endParaRPr lang="en-US"/>
        </a:p>
      </dgm:t>
    </dgm:pt>
    <dgm:pt modelId="{7285783A-2648-4779-A6E7-6981709E39CB}">
      <dgm:prSet/>
      <dgm:spPr/>
      <dgm:t>
        <a:bodyPr/>
        <a:lstStyle/>
        <a:p>
          <a:r>
            <a:rPr lang="en-US" dirty="0"/>
            <a:t>MONO-AGRI</a:t>
          </a:r>
        </a:p>
      </dgm:t>
    </dgm:pt>
    <dgm:pt modelId="{19FE97E8-999B-4BF7-B7C0-6242AC0F40CB}" type="parTrans" cxnId="{FD39AEDA-7483-4BD8-8BFF-3C517BAF575A}">
      <dgm:prSet/>
      <dgm:spPr/>
      <dgm:t>
        <a:bodyPr/>
        <a:lstStyle/>
        <a:p>
          <a:endParaRPr lang="en-US"/>
        </a:p>
      </dgm:t>
    </dgm:pt>
    <dgm:pt modelId="{05A7FA87-2E0B-4377-BDB9-3B31858A64B6}" type="sibTrans" cxnId="{FD39AEDA-7483-4BD8-8BFF-3C517BAF575A}">
      <dgm:prSet/>
      <dgm:spPr/>
      <dgm:t>
        <a:bodyPr/>
        <a:lstStyle/>
        <a:p>
          <a:endParaRPr lang="en-US"/>
        </a:p>
      </dgm:t>
    </dgm:pt>
    <dgm:pt modelId="{ADD57DDF-489A-42FA-BA21-EFF0922764A1}">
      <dgm:prSet/>
      <dgm:spPr/>
      <dgm:t>
        <a:bodyPr/>
        <a:lstStyle/>
        <a:p>
          <a:r>
            <a:rPr lang="en-US" dirty="0"/>
            <a:t>HIGH FOOD PRICES</a:t>
          </a:r>
        </a:p>
      </dgm:t>
    </dgm:pt>
    <dgm:pt modelId="{1145ED12-FA21-4A37-A3F7-AB023460A19C}" type="parTrans" cxnId="{D1EAF5A2-1C7A-4A6D-9FFA-CFED51164F99}">
      <dgm:prSet/>
      <dgm:spPr/>
      <dgm:t>
        <a:bodyPr/>
        <a:lstStyle/>
        <a:p>
          <a:endParaRPr lang="en-US"/>
        </a:p>
      </dgm:t>
    </dgm:pt>
    <dgm:pt modelId="{A66573DA-E07F-4EE4-B54E-0ED5F9ACC702}" type="sibTrans" cxnId="{D1EAF5A2-1C7A-4A6D-9FFA-CFED51164F99}">
      <dgm:prSet/>
      <dgm:spPr/>
      <dgm:t>
        <a:bodyPr/>
        <a:lstStyle/>
        <a:p>
          <a:endParaRPr lang="en-US"/>
        </a:p>
      </dgm:t>
    </dgm:pt>
    <dgm:pt modelId="{6FAFDB6E-365D-4636-8512-DAE302FE5C1E}">
      <dgm:prSet/>
      <dgm:spPr/>
      <dgm:t>
        <a:bodyPr/>
        <a:lstStyle/>
        <a:p>
          <a:r>
            <a:rPr lang="en-US" dirty="0"/>
            <a:t>GLOBAL WARMING</a:t>
          </a:r>
        </a:p>
      </dgm:t>
    </dgm:pt>
    <dgm:pt modelId="{2F303670-3D69-4145-8D76-ADEC2D8F05FA}" type="parTrans" cxnId="{E0C908C2-F6A4-4CBF-A792-67B76FC4F8C6}">
      <dgm:prSet/>
      <dgm:spPr/>
      <dgm:t>
        <a:bodyPr/>
        <a:lstStyle/>
        <a:p>
          <a:endParaRPr lang="en-US"/>
        </a:p>
      </dgm:t>
    </dgm:pt>
    <dgm:pt modelId="{14C7134C-C175-4FFC-AAD8-468B1F73108A}" type="sibTrans" cxnId="{E0C908C2-F6A4-4CBF-A792-67B76FC4F8C6}">
      <dgm:prSet/>
      <dgm:spPr/>
      <dgm:t>
        <a:bodyPr/>
        <a:lstStyle/>
        <a:p>
          <a:endParaRPr lang="en-US"/>
        </a:p>
      </dgm:t>
    </dgm:pt>
    <dgm:pt modelId="{ED6FD2EF-F1A7-4B01-98A5-B702B73025C7}" type="pres">
      <dgm:prSet presAssocID="{A7A31A45-1F87-49F7-B8A4-E13FF01C51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DE3058-1714-4967-BFE9-8425CAB7E3E5}" type="pres">
      <dgm:prSet presAssocID="{0BCE414D-8D8D-4B04-AF33-A0A58A0C1B51}" presName="hierRoot1" presStyleCnt="0">
        <dgm:presLayoutVars>
          <dgm:hierBranch val="init"/>
        </dgm:presLayoutVars>
      </dgm:prSet>
      <dgm:spPr/>
    </dgm:pt>
    <dgm:pt modelId="{809AA107-4425-4E1A-A86D-1B5E3706544E}" type="pres">
      <dgm:prSet presAssocID="{0BCE414D-8D8D-4B04-AF33-A0A58A0C1B51}" presName="rootComposite1" presStyleCnt="0"/>
      <dgm:spPr/>
    </dgm:pt>
    <dgm:pt modelId="{C3FBFBBB-5DE8-4EBC-B86E-43B05D502231}" type="pres">
      <dgm:prSet presAssocID="{0BCE414D-8D8D-4B04-AF33-A0A58A0C1B51}" presName="rootText1" presStyleLbl="node0" presStyleIdx="0" presStyleCnt="1">
        <dgm:presLayoutVars>
          <dgm:chPref val="3"/>
        </dgm:presLayoutVars>
      </dgm:prSet>
      <dgm:spPr/>
    </dgm:pt>
    <dgm:pt modelId="{DE6D8043-F508-4DB1-BA12-3036AF79BAAF}" type="pres">
      <dgm:prSet presAssocID="{0BCE414D-8D8D-4B04-AF33-A0A58A0C1B51}" presName="rootConnector1" presStyleLbl="asst0" presStyleIdx="0" presStyleCnt="0"/>
      <dgm:spPr/>
    </dgm:pt>
    <dgm:pt modelId="{B9E37E99-D2C4-4D21-9A5A-14081CEA4920}" type="pres">
      <dgm:prSet presAssocID="{0BCE414D-8D8D-4B04-AF33-A0A58A0C1B51}" presName="hierChild2" presStyleCnt="0"/>
      <dgm:spPr/>
    </dgm:pt>
    <dgm:pt modelId="{4DA9441C-3958-452A-A20F-88D9482B953F}" type="pres">
      <dgm:prSet presAssocID="{2D06A395-0B6B-4155-8EE3-BB24941BF306}" presName="Name37" presStyleLbl="parChTrans1D2" presStyleIdx="0" presStyleCnt="6"/>
      <dgm:spPr/>
    </dgm:pt>
    <dgm:pt modelId="{B3E36AFB-1E56-4F79-80C4-C760EA56F7FC}" type="pres">
      <dgm:prSet presAssocID="{BB560087-3739-4A4C-9F3D-884573C7F013}" presName="hierRoot2" presStyleCnt="0">
        <dgm:presLayoutVars>
          <dgm:hierBranch val="init"/>
        </dgm:presLayoutVars>
      </dgm:prSet>
      <dgm:spPr/>
    </dgm:pt>
    <dgm:pt modelId="{F7597C78-25DF-49FF-8469-7EDE19F8D54D}" type="pres">
      <dgm:prSet presAssocID="{BB560087-3739-4A4C-9F3D-884573C7F013}" presName="rootComposite" presStyleCnt="0"/>
      <dgm:spPr/>
    </dgm:pt>
    <dgm:pt modelId="{5A2C4690-27A7-41C3-AFB7-93BD693E88DD}" type="pres">
      <dgm:prSet presAssocID="{BB560087-3739-4A4C-9F3D-884573C7F013}" presName="rootText" presStyleLbl="node2" presStyleIdx="0" presStyleCnt="6">
        <dgm:presLayoutVars>
          <dgm:chPref val="3"/>
        </dgm:presLayoutVars>
      </dgm:prSet>
      <dgm:spPr/>
    </dgm:pt>
    <dgm:pt modelId="{7C4D2ACC-8359-4DDF-9F28-8B339B2A8A4D}" type="pres">
      <dgm:prSet presAssocID="{BB560087-3739-4A4C-9F3D-884573C7F013}" presName="rootConnector" presStyleLbl="node2" presStyleIdx="0" presStyleCnt="6"/>
      <dgm:spPr/>
    </dgm:pt>
    <dgm:pt modelId="{86FBDF87-BE25-488B-8B4B-7401DCB99C19}" type="pres">
      <dgm:prSet presAssocID="{BB560087-3739-4A4C-9F3D-884573C7F013}" presName="hierChild4" presStyleCnt="0"/>
      <dgm:spPr/>
    </dgm:pt>
    <dgm:pt modelId="{8ECD3634-7162-4899-80A4-45DD214E37D8}" type="pres">
      <dgm:prSet presAssocID="{B03FE42E-581A-40C8-B120-4038F647716E}" presName="Name37" presStyleLbl="parChTrans1D3" presStyleIdx="0" presStyleCnt="12"/>
      <dgm:spPr/>
    </dgm:pt>
    <dgm:pt modelId="{FC587278-806A-43BB-BA79-4FAB5115F6C3}" type="pres">
      <dgm:prSet presAssocID="{F7B487C3-8B12-477A-A7A2-28587BAF69C8}" presName="hierRoot2" presStyleCnt="0">
        <dgm:presLayoutVars>
          <dgm:hierBranch val="init"/>
        </dgm:presLayoutVars>
      </dgm:prSet>
      <dgm:spPr/>
    </dgm:pt>
    <dgm:pt modelId="{FBD3AD5B-9444-414F-84E7-818885068D76}" type="pres">
      <dgm:prSet presAssocID="{F7B487C3-8B12-477A-A7A2-28587BAF69C8}" presName="rootComposite" presStyleCnt="0"/>
      <dgm:spPr/>
    </dgm:pt>
    <dgm:pt modelId="{DADE39ED-A348-4AF0-A2D3-B0192777C2C2}" type="pres">
      <dgm:prSet presAssocID="{F7B487C3-8B12-477A-A7A2-28587BAF69C8}" presName="rootText" presStyleLbl="node3" presStyleIdx="0" presStyleCnt="12">
        <dgm:presLayoutVars>
          <dgm:chPref val="3"/>
        </dgm:presLayoutVars>
      </dgm:prSet>
      <dgm:spPr/>
    </dgm:pt>
    <dgm:pt modelId="{9CBB193F-F3C8-43BD-913D-8622BEA264D1}" type="pres">
      <dgm:prSet presAssocID="{F7B487C3-8B12-477A-A7A2-28587BAF69C8}" presName="rootConnector" presStyleLbl="node3" presStyleIdx="0" presStyleCnt="12"/>
      <dgm:spPr/>
    </dgm:pt>
    <dgm:pt modelId="{C57DCC58-8936-46BE-98DC-B0923F50A17E}" type="pres">
      <dgm:prSet presAssocID="{F7B487C3-8B12-477A-A7A2-28587BAF69C8}" presName="hierChild4" presStyleCnt="0"/>
      <dgm:spPr/>
    </dgm:pt>
    <dgm:pt modelId="{42662237-60CF-49FB-8ED5-C87DABC09DE3}" type="pres">
      <dgm:prSet presAssocID="{F7B487C3-8B12-477A-A7A2-28587BAF69C8}" presName="hierChild5" presStyleCnt="0"/>
      <dgm:spPr/>
    </dgm:pt>
    <dgm:pt modelId="{F62447A7-E2D0-4F30-A1A6-E7361A2A5343}" type="pres">
      <dgm:prSet presAssocID="{2F303670-3D69-4145-8D76-ADEC2D8F05FA}" presName="Name37" presStyleLbl="parChTrans1D3" presStyleIdx="1" presStyleCnt="12"/>
      <dgm:spPr/>
    </dgm:pt>
    <dgm:pt modelId="{54A55A8B-A868-4399-9F6E-152907D287B2}" type="pres">
      <dgm:prSet presAssocID="{6FAFDB6E-365D-4636-8512-DAE302FE5C1E}" presName="hierRoot2" presStyleCnt="0">
        <dgm:presLayoutVars>
          <dgm:hierBranch val="init"/>
        </dgm:presLayoutVars>
      </dgm:prSet>
      <dgm:spPr/>
    </dgm:pt>
    <dgm:pt modelId="{51503A34-2C3B-4F34-ABAE-B7202D7AD571}" type="pres">
      <dgm:prSet presAssocID="{6FAFDB6E-365D-4636-8512-DAE302FE5C1E}" presName="rootComposite" presStyleCnt="0"/>
      <dgm:spPr/>
    </dgm:pt>
    <dgm:pt modelId="{81044FA2-CD20-43DE-ACF9-50AB99373934}" type="pres">
      <dgm:prSet presAssocID="{6FAFDB6E-365D-4636-8512-DAE302FE5C1E}" presName="rootText" presStyleLbl="node3" presStyleIdx="1" presStyleCnt="12">
        <dgm:presLayoutVars>
          <dgm:chPref val="3"/>
        </dgm:presLayoutVars>
      </dgm:prSet>
      <dgm:spPr/>
    </dgm:pt>
    <dgm:pt modelId="{42BBB46D-F2C4-444E-98EA-F2420ABCDC36}" type="pres">
      <dgm:prSet presAssocID="{6FAFDB6E-365D-4636-8512-DAE302FE5C1E}" presName="rootConnector" presStyleLbl="node3" presStyleIdx="1" presStyleCnt="12"/>
      <dgm:spPr/>
    </dgm:pt>
    <dgm:pt modelId="{6F70802F-A2D2-4A8F-844D-7F44190FC8C3}" type="pres">
      <dgm:prSet presAssocID="{6FAFDB6E-365D-4636-8512-DAE302FE5C1E}" presName="hierChild4" presStyleCnt="0"/>
      <dgm:spPr/>
    </dgm:pt>
    <dgm:pt modelId="{AFF87C5C-7BAD-45E7-A54F-A55C69DC69A0}" type="pres">
      <dgm:prSet presAssocID="{6FAFDB6E-365D-4636-8512-DAE302FE5C1E}" presName="hierChild5" presStyleCnt="0"/>
      <dgm:spPr/>
    </dgm:pt>
    <dgm:pt modelId="{7A5A844A-BAAE-43A7-B703-53CDD2E3F27E}" type="pres">
      <dgm:prSet presAssocID="{BB560087-3739-4A4C-9F3D-884573C7F013}" presName="hierChild5" presStyleCnt="0"/>
      <dgm:spPr/>
    </dgm:pt>
    <dgm:pt modelId="{82F28B3E-5736-44FF-806F-D1CDE33A0AE6}" type="pres">
      <dgm:prSet presAssocID="{C2656AE4-01FF-48BC-8052-85818223778C}" presName="Name37" presStyleLbl="parChTrans1D2" presStyleIdx="1" presStyleCnt="6"/>
      <dgm:spPr/>
    </dgm:pt>
    <dgm:pt modelId="{76D540CD-F905-4955-B7A4-6541AC11DCBD}" type="pres">
      <dgm:prSet presAssocID="{7222FE32-C9AD-40E5-88E0-E7D0EE1B3D27}" presName="hierRoot2" presStyleCnt="0">
        <dgm:presLayoutVars>
          <dgm:hierBranch val="init"/>
        </dgm:presLayoutVars>
      </dgm:prSet>
      <dgm:spPr/>
    </dgm:pt>
    <dgm:pt modelId="{59B4F430-AB85-4DEB-8578-5E509D917B0A}" type="pres">
      <dgm:prSet presAssocID="{7222FE32-C9AD-40E5-88E0-E7D0EE1B3D27}" presName="rootComposite" presStyleCnt="0"/>
      <dgm:spPr/>
    </dgm:pt>
    <dgm:pt modelId="{1C55ED12-E84F-4D5D-A410-3B92E07963C2}" type="pres">
      <dgm:prSet presAssocID="{7222FE32-C9AD-40E5-88E0-E7D0EE1B3D27}" presName="rootText" presStyleLbl="node2" presStyleIdx="1" presStyleCnt="6">
        <dgm:presLayoutVars>
          <dgm:chPref val="3"/>
        </dgm:presLayoutVars>
      </dgm:prSet>
      <dgm:spPr/>
    </dgm:pt>
    <dgm:pt modelId="{12AEB948-4877-400E-85FD-8CF52DF28301}" type="pres">
      <dgm:prSet presAssocID="{7222FE32-C9AD-40E5-88E0-E7D0EE1B3D27}" presName="rootConnector" presStyleLbl="node2" presStyleIdx="1" presStyleCnt="6"/>
      <dgm:spPr/>
    </dgm:pt>
    <dgm:pt modelId="{A8FA11EB-5F21-43B7-A7AD-427842E60F3B}" type="pres">
      <dgm:prSet presAssocID="{7222FE32-C9AD-40E5-88E0-E7D0EE1B3D27}" presName="hierChild4" presStyleCnt="0"/>
      <dgm:spPr/>
    </dgm:pt>
    <dgm:pt modelId="{39093F3A-583F-4E37-B440-97F7416E7C86}" type="pres">
      <dgm:prSet presAssocID="{5BC2F717-727E-4A27-A2E9-53608750151E}" presName="Name37" presStyleLbl="parChTrans1D3" presStyleIdx="2" presStyleCnt="12"/>
      <dgm:spPr/>
    </dgm:pt>
    <dgm:pt modelId="{EA2E2B3D-3EF9-4E34-9A7B-91D4B90D9695}" type="pres">
      <dgm:prSet presAssocID="{7C413170-4676-4A74-8FE4-080C9815E72C}" presName="hierRoot2" presStyleCnt="0">
        <dgm:presLayoutVars>
          <dgm:hierBranch val="init"/>
        </dgm:presLayoutVars>
      </dgm:prSet>
      <dgm:spPr/>
    </dgm:pt>
    <dgm:pt modelId="{639203F0-F47A-4BFC-9CDE-A7A607EA276F}" type="pres">
      <dgm:prSet presAssocID="{7C413170-4676-4A74-8FE4-080C9815E72C}" presName="rootComposite" presStyleCnt="0"/>
      <dgm:spPr/>
    </dgm:pt>
    <dgm:pt modelId="{D2CAABF8-DD1C-4171-9D88-9DA324298922}" type="pres">
      <dgm:prSet presAssocID="{7C413170-4676-4A74-8FE4-080C9815E72C}" presName="rootText" presStyleLbl="node3" presStyleIdx="2" presStyleCnt="12">
        <dgm:presLayoutVars>
          <dgm:chPref val="3"/>
        </dgm:presLayoutVars>
      </dgm:prSet>
      <dgm:spPr/>
    </dgm:pt>
    <dgm:pt modelId="{05439DF9-B1EF-4FDA-B268-55AAEBC68AA5}" type="pres">
      <dgm:prSet presAssocID="{7C413170-4676-4A74-8FE4-080C9815E72C}" presName="rootConnector" presStyleLbl="node3" presStyleIdx="2" presStyleCnt="12"/>
      <dgm:spPr/>
    </dgm:pt>
    <dgm:pt modelId="{07051E7F-AA37-4628-BB0B-CBC6A6D2D03E}" type="pres">
      <dgm:prSet presAssocID="{7C413170-4676-4A74-8FE4-080C9815E72C}" presName="hierChild4" presStyleCnt="0"/>
      <dgm:spPr/>
    </dgm:pt>
    <dgm:pt modelId="{35CF0094-C081-4590-AB57-E736E4BA9062}" type="pres">
      <dgm:prSet presAssocID="{7C413170-4676-4A74-8FE4-080C9815E72C}" presName="hierChild5" presStyleCnt="0"/>
      <dgm:spPr/>
    </dgm:pt>
    <dgm:pt modelId="{77AB5FA5-F585-42B8-ACB5-65C3F7820213}" type="pres">
      <dgm:prSet presAssocID="{34A55445-3169-4B9C-89AB-6EC9354D3081}" presName="Name37" presStyleLbl="parChTrans1D3" presStyleIdx="3" presStyleCnt="12"/>
      <dgm:spPr/>
    </dgm:pt>
    <dgm:pt modelId="{699BA2C9-A6D3-454E-B428-396C0DE4BC78}" type="pres">
      <dgm:prSet presAssocID="{922F3222-4B4E-4B69-B61B-088C6DA0AA00}" presName="hierRoot2" presStyleCnt="0">
        <dgm:presLayoutVars>
          <dgm:hierBranch val="init"/>
        </dgm:presLayoutVars>
      </dgm:prSet>
      <dgm:spPr/>
    </dgm:pt>
    <dgm:pt modelId="{482B535C-FB96-4E75-AD87-B6FC7F50C788}" type="pres">
      <dgm:prSet presAssocID="{922F3222-4B4E-4B69-B61B-088C6DA0AA00}" presName="rootComposite" presStyleCnt="0"/>
      <dgm:spPr/>
    </dgm:pt>
    <dgm:pt modelId="{382BA144-E5DA-47D6-9B6F-0B42CDA3CFB2}" type="pres">
      <dgm:prSet presAssocID="{922F3222-4B4E-4B69-B61B-088C6DA0AA00}" presName="rootText" presStyleLbl="node3" presStyleIdx="3" presStyleCnt="12">
        <dgm:presLayoutVars>
          <dgm:chPref val="3"/>
        </dgm:presLayoutVars>
      </dgm:prSet>
      <dgm:spPr/>
    </dgm:pt>
    <dgm:pt modelId="{768C3379-5E5D-4596-B14A-DD1AE748A9D3}" type="pres">
      <dgm:prSet presAssocID="{922F3222-4B4E-4B69-B61B-088C6DA0AA00}" presName="rootConnector" presStyleLbl="node3" presStyleIdx="3" presStyleCnt="12"/>
      <dgm:spPr/>
    </dgm:pt>
    <dgm:pt modelId="{3304429F-A39F-401A-A9FD-BC0A736BA94C}" type="pres">
      <dgm:prSet presAssocID="{922F3222-4B4E-4B69-B61B-088C6DA0AA00}" presName="hierChild4" presStyleCnt="0"/>
      <dgm:spPr/>
    </dgm:pt>
    <dgm:pt modelId="{DC9261FA-4784-40FB-A2FD-6E881C0CF5C6}" type="pres">
      <dgm:prSet presAssocID="{922F3222-4B4E-4B69-B61B-088C6DA0AA00}" presName="hierChild5" presStyleCnt="0"/>
      <dgm:spPr/>
    </dgm:pt>
    <dgm:pt modelId="{8D269F5F-07FB-458F-8095-AAA9562D2973}" type="pres">
      <dgm:prSet presAssocID="{7222FE32-C9AD-40E5-88E0-E7D0EE1B3D27}" presName="hierChild5" presStyleCnt="0"/>
      <dgm:spPr/>
    </dgm:pt>
    <dgm:pt modelId="{A72628BF-9EE8-4E2E-A6E0-97E9B47CE65A}" type="pres">
      <dgm:prSet presAssocID="{66484A62-A415-4735-9230-2E3CBB7A652C}" presName="Name37" presStyleLbl="parChTrans1D2" presStyleIdx="2" presStyleCnt="6"/>
      <dgm:spPr/>
    </dgm:pt>
    <dgm:pt modelId="{67C794F8-3F89-444E-9DF0-D279FF40FB77}" type="pres">
      <dgm:prSet presAssocID="{543E8C90-BF28-4615-82A7-7A62B0AC7DCE}" presName="hierRoot2" presStyleCnt="0">
        <dgm:presLayoutVars>
          <dgm:hierBranch val="init"/>
        </dgm:presLayoutVars>
      </dgm:prSet>
      <dgm:spPr/>
    </dgm:pt>
    <dgm:pt modelId="{35D52EFD-27A2-4ADC-BCE0-C9F8A6823EB9}" type="pres">
      <dgm:prSet presAssocID="{543E8C90-BF28-4615-82A7-7A62B0AC7DCE}" presName="rootComposite" presStyleCnt="0"/>
      <dgm:spPr/>
    </dgm:pt>
    <dgm:pt modelId="{9CF37920-9552-47C9-A036-68F22FC3CC34}" type="pres">
      <dgm:prSet presAssocID="{543E8C90-BF28-4615-82A7-7A62B0AC7DCE}" presName="rootText" presStyleLbl="node2" presStyleIdx="2" presStyleCnt="6">
        <dgm:presLayoutVars>
          <dgm:chPref val="3"/>
        </dgm:presLayoutVars>
      </dgm:prSet>
      <dgm:spPr/>
    </dgm:pt>
    <dgm:pt modelId="{B9D17B12-761F-4C31-B472-C3E38D4B937D}" type="pres">
      <dgm:prSet presAssocID="{543E8C90-BF28-4615-82A7-7A62B0AC7DCE}" presName="rootConnector" presStyleLbl="node2" presStyleIdx="2" presStyleCnt="6"/>
      <dgm:spPr/>
    </dgm:pt>
    <dgm:pt modelId="{F1ACD5B6-8206-409E-80C1-04E121DE90DF}" type="pres">
      <dgm:prSet presAssocID="{543E8C90-BF28-4615-82A7-7A62B0AC7DCE}" presName="hierChild4" presStyleCnt="0"/>
      <dgm:spPr/>
    </dgm:pt>
    <dgm:pt modelId="{B19F1DA0-ED5B-4539-99B6-2500E8461349}" type="pres">
      <dgm:prSet presAssocID="{5BD47B50-142B-4246-BC5B-74767CA1D08F}" presName="Name37" presStyleLbl="parChTrans1D3" presStyleIdx="4" presStyleCnt="12"/>
      <dgm:spPr/>
    </dgm:pt>
    <dgm:pt modelId="{713889D8-FDCF-48F0-86D6-8D778116E972}" type="pres">
      <dgm:prSet presAssocID="{3EA47254-A2E8-4CDB-B3A6-7E49EA9E2621}" presName="hierRoot2" presStyleCnt="0">
        <dgm:presLayoutVars>
          <dgm:hierBranch val="init"/>
        </dgm:presLayoutVars>
      </dgm:prSet>
      <dgm:spPr/>
    </dgm:pt>
    <dgm:pt modelId="{0244BA94-35CD-43F3-9782-1AE63F13B942}" type="pres">
      <dgm:prSet presAssocID="{3EA47254-A2E8-4CDB-B3A6-7E49EA9E2621}" presName="rootComposite" presStyleCnt="0"/>
      <dgm:spPr/>
    </dgm:pt>
    <dgm:pt modelId="{59C818C5-C14B-43C9-B429-2DD155B96E7B}" type="pres">
      <dgm:prSet presAssocID="{3EA47254-A2E8-4CDB-B3A6-7E49EA9E2621}" presName="rootText" presStyleLbl="node3" presStyleIdx="4" presStyleCnt="12">
        <dgm:presLayoutVars>
          <dgm:chPref val="3"/>
        </dgm:presLayoutVars>
      </dgm:prSet>
      <dgm:spPr/>
    </dgm:pt>
    <dgm:pt modelId="{E1B70DCB-6673-4105-91CB-311E9FD6F604}" type="pres">
      <dgm:prSet presAssocID="{3EA47254-A2E8-4CDB-B3A6-7E49EA9E2621}" presName="rootConnector" presStyleLbl="node3" presStyleIdx="4" presStyleCnt="12"/>
      <dgm:spPr/>
    </dgm:pt>
    <dgm:pt modelId="{DA2E41DD-D73F-46BA-A804-086AA70AFEEA}" type="pres">
      <dgm:prSet presAssocID="{3EA47254-A2E8-4CDB-B3A6-7E49EA9E2621}" presName="hierChild4" presStyleCnt="0"/>
      <dgm:spPr/>
    </dgm:pt>
    <dgm:pt modelId="{DC889371-0A9B-4E1D-AF29-2D5CF0930772}" type="pres">
      <dgm:prSet presAssocID="{3EA47254-A2E8-4CDB-B3A6-7E49EA9E2621}" presName="hierChild5" presStyleCnt="0"/>
      <dgm:spPr/>
    </dgm:pt>
    <dgm:pt modelId="{0972C0C5-A15D-45CB-99BE-19B0C57B8A6D}" type="pres">
      <dgm:prSet presAssocID="{58CF5DDB-DE80-442C-BEAB-72C62A96B2ED}" presName="Name37" presStyleLbl="parChTrans1D3" presStyleIdx="5" presStyleCnt="12"/>
      <dgm:spPr/>
    </dgm:pt>
    <dgm:pt modelId="{C9965AB3-F4E7-4E86-A9F9-ED613A21502C}" type="pres">
      <dgm:prSet presAssocID="{1DADF5A2-7DF9-4823-A718-3834059A9DBA}" presName="hierRoot2" presStyleCnt="0">
        <dgm:presLayoutVars>
          <dgm:hierBranch val="init"/>
        </dgm:presLayoutVars>
      </dgm:prSet>
      <dgm:spPr/>
    </dgm:pt>
    <dgm:pt modelId="{3939ECBC-6EB5-42D0-B525-744D08256795}" type="pres">
      <dgm:prSet presAssocID="{1DADF5A2-7DF9-4823-A718-3834059A9DBA}" presName="rootComposite" presStyleCnt="0"/>
      <dgm:spPr/>
    </dgm:pt>
    <dgm:pt modelId="{4D2818E2-87CF-4BB6-9A3D-94216CFC5629}" type="pres">
      <dgm:prSet presAssocID="{1DADF5A2-7DF9-4823-A718-3834059A9DBA}" presName="rootText" presStyleLbl="node3" presStyleIdx="5" presStyleCnt="12">
        <dgm:presLayoutVars>
          <dgm:chPref val="3"/>
        </dgm:presLayoutVars>
      </dgm:prSet>
      <dgm:spPr/>
    </dgm:pt>
    <dgm:pt modelId="{BECF5AC6-AE02-4047-91BA-9E27C7B89EC8}" type="pres">
      <dgm:prSet presAssocID="{1DADF5A2-7DF9-4823-A718-3834059A9DBA}" presName="rootConnector" presStyleLbl="node3" presStyleIdx="5" presStyleCnt="12"/>
      <dgm:spPr/>
    </dgm:pt>
    <dgm:pt modelId="{70C73B42-34E9-4EBD-A6B1-EDCB08A878BE}" type="pres">
      <dgm:prSet presAssocID="{1DADF5A2-7DF9-4823-A718-3834059A9DBA}" presName="hierChild4" presStyleCnt="0"/>
      <dgm:spPr/>
    </dgm:pt>
    <dgm:pt modelId="{0AB57CBD-E8A4-4B30-A4C0-B97CE18FF048}" type="pres">
      <dgm:prSet presAssocID="{1DADF5A2-7DF9-4823-A718-3834059A9DBA}" presName="hierChild5" presStyleCnt="0"/>
      <dgm:spPr/>
    </dgm:pt>
    <dgm:pt modelId="{3D280D47-6BA8-490E-AF85-25461B6C1823}" type="pres">
      <dgm:prSet presAssocID="{543E8C90-BF28-4615-82A7-7A62B0AC7DCE}" presName="hierChild5" presStyleCnt="0"/>
      <dgm:spPr/>
    </dgm:pt>
    <dgm:pt modelId="{A0B79182-820D-4CF3-897E-B49D050668F2}" type="pres">
      <dgm:prSet presAssocID="{6F9FFB87-5C70-4CE5-B3A4-10EED35BC4AD}" presName="Name37" presStyleLbl="parChTrans1D2" presStyleIdx="3" presStyleCnt="6"/>
      <dgm:spPr/>
    </dgm:pt>
    <dgm:pt modelId="{A310E4A2-B096-4D3C-B145-19DE43E79233}" type="pres">
      <dgm:prSet presAssocID="{2D1A6F5C-E16F-4CA8-9D93-46F11535EA16}" presName="hierRoot2" presStyleCnt="0">
        <dgm:presLayoutVars>
          <dgm:hierBranch val="init"/>
        </dgm:presLayoutVars>
      </dgm:prSet>
      <dgm:spPr/>
    </dgm:pt>
    <dgm:pt modelId="{D835BB3F-2E65-4989-8F83-DD77AD202341}" type="pres">
      <dgm:prSet presAssocID="{2D1A6F5C-E16F-4CA8-9D93-46F11535EA16}" presName="rootComposite" presStyleCnt="0"/>
      <dgm:spPr/>
    </dgm:pt>
    <dgm:pt modelId="{BA28A760-CF04-4D9F-B760-7D4F30FF479F}" type="pres">
      <dgm:prSet presAssocID="{2D1A6F5C-E16F-4CA8-9D93-46F11535EA16}" presName="rootText" presStyleLbl="node2" presStyleIdx="3" presStyleCnt="6">
        <dgm:presLayoutVars>
          <dgm:chPref val="3"/>
        </dgm:presLayoutVars>
      </dgm:prSet>
      <dgm:spPr/>
    </dgm:pt>
    <dgm:pt modelId="{472FEC64-EBB7-4E85-9FD8-524BA5EF41B5}" type="pres">
      <dgm:prSet presAssocID="{2D1A6F5C-E16F-4CA8-9D93-46F11535EA16}" presName="rootConnector" presStyleLbl="node2" presStyleIdx="3" presStyleCnt="6"/>
      <dgm:spPr/>
    </dgm:pt>
    <dgm:pt modelId="{92B4896F-E95E-4DE0-BBA7-9BEBF9242FF8}" type="pres">
      <dgm:prSet presAssocID="{2D1A6F5C-E16F-4CA8-9D93-46F11535EA16}" presName="hierChild4" presStyleCnt="0"/>
      <dgm:spPr/>
    </dgm:pt>
    <dgm:pt modelId="{E956D4A3-2842-4275-93B8-A9DE3050A2DB}" type="pres">
      <dgm:prSet presAssocID="{A6B7B4D6-24A4-47F0-BC3F-95EC34833781}" presName="Name37" presStyleLbl="parChTrans1D3" presStyleIdx="6" presStyleCnt="12"/>
      <dgm:spPr/>
    </dgm:pt>
    <dgm:pt modelId="{F2BA47E4-DD70-47EC-B18B-2BFD7A7B376A}" type="pres">
      <dgm:prSet presAssocID="{C67FC62E-FFE5-4D22-B7A2-30EF671A26EF}" presName="hierRoot2" presStyleCnt="0">
        <dgm:presLayoutVars>
          <dgm:hierBranch val="init"/>
        </dgm:presLayoutVars>
      </dgm:prSet>
      <dgm:spPr/>
    </dgm:pt>
    <dgm:pt modelId="{DBD9A9CA-378D-4FEA-9647-49D1C7B7F6A3}" type="pres">
      <dgm:prSet presAssocID="{C67FC62E-FFE5-4D22-B7A2-30EF671A26EF}" presName="rootComposite" presStyleCnt="0"/>
      <dgm:spPr/>
    </dgm:pt>
    <dgm:pt modelId="{38F4C20C-4365-41C4-AA33-2ED4FADF494C}" type="pres">
      <dgm:prSet presAssocID="{C67FC62E-FFE5-4D22-B7A2-30EF671A26EF}" presName="rootText" presStyleLbl="node3" presStyleIdx="6" presStyleCnt="12">
        <dgm:presLayoutVars>
          <dgm:chPref val="3"/>
        </dgm:presLayoutVars>
      </dgm:prSet>
      <dgm:spPr/>
    </dgm:pt>
    <dgm:pt modelId="{4426FE22-BAEC-4666-9D53-F2B9589F8465}" type="pres">
      <dgm:prSet presAssocID="{C67FC62E-FFE5-4D22-B7A2-30EF671A26EF}" presName="rootConnector" presStyleLbl="node3" presStyleIdx="6" presStyleCnt="12"/>
      <dgm:spPr/>
    </dgm:pt>
    <dgm:pt modelId="{C3170FFB-5D81-454C-86EB-5124AEBE442B}" type="pres">
      <dgm:prSet presAssocID="{C67FC62E-FFE5-4D22-B7A2-30EF671A26EF}" presName="hierChild4" presStyleCnt="0"/>
      <dgm:spPr/>
    </dgm:pt>
    <dgm:pt modelId="{252C83FA-871A-48C0-9B5B-CE96DDAE6DBE}" type="pres">
      <dgm:prSet presAssocID="{C67FC62E-FFE5-4D22-B7A2-30EF671A26EF}" presName="hierChild5" presStyleCnt="0"/>
      <dgm:spPr/>
    </dgm:pt>
    <dgm:pt modelId="{C5D7498E-D426-4AFF-B112-E27C39084B3C}" type="pres">
      <dgm:prSet presAssocID="{4134BE07-8BFC-478D-AA6E-E881F1049E4B}" presName="Name37" presStyleLbl="parChTrans1D3" presStyleIdx="7" presStyleCnt="12"/>
      <dgm:spPr/>
    </dgm:pt>
    <dgm:pt modelId="{F3A27622-931A-4878-B230-7C0EFC76AF4E}" type="pres">
      <dgm:prSet presAssocID="{9C4F1558-A107-4697-B92C-CCD8B8C93B7D}" presName="hierRoot2" presStyleCnt="0">
        <dgm:presLayoutVars>
          <dgm:hierBranch val="init"/>
        </dgm:presLayoutVars>
      </dgm:prSet>
      <dgm:spPr/>
    </dgm:pt>
    <dgm:pt modelId="{531DD884-C6A4-4EC2-B74B-9776E4FA73A2}" type="pres">
      <dgm:prSet presAssocID="{9C4F1558-A107-4697-B92C-CCD8B8C93B7D}" presName="rootComposite" presStyleCnt="0"/>
      <dgm:spPr/>
    </dgm:pt>
    <dgm:pt modelId="{8B8B8542-FB00-478E-A2E7-CC0677428050}" type="pres">
      <dgm:prSet presAssocID="{9C4F1558-A107-4697-B92C-CCD8B8C93B7D}" presName="rootText" presStyleLbl="node3" presStyleIdx="7" presStyleCnt="12">
        <dgm:presLayoutVars>
          <dgm:chPref val="3"/>
        </dgm:presLayoutVars>
      </dgm:prSet>
      <dgm:spPr/>
    </dgm:pt>
    <dgm:pt modelId="{CCCD0E4A-0F6B-4E35-8B46-631D46DC62C2}" type="pres">
      <dgm:prSet presAssocID="{9C4F1558-A107-4697-B92C-CCD8B8C93B7D}" presName="rootConnector" presStyleLbl="node3" presStyleIdx="7" presStyleCnt="12"/>
      <dgm:spPr/>
    </dgm:pt>
    <dgm:pt modelId="{4270E85E-FC9A-4CE1-9ED0-2EC045E551F1}" type="pres">
      <dgm:prSet presAssocID="{9C4F1558-A107-4697-B92C-CCD8B8C93B7D}" presName="hierChild4" presStyleCnt="0"/>
      <dgm:spPr/>
    </dgm:pt>
    <dgm:pt modelId="{CBCD5B51-A90D-478C-AE4B-5D4E7962E648}" type="pres">
      <dgm:prSet presAssocID="{9C4F1558-A107-4697-B92C-CCD8B8C93B7D}" presName="hierChild5" presStyleCnt="0"/>
      <dgm:spPr/>
    </dgm:pt>
    <dgm:pt modelId="{C4103D3D-BF05-4912-892D-807F3B9B7389}" type="pres">
      <dgm:prSet presAssocID="{2D1A6F5C-E16F-4CA8-9D93-46F11535EA16}" presName="hierChild5" presStyleCnt="0"/>
      <dgm:spPr/>
    </dgm:pt>
    <dgm:pt modelId="{E01F70F3-CFB1-41B4-BF43-AAE651D87BB6}" type="pres">
      <dgm:prSet presAssocID="{8FDFE837-A74A-47BF-B8F5-319DB5363114}" presName="Name37" presStyleLbl="parChTrans1D2" presStyleIdx="4" presStyleCnt="6"/>
      <dgm:spPr/>
    </dgm:pt>
    <dgm:pt modelId="{6C8B05B8-3A51-4DC5-93D4-23C9AD33490F}" type="pres">
      <dgm:prSet presAssocID="{BB4C3C34-EAE2-406A-9106-24D0ACD7B998}" presName="hierRoot2" presStyleCnt="0">
        <dgm:presLayoutVars>
          <dgm:hierBranch val="init"/>
        </dgm:presLayoutVars>
      </dgm:prSet>
      <dgm:spPr/>
    </dgm:pt>
    <dgm:pt modelId="{C9CA9F91-A22C-4C52-8600-3F00385A824A}" type="pres">
      <dgm:prSet presAssocID="{BB4C3C34-EAE2-406A-9106-24D0ACD7B998}" presName="rootComposite" presStyleCnt="0"/>
      <dgm:spPr/>
    </dgm:pt>
    <dgm:pt modelId="{65BF0615-C208-403E-8D6F-6B6E0881C80B}" type="pres">
      <dgm:prSet presAssocID="{BB4C3C34-EAE2-406A-9106-24D0ACD7B998}" presName="rootText" presStyleLbl="node2" presStyleIdx="4" presStyleCnt="6">
        <dgm:presLayoutVars>
          <dgm:chPref val="3"/>
        </dgm:presLayoutVars>
      </dgm:prSet>
      <dgm:spPr/>
    </dgm:pt>
    <dgm:pt modelId="{6FFACD4F-4A25-4010-9B9F-9A340D010056}" type="pres">
      <dgm:prSet presAssocID="{BB4C3C34-EAE2-406A-9106-24D0ACD7B998}" presName="rootConnector" presStyleLbl="node2" presStyleIdx="4" presStyleCnt="6"/>
      <dgm:spPr/>
    </dgm:pt>
    <dgm:pt modelId="{D9FFA921-6293-46D2-A161-AA67CCD41D55}" type="pres">
      <dgm:prSet presAssocID="{BB4C3C34-EAE2-406A-9106-24D0ACD7B998}" presName="hierChild4" presStyleCnt="0"/>
      <dgm:spPr/>
    </dgm:pt>
    <dgm:pt modelId="{99F87499-19A7-4453-BE58-82E064B58343}" type="pres">
      <dgm:prSet presAssocID="{40264273-39EA-47B7-8A58-7065AB3436AE}" presName="Name37" presStyleLbl="parChTrans1D3" presStyleIdx="8" presStyleCnt="12"/>
      <dgm:spPr/>
    </dgm:pt>
    <dgm:pt modelId="{86CEFA22-D765-46E4-8359-FFDE739BC5CD}" type="pres">
      <dgm:prSet presAssocID="{9B665461-4F35-46B7-9B5C-9270CA3CE320}" presName="hierRoot2" presStyleCnt="0">
        <dgm:presLayoutVars>
          <dgm:hierBranch val="init"/>
        </dgm:presLayoutVars>
      </dgm:prSet>
      <dgm:spPr/>
    </dgm:pt>
    <dgm:pt modelId="{07F56546-51C9-482A-900F-E3A3F6EF86FB}" type="pres">
      <dgm:prSet presAssocID="{9B665461-4F35-46B7-9B5C-9270CA3CE320}" presName="rootComposite" presStyleCnt="0"/>
      <dgm:spPr/>
    </dgm:pt>
    <dgm:pt modelId="{4F0D9F51-73BB-465A-9B44-226608E48BA4}" type="pres">
      <dgm:prSet presAssocID="{9B665461-4F35-46B7-9B5C-9270CA3CE320}" presName="rootText" presStyleLbl="node3" presStyleIdx="8" presStyleCnt="12">
        <dgm:presLayoutVars>
          <dgm:chPref val="3"/>
        </dgm:presLayoutVars>
      </dgm:prSet>
      <dgm:spPr/>
    </dgm:pt>
    <dgm:pt modelId="{D0AA8E08-2604-4933-A74E-8DA62F98B8E6}" type="pres">
      <dgm:prSet presAssocID="{9B665461-4F35-46B7-9B5C-9270CA3CE320}" presName="rootConnector" presStyleLbl="node3" presStyleIdx="8" presStyleCnt="12"/>
      <dgm:spPr/>
    </dgm:pt>
    <dgm:pt modelId="{A4E77BDB-AE78-4DD0-B557-B4FDA52655B5}" type="pres">
      <dgm:prSet presAssocID="{9B665461-4F35-46B7-9B5C-9270CA3CE320}" presName="hierChild4" presStyleCnt="0"/>
      <dgm:spPr/>
    </dgm:pt>
    <dgm:pt modelId="{8C8C9A6B-7168-4567-BD72-EB569AB71FC5}" type="pres">
      <dgm:prSet presAssocID="{9B665461-4F35-46B7-9B5C-9270CA3CE320}" presName="hierChild5" presStyleCnt="0"/>
      <dgm:spPr/>
    </dgm:pt>
    <dgm:pt modelId="{2A08CE2C-3A02-41EF-829D-DA47084506FB}" type="pres">
      <dgm:prSet presAssocID="{19FE97E8-999B-4BF7-B7C0-6242AC0F40CB}" presName="Name37" presStyleLbl="parChTrans1D3" presStyleIdx="9" presStyleCnt="12"/>
      <dgm:spPr/>
    </dgm:pt>
    <dgm:pt modelId="{2B9DB996-12B6-4ABB-A03E-81408C69D386}" type="pres">
      <dgm:prSet presAssocID="{7285783A-2648-4779-A6E7-6981709E39CB}" presName="hierRoot2" presStyleCnt="0">
        <dgm:presLayoutVars>
          <dgm:hierBranch val="init"/>
        </dgm:presLayoutVars>
      </dgm:prSet>
      <dgm:spPr/>
    </dgm:pt>
    <dgm:pt modelId="{5D195026-C72C-413A-9850-B0A5DE71128E}" type="pres">
      <dgm:prSet presAssocID="{7285783A-2648-4779-A6E7-6981709E39CB}" presName="rootComposite" presStyleCnt="0"/>
      <dgm:spPr/>
    </dgm:pt>
    <dgm:pt modelId="{79E88A75-89CB-4773-AACA-492249479CB8}" type="pres">
      <dgm:prSet presAssocID="{7285783A-2648-4779-A6E7-6981709E39CB}" presName="rootText" presStyleLbl="node3" presStyleIdx="9" presStyleCnt="12">
        <dgm:presLayoutVars>
          <dgm:chPref val="3"/>
        </dgm:presLayoutVars>
      </dgm:prSet>
      <dgm:spPr/>
    </dgm:pt>
    <dgm:pt modelId="{2401FCA5-412A-414D-979C-8CD4779ECC0E}" type="pres">
      <dgm:prSet presAssocID="{7285783A-2648-4779-A6E7-6981709E39CB}" presName="rootConnector" presStyleLbl="node3" presStyleIdx="9" presStyleCnt="12"/>
      <dgm:spPr/>
    </dgm:pt>
    <dgm:pt modelId="{75913D7C-9D8E-46B1-9B11-CCC7741F1CA6}" type="pres">
      <dgm:prSet presAssocID="{7285783A-2648-4779-A6E7-6981709E39CB}" presName="hierChild4" presStyleCnt="0"/>
      <dgm:spPr/>
    </dgm:pt>
    <dgm:pt modelId="{B3C73BD4-E39D-46D1-A30B-350B4D53C07C}" type="pres">
      <dgm:prSet presAssocID="{7285783A-2648-4779-A6E7-6981709E39CB}" presName="hierChild5" presStyleCnt="0"/>
      <dgm:spPr/>
    </dgm:pt>
    <dgm:pt modelId="{D92AFD5A-212D-4D61-9C02-95BB8EEC6953}" type="pres">
      <dgm:prSet presAssocID="{BB4C3C34-EAE2-406A-9106-24D0ACD7B998}" presName="hierChild5" presStyleCnt="0"/>
      <dgm:spPr/>
    </dgm:pt>
    <dgm:pt modelId="{2745D747-85F7-4C16-9AF3-BF468E9DD3E4}" type="pres">
      <dgm:prSet presAssocID="{A21AAACF-D6C7-4637-B80B-83383CEE721E}" presName="Name37" presStyleLbl="parChTrans1D2" presStyleIdx="5" presStyleCnt="6"/>
      <dgm:spPr/>
    </dgm:pt>
    <dgm:pt modelId="{C1A4917E-98F8-407A-9874-0D917EA75EA4}" type="pres">
      <dgm:prSet presAssocID="{2EDE7776-60C6-4269-A60F-2728DF26FAC0}" presName="hierRoot2" presStyleCnt="0">
        <dgm:presLayoutVars>
          <dgm:hierBranch val="init"/>
        </dgm:presLayoutVars>
      </dgm:prSet>
      <dgm:spPr/>
    </dgm:pt>
    <dgm:pt modelId="{1E1BEA3B-FA63-49A1-8453-1DA3D3470C66}" type="pres">
      <dgm:prSet presAssocID="{2EDE7776-60C6-4269-A60F-2728DF26FAC0}" presName="rootComposite" presStyleCnt="0"/>
      <dgm:spPr/>
    </dgm:pt>
    <dgm:pt modelId="{B8BE617F-BE86-4512-AB31-731A65ADB169}" type="pres">
      <dgm:prSet presAssocID="{2EDE7776-60C6-4269-A60F-2728DF26FAC0}" presName="rootText" presStyleLbl="node2" presStyleIdx="5" presStyleCnt="6">
        <dgm:presLayoutVars>
          <dgm:chPref val="3"/>
        </dgm:presLayoutVars>
      </dgm:prSet>
      <dgm:spPr/>
    </dgm:pt>
    <dgm:pt modelId="{7A45BA95-70B1-4A0C-B2A7-75F785DF7EB0}" type="pres">
      <dgm:prSet presAssocID="{2EDE7776-60C6-4269-A60F-2728DF26FAC0}" presName="rootConnector" presStyleLbl="node2" presStyleIdx="5" presStyleCnt="6"/>
      <dgm:spPr/>
    </dgm:pt>
    <dgm:pt modelId="{FC382DBE-C169-428E-971E-1CC9116EF798}" type="pres">
      <dgm:prSet presAssocID="{2EDE7776-60C6-4269-A60F-2728DF26FAC0}" presName="hierChild4" presStyleCnt="0"/>
      <dgm:spPr/>
    </dgm:pt>
    <dgm:pt modelId="{9E8F6F58-7B12-4778-96B3-61FE4ADD8CF8}" type="pres">
      <dgm:prSet presAssocID="{43C34621-CFFA-4FFB-9D5C-22A66F8B5E31}" presName="Name37" presStyleLbl="parChTrans1D3" presStyleIdx="10" presStyleCnt="12"/>
      <dgm:spPr/>
    </dgm:pt>
    <dgm:pt modelId="{5C74C099-C0F6-4DAE-8D03-1377428BD5A5}" type="pres">
      <dgm:prSet presAssocID="{10132CD0-54A2-4AA6-AADA-6EFF9EF2FDCB}" presName="hierRoot2" presStyleCnt="0">
        <dgm:presLayoutVars>
          <dgm:hierBranch val="init"/>
        </dgm:presLayoutVars>
      </dgm:prSet>
      <dgm:spPr/>
    </dgm:pt>
    <dgm:pt modelId="{8E89CFB8-C528-4ACD-8FDC-A50682E6E7B0}" type="pres">
      <dgm:prSet presAssocID="{10132CD0-54A2-4AA6-AADA-6EFF9EF2FDCB}" presName="rootComposite" presStyleCnt="0"/>
      <dgm:spPr/>
    </dgm:pt>
    <dgm:pt modelId="{8E3B95F8-66FB-4020-B20A-BBF7BC40DA37}" type="pres">
      <dgm:prSet presAssocID="{10132CD0-54A2-4AA6-AADA-6EFF9EF2FDCB}" presName="rootText" presStyleLbl="node3" presStyleIdx="10" presStyleCnt="12">
        <dgm:presLayoutVars>
          <dgm:chPref val="3"/>
        </dgm:presLayoutVars>
      </dgm:prSet>
      <dgm:spPr/>
    </dgm:pt>
    <dgm:pt modelId="{A53B662D-ABE2-4F25-A07E-B865944779A9}" type="pres">
      <dgm:prSet presAssocID="{10132CD0-54A2-4AA6-AADA-6EFF9EF2FDCB}" presName="rootConnector" presStyleLbl="node3" presStyleIdx="10" presStyleCnt="12"/>
      <dgm:spPr/>
    </dgm:pt>
    <dgm:pt modelId="{31FFBF84-2263-4609-A12F-9C91D84E0BF9}" type="pres">
      <dgm:prSet presAssocID="{10132CD0-54A2-4AA6-AADA-6EFF9EF2FDCB}" presName="hierChild4" presStyleCnt="0"/>
      <dgm:spPr/>
    </dgm:pt>
    <dgm:pt modelId="{6E06E034-DD2D-4D97-9BE1-5F817B41F083}" type="pres">
      <dgm:prSet presAssocID="{10132CD0-54A2-4AA6-AADA-6EFF9EF2FDCB}" presName="hierChild5" presStyleCnt="0"/>
      <dgm:spPr/>
    </dgm:pt>
    <dgm:pt modelId="{C1067084-8BEA-4DB9-A8A5-3D469CED2FC8}" type="pres">
      <dgm:prSet presAssocID="{1145ED12-FA21-4A37-A3F7-AB023460A19C}" presName="Name37" presStyleLbl="parChTrans1D3" presStyleIdx="11" presStyleCnt="12"/>
      <dgm:spPr/>
    </dgm:pt>
    <dgm:pt modelId="{8F9C4572-098A-4B95-BE39-3BE885C88662}" type="pres">
      <dgm:prSet presAssocID="{ADD57DDF-489A-42FA-BA21-EFF0922764A1}" presName="hierRoot2" presStyleCnt="0">
        <dgm:presLayoutVars>
          <dgm:hierBranch val="init"/>
        </dgm:presLayoutVars>
      </dgm:prSet>
      <dgm:spPr/>
    </dgm:pt>
    <dgm:pt modelId="{3B2D85D7-F0A8-4571-A1A2-14756C72BD51}" type="pres">
      <dgm:prSet presAssocID="{ADD57DDF-489A-42FA-BA21-EFF0922764A1}" presName="rootComposite" presStyleCnt="0"/>
      <dgm:spPr/>
    </dgm:pt>
    <dgm:pt modelId="{55BC9F2F-78AD-4A2C-B852-ACD0FACD7DAD}" type="pres">
      <dgm:prSet presAssocID="{ADD57DDF-489A-42FA-BA21-EFF0922764A1}" presName="rootText" presStyleLbl="node3" presStyleIdx="11" presStyleCnt="12">
        <dgm:presLayoutVars>
          <dgm:chPref val="3"/>
        </dgm:presLayoutVars>
      </dgm:prSet>
      <dgm:spPr/>
    </dgm:pt>
    <dgm:pt modelId="{975BD462-12E6-483C-BBD9-2034E9866361}" type="pres">
      <dgm:prSet presAssocID="{ADD57DDF-489A-42FA-BA21-EFF0922764A1}" presName="rootConnector" presStyleLbl="node3" presStyleIdx="11" presStyleCnt="12"/>
      <dgm:spPr/>
    </dgm:pt>
    <dgm:pt modelId="{6978319B-9159-4F14-A82A-07656D89D9DD}" type="pres">
      <dgm:prSet presAssocID="{ADD57DDF-489A-42FA-BA21-EFF0922764A1}" presName="hierChild4" presStyleCnt="0"/>
      <dgm:spPr/>
    </dgm:pt>
    <dgm:pt modelId="{086CBC63-F10B-494C-A097-7A721E590DB1}" type="pres">
      <dgm:prSet presAssocID="{ADD57DDF-489A-42FA-BA21-EFF0922764A1}" presName="hierChild5" presStyleCnt="0"/>
      <dgm:spPr/>
    </dgm:pt>
    <dgm:pt modelId="{1CED47FC-6455-42D0-9CEB-1A900986E83F}" type="pres">
      <dgm:prSet presAssocID="{2EDE7776-60C6-4269-A60F-2728DF26FAC0}" presName="hierChild5" presStyleCnt="0"/>
      <dgm:spPr/>
    </dgm:pt>
    <dgm:pt modelId="{2962729E-769E-484B-B47B-F12DD526D55F}" type="pres">
      <dgm:prSet presAssocID="{0BCE414D-8D8D-4B04-AF33-A0A58A0C1B51}" presName="hierChild3" presStyleCnt="0"/>
      <dgm:spPr/>
    </dgm:pt>
  </dgm:ptLst>
  <dgm:cxnLst>
    <dgm:cxn modelId="{E5CCBA01-7647-4E8A-9BFC-97F7D0671CD8}" type="presOf" srcId="{9C4F1558-A107-4697-B92C-CCD8B8C93B7D}" destId="{8B8B8542-FB00-478E-A2E7-CC0677428050}" srcOrd="0" destOrd="0" presId="urn:microsoft.com/office/officeart/2005/8/layout/orgChart1"/>
    <dgm:cxn modelId="{7046AD02-2280-4FCE-84D9-1B9E630F1F84}" type="presOf" srcId="{2D1A6F5C-E16F-4CA8-9D93-46F11535EA16}" destId="{BA28A760-CF04-4D9F-B760-7D4F30FF479F}" srcOrd="0" destOrd="0" presId="urn:microsoft.com/office/officeart/2005/8/layout/orgChart1"/>
    <dgm:cxn modelId="{8E71C502-D0C0-4890-9BCC-7FC7C4CA14CE}" type="presOf" srcId="{3EA47254-A2E8-4CDB-B3A6-7E49EA9E2621}" destId="{59C818C5-C14B-43C9-B429-2DD155B96E7B}" srcOrd="0" destOrd="0" presId="urn:microsoft.com/office/officeart/2005/8/layout/orgChart1"/>
    <dgm:cxn modelId="{FDFA1703-28F8-4AD8-B77B-BEE3888A70EB}" srcId="{7222FE32-C9AD-40E5-88E0-E7D0EE1B3D27}" destId="{7C413170-4676-4A74-8FE4-080C9815E72C}" srcOrd="0" destOrd="0" parTransId="{5BC2F717-727E-4A27-A2E9-53608750151E}" sibTransId="{E8684C4F-1771-472D-A5B5-5456831D12EB}"/>
    <dgm:cxn modelId="{D6C6B404-2D10-41C5-A428-95347FBBE5A3}" type="presOf" srcId="{6FAFDB6E-365D-4636-8512-DAE302FE5C1E}" destId="{81044FA2-CD20-43DE-ACF9-50AB99373934}" srcOrd="0" destOrd="0" presId="urn:microsoft.com/office/officeart/2005/8/layout/orgChart1"/>
    <dgm:cxn modelId="{571F1B05-212F-4588-B2D8-35D0F800E76D}" type="presOf" srcId="{ADD57DDF-489A-42FA-BA21-EFF0922764A1}" destId="{55BC9F2F-78AD-4A2C-B852-ACD0FACD7DAD}" srcOrd="0" destOrd="0" presId="urn:microsoft.com/office/officeart/2005/8/layout/orgChart1"/>
    <dgm:cxn modelId="{2DC47005-85FF-4C92-9F02-1F56B819E7B3}" srcId="{0BCE414D-8D8D-4B04-AF33-A0A58A0C1B51}" destId="{7222FE32-C9AD-40E5-88E0-E7D0EE1B3D27}" srcOrd="1" destOrd="0" parTransId="{C2656AE4-01FF-48BC-8052-85818223778C}" sibTransId="{E6700F2F-1EFD-4960-A330-A8B549798418}"/>
    <dgm:cxn modelId="{595AF606-7E06-45D2-915D-7711CFD3B318}" type="presOf" srcId="{9B665461-4F35-46B7-9B5C-9270CA3CE320}" destId="{D0AA8E08-2604-4933-A74E-8DA62F98B8E6}" srcOrd="1" destOrd="0" presId="urn:microsoft.com/office/officeart/2005/8/layout/orgChart1"/>
    <dgm:cxn modelId="{4D9C1D0B-78E6-426B-95B7-459E94C709BE}" type="presOf" srcId="{2D06A395-0B6B-4155-8EE3-BB24941BF306}" destId="{4DA9441C-3958-452A-A20F-88D9482B953F}" srcOrd="0" destOrd="0" presId="urn:microsoft.com/office/officeart/2005/8/layout/orgChart1"/>
    <dgm:cxn modelId="{381E800F-0FF7-4BBA-BEBE-397F32F8AF8E}" type="presOf" srcId="{2EDE7776-60C6-4269-A60F-2728DF26FAC0}" destId="{7A45BA95-70B1-4A0C-B2A7-75F785DF7EB0}" srcOrd="1" destOrd="0" presId="urn:microsoft.com/office/officeart/2005/8/layout/orgChart1"/>
    <dgm:cxn modelId="{501D7810-D7C1-49DF-AA22-81D54017588B}" type="presOf" srcId="{BB4C3C34-EAE2-406A-9106-24D0ACD7B998}" destId="{65BF0615-C208-403E-8D6F-6B6E0881C80B}" srcOrd="0" destOrd="0" presId="urn:microsoft.com/office/officeart/2005/8/layout/orgChart1"/>
    <dgm:cxn modelId="{ABD1D010-B952-484F-800E-674AD0FB13D3}" type="presOf" srcId="{7C413170-4676-4A74-8FE4-080C9815E72C}" destId="{05439DF9-B1EF-4FDA-B268-55AAEBC68AA5}" srcOrd="1" destOrd="0" presId="urn:microsoft.com/office/officeart/2005/8/layout/orgChart1"/>
    <dgm:cxn modelId="{C0D4E311-2799-4C40-8B05-73A54F5053F3}" type="presOf" srcId="{40264273-39EA-47B7-8A58-7065AB3436AE}" destId="{99F87499-19A7-4453-BE58-82E064B58343}" srcOrd="0" destOrd="0" presId="urn:microsoft.com/office/officeart/2005/8/layout/orgChart1"/>
    <dgm:cxn modelId="{1F501513-B112-4AA1-B88F-A03AC9FE0F18}" srcId="{0BCE414D-8D8D-4B04-AF33-A0A58A0C1B51}" destId="{BB560087-3739-4A4C-9F3D-884573C7F013}" srcOrd="0" destOrd="0" parTransId="{2D06A395-0B6B-4155-8EE3-BB24941BF306}" sibTransId="{42487FD7-4E5C-47A0-AEDC-F217CA573398}"/>
    <dgm:cxn modelId="{A9014B17-88AD-414C-BD38-B67021D91581}" type="presOf" srcId="{7222FE32-C9AD-40E5-88E0-E7D0EE1B3D27}" destId="{12AEB948-4877-400E-85FD-8CF52DF28301}" srcOrd="1" destOrd="0" presId="urn:microsoft.com/office/officeart/2005/8/layout/orgChart1"/>
    <dgm:cxn modelId="{0068E118-8FAC-4C9E-805F-E7B23B54FD8D}" type="presOf" srcId="{10132CD0-54A2-4AA6-AADA-6EFF9EF2FDCB}" destId="{8E3B95F8-66FB-4020-B20A-BBF7BC40DA37}" srcOrd="0" destOrd="0" presId="urn:microsoft.com/office/officeart/2005/8/layout/orgChart1"/>
    <dgm:cxn modelId="{BD0A4125-BAE2-4D08-B8FE-21C154534148}" type="presOf" srcId="{7285783A-2648-4779-A6E7-6981709E39CB}" destId="{2401FCA5-412A-414D-979C-8CD4779ECC0E}" srcOrd="1" destOrd="0" presId="urn:microsoft.com/office/officeart/2005/8/layout/orgChart1"/>
    <dgm:cxn modelId="{67E9E625-F73C-4DF2-AE19-64565847D6E4}" type="presOf" srcId="{10132CD0-54A2-4AA6-AADA-6EFF9EF2FDCB}" destId="{A53B662D-ABE2-4F25-A07E-B865944779A9}" srcOrd="1" destOrd="0" presId="urn:microsoft.com/office/officeart/2005/8/layout/orgChart1"/>
    <dgm:cxn modelId="{387FAD27-4852-4DB1-AD3F-19ABDB456B57}" type="presOf" srcId="{8FDFE837-A74A-47BF-B8F5-319DB5363114}" destId="{E01F70F3-CFB1-41B4-BF43-AAE651D87BB6}" srcOrd="0" destOrd="0" presId="urn:microsoft.com/office/officeart/2005/8/layout/orgChart1"/>
    <dgm:cxn modelId="{D91B3E2A-F210-44C4-9CE9-70FB3A2CF200}" type="presOf" srcId="{2F303670-3D69-4145-8D76-ADEC2D8F05FA}" destId="{F62447A7-E2D0-4F30-A1A6-E7361A2A5343}" srcOrd="0" destOrd="0" presId="urn:microsoft.com/office/officeart/2005/8/layout/orgChart1"/>
    <dgm:cxn modelId="{9DBD722A-5387-4D65-A9FD-A94D4D0D4244}" srcId="{BB560087-3739-4A4C-9F3D-884573C7F013}" destId="{F7B487C3-8B12-477A-A7A2-28587BAF69C8}" srcOrd="0" destOrd="0" parTransId="{B03FE42E-581A-40C8-B120-4038F647716E}" sibTransId="{ACD323B0-7941-4B4A-A62D-E0371EA875E8}"/>
    <dgm:cxn modelId="{E562C12C-E945-4A43-AF16-059511BE0E6C}" type="presOf" srcId="{5BC2F717-727E-4A27-A2E9-53608750151E}" destId="{39093F3A-583F-4E37-B440-97F7416E7C86}" srcOrd="0" destOrd="0" presId="urn:microsoft.com/office/officeart/2005/8/layout/orgChart1"/>
    <dgm:cxn modelId="{3BD53434-47A3-44C9-ABE0-C21763B96105}" type="presOf" srcId="{1145ED12-FA21-4A37-A3F7-AB023460A19C}" destId="{C1067084-8BEA-4DB9-A8A5-3D469CED2FC8}" srcOrd="0" destOrd="0" presId="urn:microsoft.com/office/officeart/2005/8/layout/orgChart1"/>
    <dgm:cxn modelId="{A2B1C039-2625-4340-A14B-F091DABFE657}" srcId="{0BCE414D-8D8D-4B04-AF33-A0A58A0C1B51}" destId="{2D1A6F5C-E16F-4CA8-9D93-46F11535EA16}" srcOrd="3" destOrd="0" parTransId="{6F9FFB87-5C70-4CE5-B3A4-10EED35BC4AD}" sibTransId="{8EDA94C4-60A5-47D4-A95D-7EA9A1D9B94E}"/>
    <dgm:cxn modelId="{D1B12B3B-022F-44D6-8FB2-14356549BBEE}" srcId="{0BCE414D-8D8D-4B04-AF33-A0A58A0C1B51}" destId="{543E8C90-BF28-4615-82A7-7A62B0AC7DCE}" srcOrd="2" destOrd="0" parTransId="{66484A62-A415-4735-9230-2E3CBB7A652C}" sibTransId="{0F22A762-0949-47C2-AA6A-115805AF05C9}"/>
    <dgm:cxn modelId="{FEC0693C-67C5-46DB-9208-27F6D3872D91}" type="presOf" srcId="{7222FE32-C9AD-40E5-88E0-E7D0EE1B3D27}" destId="{1C55ED12-E84F-4D5D-A410-3B92E07963C2}" srcOrd="0" destOrd="0" presId="urn:microsoft.com/office/officeart/2005/8/layout/orgChart1"/>
    <dgm:cxn modelId="{687B6B5C-FF96-4E49-A3AF-460B6552394C}" srcId="{A7A31A45-1F87-49F7-B8A4-E13FF01C51AD}" destId="{0BCE414D-8D8D-4B04-AF33-A0A58A0C1B51}" srcOrd="0" destOrd="0" parTransId="{582074D6-F4E2-4949-8667-724D0E5153E0}" sibTransId="{2B0ABD57-CB80-4E5D-8886-E67B1BD3705B}"/>
    <dgm:cxn modelId="{23A6A65F-DA28-4122-A535-8855DD23A0FD}" type="presOf" srcId="{B03FE42E-581A-40C8-B120-4038F647716E}" destId="{8ECD3634-7162-4899-80A4-45DD214E37D8}" srcOrd="0" destOrd="0" presId="urn:microsoft.com/office/officeart/2005/8/layout/orgChart1"/>
    <dgm:cxn modelId="{08E70260-8DBB-40C1-AB58-4333F8DBDB8C}" type="presOf" srcId="{A21AAACF-D6C7-4637-B80B-83383CEE721E}" destId="{2745D747-85F7-4C16-9AF3-BF468E9DD3E4}" srcOrd="0" destOrd="0" presId="urn:microsoft.com/office/officeart/2005/8/layout/orgChart1"/>
    <dgm:cxn modelId="{65DBCD43-5274-4E80-9BF8-48D23EB8C0BA}" srcId="{543E8C90-BF28-4615-82A7-7A62B0AC7DCE}" destId="{1DADF5A2-7DF9-4823-A718-3834059A9DBA}" srcOrd="1" destOrd="0" parTransId="{58CF5DDB-DE80-442C-BEAB-72C62A96B2ED}" sibTransId="{74658134-ECBE-49AD-AC87-3BACA127A8B0}"/>
    <dgm:cxn modelId="{1003F443-380C-42F6-BCD5-E650CDE53F96}" type="presOf" srcId="{2EDE7776-60C6-4269-A60F-2728DF26FAC0}" destId="{B8BE617F-BE86-4512-AB31-731A65ADB169}" srcOrd="0" destOrd="0" presId="urn:microsoft.com/office/officeart/2005/8/layout/orgChart1"/>
    <dgm:cxn modelId="{8A44C745-9206-465E-A070-86A4E8A9B98B}" type="presOf" srcId="{2D1A6F5C-E16F-4CA8-9D93-46F11535EA16}" destId="{472FEC64-EBB7-4E85-9FD8-524BA5EF41B5}" srcOrd="1" destOrd="0" presId="urn:microsoft.com/office/officeart/2005/8/layout/orgChart1"/>
    <dgm:cxn modelId="{3913F745-103D-4E51-8651-913AFAEFCF9B}" srcId="{543E8C90-BF28-4615-82A7-7A62B0AC7DCE}" destId="{3EA47254-A2E8-4CDB-B3A6-7E49EA9E2621}" srcOrd="0" destOrd="0" parTransId="{5BD47B50-142B-4246-BC5B-74767CA1D08F}" sibTransId="{89262F1A-ECC0-4897-9A34-7F02AC223D2C}"/>
    <dgm:cxn modelId="{99C05E4B-0995-42E1-A575-A39F300CC24A}" type="presOf" srcId="{4134BE07-8BFC-478D-AA6E-E881F1049E4B}" destId="{C5D7498E-D426-4AFF-B112-E27C39084B3C}" srcOrd="0" destOrd="0" presId="urn:microsoft.com/office/officeart/2005/8/layout/orgChart1"/>
    <dgm:cxn modelId="{D803B270-4620-4DF7-A20B-A5C2CC64B9F2}" type="presOf" srcId="{543E8C90-BF28-4615-82A7-7A62B0AC7DCE}" destId="{B9D17B12-761F-4C31-B472-C3E38D4B937D}" srcOrd="1" destOrd="0" presId="urn:microsoft.com/office/officeart/2005/8/layout/orgChart1"/>
    <dgm:cxn modelId="{B5392253-81D8-4B19-B256-3757043BFA28}" type="presOf" srcId="{43C34621-CFFA-4FFB-9D5C-22A66F8B5E31}" destId="{9E8F6F58-7B12-4778-96B3-61FE4ADD8CF8}" srcOrd="0" destOrd="0" presId="urn:microsoft.com/office/officeart/2005/8/layout/orgChart1"/>
    <dgm:cxn modelId="{DEDDD454-788C-45E8-A3CE-717CE8D2B782}" type="presOf" srcId="{7285783A-2648-4779-A6E7-6981709E39CB}" destId="{79E88A75-89CB-4773-AACA-492249479CB8}" srcOrd="0" destOrd="0" presId="urn:microsoft.com/office/officeart/2005/8/layout/orgChart1"/>
    <dgm:cxn modelId="{9A08E274-396F-42A2-B6DD-2DF2E481BB5A}" type="presOf" srcId="{3EA47254-A2E8-4CDB-B3A6-7E49EA9E2621}" destId="{E1B70DCB-6673-4105-91CB-311E9FD6F604}" srcOrd="1" destOrd="0" presId="urn:microsoft.com/office/officeart/2005/8/layout/orgChart1"/>
    <dgm:cxn modelId="{EF375F77-A3EB-4109-8CAF-89694BEF468C}" type="presOf" srcId="{9B665461-4F35-46B7-9B5C-9270CA3CE320}" destId="{4F0D9F51-73BB-465A-9B44-226608E48BA4}" srcOrd="0" destOrd="0" presId="urn:microsoft.com/office/officeart/2005/8/layout/orgChart1"/>
    <dgm:cxn modelId="{106B5878-787C-4129-A889-1674066F6AE5}" srcId="{2EDE7776-60C6-4269-A60F-2728DF26FAC0}" destId="{10132CD0-54A2-4AA6-AADA-6EFF9EF2FDCB}" srcOrd="0" destOrd="0" parTransId="{43C34621-CFFA-4FFB-9D5C-22A66F8B5E31}" sibTransId="{122D0B17-745D-43D4-9CED-2CAE4D1FBAFC}"/>
    <dgm:cxn modelId="{1B97F479-6074-4D0C-B1E2-570BB2F2BEDA}" type="presOf" srcId="{66484A62-A415-4735-9230-2E3CBB7A652C}" destId="{A72628BF-9EE8-4E2E-A6E0-97E9B47CE65A}" srcOrd="0" destOrd="0" presId="urn:microsoft.com/office/officeart/2005/8/layout/orgChart1"/>
    <dgm:cxn modelId="{44013B7A-D2F8-4F1A-B4D1-8A017D8A59DA}" type="presOf" srcId="{A7A31A45-1F87-49F7-B8A4-E13FF01C51AD}" destId="{ED6FD2EF-F1A7-4B01-98A5-B702B73025C7}" srcOrd="0" destOrd="0" presId="urn:microsoft.com/office/officeart/2005/8/layout/orgChart1"/>
    <dgm:cxn modelId="{AB73BA82-21D5-46F1-B975-94B32883F512}" type="presOf" srcId="{C67FC62E-FFE5-4D22-B7A2-30EF671A26EF}" destId="{38F4C20C-4365-41C4-AA33-2ED4FADF494C}" srcOrd="0" destOrd="0" presId="urn:microsoft.com/office/officeart/2005/8/layout/orgChart1"/>
    <dgm:cxn modelId="{839B6187-BBBA-4E86-AA01-DA37C45F2AE7}" srcId="{BB4C3C34-EAE2-406A-9106-24D0ACD7B998}" destId="{9B665461-4F35-46B7-9B5C-9270CA3CE320}" srcOrd="0" destOrd="0" parTransId="{40264273-39EA-47B7-8A58-7065AB3436AE}" sibTransId="{183AD2A1-0969-4237-9747-8DB12A350B2E}"/>
    <dgm:cxn modelId="{291CD48E-EF96-47D6-8460-B400BFA183FF}" type="presOf" srcId="{6F9FFB87-5C70-4CE5-B3A4-10EED35BC4AD}" destId="{A0B79182-820D-4CF3-897E-B49D050668F2}" srcOrd="0" destOrd="0" presId="urn:microsoft.com/office/officeart/2005/8/layout/orgChart1"/>
    <dgm:cxn modelId="{05E4E490-A12B-4653-A902-741FAE9EE512}" type="presOf" srcId="{F7B487C3-8B12-477A-A7A2-28587BAF69C8}" destId="{DADE39ED-A348-4AF0-A2D3-B0192777C2C2}" srcOrd="0" destOrd="0" presId="urn:microsoft.com/office/officeart/2005/8/layout/orgChart1"/>
    <dgm:cxn modelId="{758A0B94-A4E6-469F-AEBE-8F05AF8F3C71}" type="presOf" srcId="{9C4F1558-A107-4697-B92C-CCD8B8C93B7D}" destId="{CCCD0E4A-0F6B-4E35-8B46-631D46DC62C2}" srcOrd="1" destOrd="0" presId="urn:microsoft.com/office/officeart/2005/8/layout/orgChart1"/>
    <dgm:cxn modelId="{5669B295-242A-4CBC-A581-1D9E0DCD00C1}" type="presOf" srcId="{BB4C3C34-EAE2-406A-9106-24D0ACD7B998}" destId="{6FFACD4F-4A25-4010-9B9F-9A340D010056}" srcOrd="1" destOrd="0" presId="urn:microsoft.com/office/officeart/2005/8/layout/orgChart1"/>
    <dgm:cxn modelId="{15EC3397-00B7-4126-9A1F-5C5804D03BC3}" type="presOf" srcId="{BB560087-3739-4A4C-9F3D-884573C7F013}" destId="{5A2C4690-27A7-41C3-AFB7-93BD693E88DD}" srcOrd="0" destOrd="0" presId="urn:microsoft.com/office/officeart/2005/8/layout/orgChart1"/>
    <dgm:cxn modelId="{F4B34A98-E085-4A1F-BBF6-156BAC7DEABE}" type="presOf" srcId="{BB560087-3739-4A4C-9F3D-884573C7F013}" destId="{7C4D2ACC-8359-4DDF-9F28-8B339B2A8A4D}" srcOrd="1" destOrd="0" presId="urn:microsoft.com/office/officeart/2005/8/layout/orgChart1"/>
    <dgm:cxn modelId="{4415709C-ED92-44F9-9D96-2B5D5E1583DB}" type="presOf" srcId="{0BCE414D-8D8D-4B04-AF33-A0A58A0C1B51}" destId="{C3FBFBBB-5DE8-4EBC-B86E-43B05D502231}" srcOrd="0" destOrd="0" presId="urn:microsoft.com/office/officeart/2005/8/layout/orgChart1"/>
    <dgm:cxn modelId="{2588BCA0-3B4E-4712-8890-A9C6E94B158F}" type="presOf" srcId="{922F3222-4B4E-4B69-B61B-088C6DA0AA00}" destId="{382BA144-E5DA-47D6-9B6F-0B42CDA3CFB2}" srcOrd="0" destOrd="0" presId="urn:microsoft.com/office/officeart/2005/8/layout/orgChart1"/>
    <dgm:cxn modelId="{BD63D9A1-BB86-4238-B427-ADBB53B8B732}" type="presOf" srcId="{19FE97E8-999B-4BF7-B7C0-6242AC0F40CB}" destId="{2A08CE2C-3A02-41EF-829D-DA47084506FB}" srcOrd="0" destOrd="0" presId="urn:microsoft.com/office/officeart/2005/8/layout/orgChart1"/>
    <dgm:cxn modelId="{170F8CA2-76E2-4F71-8C82-BFB71602B60A}" type="presOf" srcId="{6FAFDB6E-365D-4636-8512-DAE302FE5C1E}" destId="{42BBB46D-F2C4-444E-98EA-F2420ABCDC36}" srcOrd="1" destOrd="0" presId="urn:microsoft.com/office/officeart/2005/8/layout/orgChart1"/>
    <dgm:cxn modelId="{D1EAF5A2-1C7A-4A6D-9FFA-CFED51164F99}" srcId="{2EDE7776-60C6-4269-A60F-2728DF26FAC0}" destId="{ADD57DDF-489A-42FA-BA21-EFF0922764A1}" srcOrd="1" destOrd="0" parTransId="{1145ED12-FA21-4A37-A3F7-AB023460A19C}" sibTransId="{A66573DA-E07F-4EE4-B54E-0ED5F9ACC702}"/>
    <dgm:cxn modelId="{E5D53CA4-24B1-427E-80FA-6C1C7DE805A8}" type="presOf" srcId="{58CF5DDB-DE80-442C-BEAB-72C62A96B2ED}" destId="{0972C0C5-A15D-45CB-99BE-19B0C57B8A6D}" srcOrd="0" destOrd="0" presId="urn:microsoft.com/office/officeart/2005/8/layout/orgChart1"/>
    <dgm:cxn modelId="{5332D8AB-F5A5-4826-ABBA-5F9CA10846CE}" type="presOf" srcId="{1DADF5A2-7DF9-4823-A718-3834059A9DBA}" destId="{BECF5AC6-AE02-4047-91BA-9E27C7B89EC8}" srcOrd="1" destOrd="0" presId="urn:microsoft.com/office/officeart/2005/8/layout/orgChart1"/>
    <dgm:cxn modelId="{CB529DAF-AB9D-4F8D-8A42-CABDA14E112C}" type="presOf" srcId="{7C413170-4676-4A74-8FE4-080C9815E72C}" destId="{D2CAABF8-DD1C-4171-9D88-9DA324298922}" srcOrd="0" destOrd="0" presId="urn:microsoft.com/office/officeart/2005/8/layout/orgChart1"/>
    <dgm:cxn modelId="{DE1710BB-3A13-46A5-BE1F-226D835B1CCD}" type="presOf" srcId="{34A55445-3169-4B9C-89AB-6EC9354D3081}" destId="{77AB5FA5-F585-42B8-ACB5-65C3F7820213}" srcOrd="0" destOrd="0" presId="urn:microsoft.com/office/officeart/2005/8/layout/orgChart1"/>
    <dgm:cxn modelId="{101920BD-44E8-47EE-8577-D6D777E87238}" type="presOf" srcId="{F7B487C3-8B12-477A-A7A2-28587BAF69C8}" destId="{9CBB193F-F3C8-43BD-913D-8622BEA264D1}" srcOrd="1" destOrd="0" presId="urn:microsoft.com/office/officeart/2005/8/layout/orgChart1"/>
    <dgm:cxn modelId="{E0C908C2-F6A4-4CBF-A792-67B76FC4F8C6}" srcId="{BB560087-3739-4A4C-9F3D-884573C7F013}" destId="{6FAFDB6E-365D-4636-8512-DAE302FE5C1E}" srcOrd="1" destOrd="0" parTransId="{2F303670-3D69-4145-8D76-ADEC2D8F05FA}" sibTransId="{14C7134C-C175-4FFC-AAD8-468B1F73108A}"/>
    <dgm:cxn modelId="{D7717EC6-E62F-4AFB-AD4F-CDC511A3A133}" srcId="{0BCE414D-8D8D-4B04-AF33-A0A58A0C1B51}" destId="{BB4C3C34-EAE2-406A-9106-24D0ACD7B998}" srcOrd="4" destOrd="0" parTransId="{8FDFE837-A74A-47BF-B8F5-319DB5363114}" sibTransId="{4A85FCEE-2DB0-41AB-9F11-F0A05C7C619C}"/>
    <dgm:cxn modelId="{1E8BB5C6-EDE2-466A-BAE5-554357EEA78A}" type="presOf" srcId="{0BCE414D-8D8D-4B04-AF33-A0A58A0C1B51}" destId="{DE6D8043-F508-4DB1-BA12-3036AF79BAAF}" srcOrd="1" destOrd="0" presId="urn:microsoft.com/office/officeart/2005/8/layout/orgChart1"/>
    <dgm:cxn modelId="{FFCAE2C6-C0EB-48BD-9301-BD2430C62358}" type="presOf" srcId="{C67FC62E-FFE5-4D22-B7A2-30EF671A26EF}" destId="{4426FE22-BAEC-4666-9D53-F2B9589F8465}" srcOrd="1" destOrd="0" presId="urn:microsoft.com/office/officeart/2005/8/layout/orgChart1"/>
    <dgm:cxn modelId="{BE933AC7-F602-4DEA-911A-5A50D77E0F2A}" type="presOf" srcId="{ADD57DDF-489A-42FA-BA21-EFF0922764A1}" destId="{975BD462-12E6-483C-BBD9-2034E9866361}" srcOrd="1" destOrd="0" presId="urn:microsoft.com/office/officeart/2005/8/layout/orgChart1"/>
    <dgm:cxn modelId="{271A85CC-CA7C-4A34-A9C4-8F4D3F8D72E9}" srcId="{2D1A6F5C-E16F-4CA8-9D93-46F11535EA16}" destId="{C67FC62E-FFE5-4D22-B7A2-30EF671A26EF}" srcOrd="0" destOrd="0" parTransId="{A6B7B4D6-24A4-47F0-BC3F-95EC34833781}" sibTransId="{4FA3F5A3-B747-466C-A79A-7E82A11D04B4}"/>
    <dgm:cxn modelId="{311E29CD-6915-42A5-A485-799C92C96DF0}" type="presOf" srcId="{543E8C90-BF28-4615-82A7-7A62B0AC7DCE}" destId="{9CF37920-9552-47C9-A036-68F22FC3CC34}" srcOrd="0" destOrd="0" presId="urn:microsoft.com/office/officeart/2005/8/layout/orgChart1"/>
    <dgm:cxn modelId="{EC5E89CF-3F59-45C2-8A43-C76E9DB0E98F}" srcId="{0BCE414D-8D8D-4B04-AF33-A0A58A0C1B51}" destId="{2EDE7776-60C6-4269-A60F-2728DF26FAC0}" srcOrd="5" destOrd="0" parTransId="{A21AAACF-D6C7-4637-B80B-83383CEE721E}" sibTransId="{6A519C33-AC05-44DB-8299-A7DA69A0E1AA}"/>
    <dgm:cxn modelId="{80C793D3-D1D8-4E6C-AA62-87B486A847B0}" type="presOf" srcId="{A6B7B4D6-24A4-47F0-BC3F-95EC34833781}" destId="{E956D4A3-2842-4275-93B8-A9DE3050A2DB}" srcOrd="0" destOrd="0" presId="urn:microsoft.com/office/officeart/2005/8/layout/orgChart1"/>
    <dgm:cxn modelId="{FD39AEDA-7483-4BD8-8BFF-3C517BAF575A}" srcId="{BB4C3C34-EAE2-406A-9106-24D0ACD7B998}" destId="{7285783A-2648-4779-A6E7-6981709E39CB}" srcOrd="1" destOrd="0" parTransId="{19FE97E8-999B-4BF7-B7C0-6242AC0F40CB}" sibTransId="{05A7FA87-2E0B-4377-BDB9-3B31858A64B6}"/>
    <dgm:cxn modelId="{9D23BDDB-A661-4127-A63C-12B01DFB1CE6}" srcId="{7222FE32-C9AD-40E5-88E0-E7D0EE1B3D27}" destId="{922F3222-4B4E-4B69-B61B-088C6DA0AA00}" srcOrd="1" destOrd="0" parTransId="{34A55445-3169-4B9C-89AB-6EC9354D3081}" sibTransId="{E7E46706-CD4D-42EE-BF5D-39FC142F9770}"/>
    <dgm:cxn modelId="{09EBD0DD-70A6-4B6C-BFD9-E216DCC5779F}" type="presOf" srcId="{1DADF5A2-7DF9-4823-A718-3834059A9DBA}" destId="{4D2818E2-87CF-4BB6-9A3D-94216CFC5629}" srcOrd="0" destOrd="0" presId="urn:microsoft.com/office/officeart/2005/8/layout/orgChart1"/>
    <dgm:cxn modelId="{B8A3D8E6-C5C0-4D3E-8EDD-CA1F8472D4AD}" srcId="{2D1A6F5C-E16F-4CA8-9D93-46F11535EA16}" destId="{9C4F1558-A107-4697-B92C-CCD8B8C93B7D}" srcOrd="1" destOrd="0" parTransId="{4134BE07-8BFC-478D-AA6E-E881F1049E4B}" sibTransId="{FDFF8E53-81A3-4E3B-9BFB-CDFE29DD2B3B}"/>
    <dgm:cxn modelId="{E60D7DEC-203E-4BD7-AE16-BD725D0DA2A7}" type="presOf" srcId="{C2656AE4-01FF-48BC-8052-85818223778C}" destId="{82F28B3E-5736-44FF-806F-D1CDE33A0AE6}" srcOrd="0" destOrd="0" presId="urn:microsoft.com/office/officeart/2005/8/layout/orgChart1"/>
    <dgm:cxn modelId="{A626FDED-3EC6-4CBC-8AF2-60806AC5B9AA}" type="presOf" srcId="{5BD47B50-142B-4246-BC5B-74767CA1D08F}" destId="{B19F1DA0-ED5B-4539-99B6-2500E8461349}" srcOrd="0" destOrd="0" presId="urn:microsoft.com/office/officeart/2005/8/layout/orgChart1"/>
    <dgm:cxn modelId="{19A169F3-8FC7-4046-AF6C-BE947ED6847D}" type="presOf" srcId="{922F3222-4B4E-4B69-B61B-088C6DA0AA00}" destId="{768C3379-5E5D-4596-B14A-DD1AE748A9D3}" srcOrd="1" destOrd="0" presId="urn:microsoft.com/office/officeart/2005/8/layout/orgChart1"/>
    <dgm:cxn modelId="{F10E3387-D041-42E2-B35B-E67225F3877B}" type="presParOf" srcId="{ED6FD2EF-F1A7-4B01-98A5-B702B73025C7}" destId="{22DE3058-1714-4967-BFE9-8425CAB7E3E5}" srcOrd="0" destOrd="0" presId="urn:microsoft.com/office/officeart/2005/8/layout/orgChart1"/>
    <dgm:cxn modelId="{7E93FC24-DE4D-4EB4-B2AC-F7AB07C2834D}" type="presParOf" srcId="{22DE3058-1714-4967-BFE9-8425CAB7E3E5}" destId="{809AA107-4425-4E1A-A86D-1B5E3706544E}" srcOrd="0" destOrd="0" presId="urn:microsoft.com/office/officeart/2005/8/layout/orgChart1"/>
    <dgm:cxn modelId="{F5ABD2C0-E6E6-4A0B-9D01-A03CD1083410}" type="presParOf" srcId="{809AA107-4425-4E1A-A86D-1B5E3706544E}" destId="{C3FBFBBB-5DE8-4EBC-B86E-43B05D502231}" srcOrd="0" destOrd="0" presId="urn:microsoft.com/office/officeart/2005/8/layout/orgChart1"/>
    <dgm:cxn modelId="{694CA338-690A-4B31-A562-AAE84D785A9B}" type="presParOf" srcId="{809AA107-4425-4E1A-A86D-1B5E3706544E}" destId="{DE6D8043-F508-4DB1-BA12-3036AF79BAAF}" srcOrd="1" destOrd="0" presId="urn:microsoft.com/office/officeart/2005/8/layout/orgChart1"/>
    <dgm:cxn modelId="{9C2FDDA9-29C3-4E25-9567-D831549C06F2}" type="presParOf" srcId="{22DE3058-1714-4967-BFE9-8425CAB7E3E5}" destId="{B9E37E99-D2C4-4D21-9A5A-14081CEA4920}" srcOrd="1" destOrd="0" presId="urn:microsoft.com/office/officeart/2005/8/layout/orgChart1"/>
    <dgm:cxn modelId="{7735537F-F721-4B86-BB25-FA786DA05329}" type="presParOf" srcId="{B9E37E99-D2C4-4D21-9A5A-14081CEA4920}" destId="{4DA9441C-3958-452A-A20F-88D9482B953F}" srcOrd="0" destOrd="0" presId="urn:microsoft.com/office/officeart/2005/8/layout/orgChart1"/>
    <dgm:cxn modelId="{F28D1D66-30CF-43C0-8E5A-E4DD2C780ED9}" type="presParOf" srcId="{B9E37E99-D2C4-4D21-9A5A-14081CEA4920}" destId="{B3E36AFB-1E56-4F79-80C4-C760EA56F7FC}" srcOrd="1" destOrd="0" presId="urn:microsoft.com/office/officeart/2005/8/layout/orgChart1"/>
    <dgm:cxn modelId="{EA217B5C-E31B-4E1A-9FEB-158B104C48F0}" type="presParOf" srcId="{B3E36AFB-1E56-4F79-80C4-C760EA56F7FC}" destId="{F7597C78-25DF-49FF-8469-7EDE19F8D54D}" srcOrd="0" destOrd="0" presId="urn:microsoft.com/office/officeart/2005/8/layout/orgChart1"/>
    <dgm:cxn modelId="{7855E184-8D56-4834-AFAC-30E8AAB22C25}" type="presParOf" srcId="{F7597C78-25DF-49FF-8469-7EDE19F8D54D}" destId="{5A2C4690-27A7-41C3-AFB7-93BD693E88DD}" srcOrd="0" destOrd="0" presId="urn:microsoft.com/office/officeart/2005/8/layout/orgChart1"/>
    <dgm:cxn modelId="{F285CEEF-431C-45BC-9D7E-2E45FB56FAC5}" type="presParOf" srcId="{F7597C78-25DF-49FF-8469-7EDE19F8D54D}" destId="{7C4D2ACC-8359-4DDF-9F28-8B339B2A8A4D}" srcOrd="1" destOrd="0" presId="urn:microsoft.com/office/officeart/2005/8/layout/orgChart1"/>
    <dgm:cxn modelId="{6A41E76B-96D1-40BC-905D-304C05CCF1BE}" type="presParOf" srcId="{B3E36AFB-1E56-4F79-80C4-C760EA56F7FC}" destId="{86FBDF87-BE25-488B-8B4B-7401DCB99C19}" srcOrd="1" destOrd="0" presId="urn:microsoft.com/office/officeart/2005/8/layout/orgChart1"/>
    <dgm:cxn modelId="{B3F81735-0EA6-4296-81C2-85F7093B1E54}" type="presParOf" srcId="{86FBDF87-BE25-488B-8B4B-7401DCB99C19}" destId="{8ECD3634-7162-4899-80A4-45DD214E37D8}" srcOrd="0" destOrd="0" presId="urn:microsoft.com/office/officeart/2005/8/layout/orgChart1"/>
    <dgm:cxn modelId="{20A559BA-A2DB-4CDD-9E68-D28B817C8610}" type="presParOf" srcId="{86FBDF87-BE25-488B-8B4B-7401DCB99C19}" destId="{FC587278-806A-43BB-BA79-4FAB5115F6C3}" srcOrd="1" destOrd="0" presId="urn:microsoft.com/office/officeart/2005/8/layout/orgChart1"/>
    <dgm:cxn modelId="{B9FF6351-69C1-489C-96EF-987C6A16017B}" type="presParOf" srcId="{FC587278-806A-43BB-BA79-4FAB5115F6C3}" destId="{FBD3AD5B-9444-414F-84E7-818885068D76}" srcOrd="0" destOrd="0" presId="urn:microsoft.com/office/officeart/2005/8/layout/orgChart1"/>
    <dgm:cxn modelId="{F4036014-A12F-4DF6-B35D-2459D6A45981}" type="presParOf" srcId="{FBD3AD5B-9444-414F-84E7-818885068D76}" destId="{DADE39ED-A348-4AF0-A2D3-B0192777C2C2}" srcOrd="0" destOrd="0" presId="urn:microsoft.com/office/officeart/2005/8/layout/orgChart1"/>
    <dgm:cxn modelId="{B1C25899-DF7E-4D35-BEA5-5AE961F56D42}" type="presParOf" srcId="{FBD3AD5B-9444-414F-84E7-818885068D76}" destId="{9CBB193F-F3C8-43BD-913D-8622BEA264D1}" srcOrd="1" destOrd="0" presId="urn:microsoft.com/office/officeart/2005/8/layout/orgChart1"/>
    <dgm:cxn modelId="{06061674-6D14-4683-85FE-BDAC982FE43B}" type="presParOf" srcId="{FC587278-806A-43BB-BA79-4FAB5115F6C3}" destId="{C57DCC58-8936-46BE-98DC-B0923F50A17E}" srcOrd="1" destOrd="0" presId="urn:microsoft.com/office/officeart/2005/8/layout/orgChart1"/>
    <dgm:cxn modelId="{71FED378-A55A-41BB-884B-6A80634445C8}" type="presParOf" srcId="{FC587278-806A-43BB-BA79-4FAB5115F6C3}" destId="{42662237-60CF-49FB-8ED5-C87DABC09DE3}" srcOrd="2" destOrd="0" presId="urn:microsoft.com/office/officeart/2005/8/layout/orgChart1"/>
    <dgm:cxn modelId="{2747C94F-ADA8-4250-B9B4-118D112FBED0}" type="presParOf" srcId="{86FBDF87-BE25-488B-8B4B-7401DCB99C19}" destId="{F62447A7-E2D0-4F30-A1A6-E7361A2A5343}" srcOrd="2" destOrd="0" presId="urn:microsoft.com/office/officeart/2005/8/layout/orgChart1"/>
    <dgm:cxn modelId="{6285074A-99F8-48DB-B892-5B13EF2B8FD0}" type="presParOf" srcId="{86FBDF87-BE25-488B-8B4B-7401DCB99C19}" destId="{54A55A8B-A868-4399-9F6E-152907D287B2}" srcOrd="3" destOrd="0" presId="urn:microsoft.com/office/officeart/2005/8/layout/orgChart1"/>
    <dgm:cxn modelId="{EDB4E17F-CE70-4485-8141-6E5D3CFFCD09}" type="presParOf" srcId="{54A55A8B-A868-4399-9F6E-152907D287B2}" destId="{51503A34-2C3B-4F34-ABAE-B7202D7AD571}" srcOrd="0" destOrd="0" presId="urn:microsoft.com/office/officeart/2005/8/layout/orgChart1"/>
    <dgm:cxn modelId="{58053D0F-D04D-427D-9A24-507AFC99054F}" type="presParOf" srcId="{51503A34-2C3B-4F34-ABAE-B7202D7AD571}" destId="{81044FA2-CD20-43DE-ACF9-50AB99373934}" srcOrd="0" destOrd="0" presId="urn:microsoft.com/office/officeart/2005/8/layout/orgChart1"/>
    <dgm:cxn modelId="{F0E829FD-9D9D-4789-A874-96B0CCA93665}" type="presParOf" srcId="{51503A34-2C3B-4F34-ABAE-B7202D7AD571}" destId="{42BBB46D-F2C4-444E-98EA-F2420ABCDC36}" srcOrd="1" destOrd="0" presId="urn:microsoft.com/office/officeart/2005/8/layout/orgChart1"/>
    <dgm:cxn modelId="{75D016D9-8712-4CC2-9315-CD761E38CF0D}" type="presParOf" srcId="{54A55A8B-A868-4399-9F6E-152907D287B2}" destId="{6F70802F-A2D2-4A8F-844D-7F44190FC8C3}" srcOrd="1" destOrd="0" presId="urn:microsoft.com/office/officeart/2005/8/layout/orgChart1"/>
    <dgm:cxn modelId="{99BD7820-61E1-49AA-8D49-42E00F8F091B}" type="presParOf" srcId="{54A55A8B-A868-4399-9F6E-152907D287B2}" destId="{AFF87C5C-7BAD-45E7-A54F-A55C69DC69A0}" srcOrd="2" destOrd="0" presId="urn:microsoft.com/office/officeart/2005/8/layout/orgChart1"/>
    <dgm:cxn modelId="{E3933D4E-F76D-4889-B3F3-8CD4737426C9}" type="presParOf" srcId="{B3E36AFB-1E56-4F79-80C4-C760EA56F7FC}" destId="{7A5A844A-BAAE-43A7-B703-53CDD2E3F27E}" srcOrd="2" destOrd="0" presId="urn:microsoft.com/office/officeart/2005/8/layout/orgChart1"/>
    <dgm:cxn modelId="{62A09BE2-5021-449D-BD02-B9B2766004FE}" type="presParOf" srcId="{B9E37E99-D2C4-4D21-9A5A-14081CEA4920}" destId="{82F28B3E-5736-44FF-806F-D1CDE33A0AE6}" srcOrd="2" destOrd="0" presId="urn:microsoft.com/office/officeart/2005/8/layout/orgChart1"/>
    <dgm:cxn modelId="{84D160EA-0A6C-4B5A-B319-95CE61F32EDD}" type="presParOf" srcId="{B9E37E99-D2C4-4D21-9A5A-14081CEA4920}" destId="{76D540CD-F905-4955-B7A4-6541AC11DCBD}" srcOrd="3" destOrd="0" presId="urn:microsoft.com/office/officeart/2005/8/layout/orgChart1"/>
    <dgm:cxn modelId="{E8ED7F94-81EE-44FD-A4AD-5B3AB759954B}" type="presParOf" srcId="{76D540CD-F905-4955-B7A4-6541AC11DCBD}" destId="{59B4F430-AB85-4DEB-8578-5E509D917B0A}" srcOrd="0" destOrd="0" presId="urn:microsoft.com/office/officeart/2005/8/layout/orgChart1"/>
    <dgm:cxn modelId="{B8FD97F5-9F50-4ED0-9621-F8E3AEBF6993}" type="presParOf" srcId="{59B4F430-AB85-4DEB-8578-5E509D917B0A}" destId="{1C55ED12-E84F-4D5D-A410-3B92E07963C2}" srcOrd="0" destOrd="0" presId="urn:microsoft.com/office/officeart/2005/8/layout/orgChart1"/>
    <dgm:cxn modelId="{B98C24D8-C106-49C7-9BC1-AFBE3AC177DB}" type="presParOf" srcId="{59B4F430-AB85-4DEB-8578-5E509D917B0A}" destId="{12AEB948-4877-400E-85FD-8CF52DF28301}" srcOrd="1" destOrd="0" presId="urn:microsoft.com/office/officeart/2005/8/layout/orgChart1"/>
    <dgm:cxn modelId="{5AB67C16-FEAC-4DE5-820A-1765E55165E8}" type="presParOf" srcId="{76D540CD-F905-4955-B7A4-6541AC11DCBD}" destId="{A8FA11EB-5F21-43B7-A7AD-427842E60F3B}" srcOrd="1" destOrd="0" presId="urn:microsoft.com/office/officeart/2005/8/layout/orgChart1"/>
    <dgm:cxn modelId="{456BDC43-DCA0-4660-9EB4-00A102AAA1D1}" type="presParOf" srcId="{A8FA11EB-5F21-43B7-A7AD-427842E60F3B}" destId="{39093F3A-583F-4E37-B440-97F7416E7C86}" srcOrd="0" destOrd="0" presId="urn:microsoft.com/office/officeart/2005/8/layout/orgChart1"/>
    <dgm:cxn modelId="{997A0A42-2A73-4A12-8E40-05D6BD027BA4}" type="presParOf" srcId="{A8FA11EB-5F21-43B7-A7AD-427842E60F3B}" destId="{EA2E2B3D-3EF9-4E34-9A7B-91D4B90D9695}" srcOrd="1" destOrd="0" presId="urn:microsoft.com/office/officeart/2005/8/layout/orgChart1"/>
    <dgm:cxn modelId="{F70D3CD8-709B-47D0-A6AE-CF69D69C6919}" type="presParOf" srcId="{EA2E2B3D-3EF9-4E34-9A7B-91D4B90D9695}" destId="{639203F0-F47A-4BFC-9CDE-A7A607EA276F}" srcOrd="0" destOrd="0" presId="urn:microsoft.com/office/officeart/2005/8/layout/orgChart1"/>
    <dgm:cxn modelId="{B28326D6-AE46-4476-B5EE-E9F42D168732}" type="presParOf" srcId="{639203F0-F47A-4BFC-9CDE-A7A607EA276F}" destId="{D2CAABF8-DD1C-4171-9D88-9DA324298922}" srcOrd="0" destOrd="0" presId="urn:microsoft.com/office/officeart/2005/8/layout/orgChart1"/>
    <dgm:cxn modelId="{3173D1C7-DCE3-47C5-BAE7-3FDB2AACBE74}" type="presParOf" srcId="{639203F0-F47A-4BFC-9CDE-A7A607EA276F}" destId="{05439DF9-B1EF-4FDA-B268-55AAEBC68AA5}" srcOrd="1" destOrd="0" presId="urn:microsoft.com/office/officeart/2005/8/layout/orgChart1"/>
    <dgm:cxn modelId="{EF85B089-EFA6-46D2-A3E5-4F15DB246189}" type="presParOf" srcId="{EA2E2B3D-3EF9-4E34-9A7B-91D4B90D9695}" destId="{07051E7F-AA37-4628-BB0B-CBC6A6D2D03E}" srcOrd="1" destOrd="0" presId="urn:microsoft.com/office/officeart/2005/8/layout/orgChart1"/>
    <dgm:cxn modelId="{856E3C60-A81F-4C06-92D0-4F28BE162A31}" type="presParOf" srcId="{EA2E2B3D-3EF9-4E34-9A7B-91D4B90D9695}" destId="{35CF0094-C081-4590-AB57-E736E4BA9062}" srcOrd="2" destOrd="0" presId="urn:microsoft.com/office/officeart/2005/8/layout/orgChart1"/>
    <dgm:cxn modelId="{11541C68-41E7-4B3B-B9F8-F24CCD2A278A}" type="presParOf" srcId="{A8FA11EB-5F21-43B7-A7AD-427842E60F3B}" destId="{77AB5FA5-F585-42B8-ACB5-65C3F7820213}" srcOrd="2" destOrd="0" presId="urn:microsoft.com/office/officeart/2005/8/layout/orgChart1"/>
    <dgm:cxn modelId="{6FBF37C4-4F9A-4C2C-90F9-160DFBA6647B}" type="presParOf" srcId="{A8FA11EB-5F21-43B7-A7AD-427842E60F3B}" destId="{699BA2C9-A6D3-454E-B428-396C0DE4BC78}" srcOrd="3" destOrd="0" presId="urn:microsoft.com/office/officeart/2005/8/layout/orgChart1"/>
    <dgm:cxn modelId="{7131379D-981E-4ACD-9195-7BD2297A65A4}" type="presParOf" srcId="{699BA2C9-A6D3-454E-B428-396C0DE4BC78}" destId="{482B535C-FB96-4E75-AD87-B6FC7F50C788}" srcOrd="0" destOrd="0" presId="urn:microsoft.com/office/officeart/2005/8/layout/orgChart1"/>
    <dgm:cxn modelId="{5B332488-6767-4D32-B715-186C7B01BF4D}" type="presParOf" srcId="{482B535C-FB96-4E75-AD87-B6FC7F50C788}" destId="{382BA144-E5DA-47D6-9B6F-0B42CDA3CFB2}" srcOrd="0" destOrd="0" presId="urn:microsoft.com/office/officeart/2005/8/layout/orgChart1"/>
    <dgm:cxn modelId="{1E80AA0E-6DBF-4D2F-9B54-8354FD7EC638}" type="presParOf" srcId="{482B535C-FB96-4E75-AD87-B6FC7F50C788}" destId="{768C3379-5E5D-4596-B14A-DD1AE748A9D3}" srcOrd="1" destOrd="0" presId="urn:microsoft.com/office/officeart/2005/8/layout/orgChart1"/>
    <dgm:cxn modelId="{C568514F-1D26-484E-AE86-A459382CD028}" type="presParOf" srcId="{699BA2C9-A6D3-454E-B428-396C0DE4BC78}" destId="{3304429F-A39F-401A-A9FD-BC0A736BA94C}" srcOrd="1" destOrd="0" presId="urn:microsoft.com/office/officeart/2005/8/layout/orgChart1"/>
    <dgm:cxn modelId="{6195D300-1774-4912-8BE3-E8F6C71C5CA1}" type="presParOf" srcId="{699BA2C9-A6D3-454E-B428-396C0DE4BC78}" destId="{DC9261FA-4784-40FB-A2FD-6E881C0CF5C6}" srcOrd="2" destOrd="0" presId="urn:microsoft.com/office/officeart/2005/8/layout/orgChart1"/>
    <dgm:cxn modelId="{6521D60D-4638-423E-9F19-F28DE287F0F3}" type="presParOf" srcId="{76D540CD-F905-4955-B7A4-6541AC11DCBD}" destId="{8D269F5F-07FB-458F-8095-AAA9562D2973}" srcOrd="2" destOrd="0" presId="urn:microsoft.com/office/officeart/2005/8/layout/orgChart1"/>
    <dgm:cxn modelId="{992D3806-CB0E-465B-A3DF-FEBF50122A19}" type="presParOf" srcId="{B9E37E99-D2C4-4D21-9A5A-14081CEA4920}" destId="{A72628BF-9EE8-4E2E-A6E0-97E9B47CE65A}" srcOrd="4" destOrd="0" presId="urn:microsoft.com/office/officeart/2005/8/layout/orgChart1"/>
    <dgm:cxn modelId="{4AD141C3-0EC5-46A5-8CE0-CA698220246D}" type="presParOf" srcId="{B9E37E99-D2C4-4D21-9A5A-14081CEA4920}" destId="{67C794F8-3F89-444E-9DF0-D279FF40FB77}" srcOrd="5" destOrd="0" presId="urn:microsoft.com/office/officeart/2005/8/layout/orgChart1"/>
    <dgm:cxn modelId="{064C18FB-D143-45D7-8D9C-3E0F079364FB}" type="presParOf" srcId="{67C794F8-3F89-444E-9DF0-D279FF40FB77}" destId="{35D52EFD-27A2-4ADC-BCE0-C9F8A6823EB9}" srcOrd="0" destOrd="0" presId="urn:microsoft.com/office/officeart/2005/8/layout/orgChart1"/>
    <dgm:cxn modelId="{2E526EC5-0E8A-4628-8495-EB67E3F6BD6D}" type="presParOf" srcId="{35D52EFD-27A2-4ADC-BCE0-C9F8A6823EB9}" destId="{9CF37920-9552-47C9-A036-68F22FC3CC34}" srcOrd="0" destOrd="0" presId="urn:microsoft.com/office/officeart/2005/8/layout/orgChart1"/>
    <dgm:cxn modelId="{970717B0-7F5D-4AA1-93D4-9844DA4D2785}" type="presParOf" srcId="{35D52EFD-27A2-4ADC-BCE0-C9F8A6823EB9}" destId="{B9D17B12-761F-4C31-B472-C3E38D4B937D}" srcOrd="1" destOrd="0" presId="urn:microsoft.com/office/officeart/2005/8/layout/orgChart1"/>
    <dgm:cxn modelId="{7411EC47-B786-47FB-B6A9-31ADBA3EBC6A}" type="presParOf" srcId="{67C794F8-3F89-444E-9DF0-D279FF40FB77}" destId="{F1ACD5B6-8206-409E-80C1-04E121DE90DF}" srcOrd="1" destOrd="0" presId="urn:microsoft.com/office/officeart/2005/8/layout/orgChart1"/>
    <dgm:cxn modelId="{37C4FE21-9C50-4C84-837E-6FBB4AD2E5FF}" type="presParOf" srcId="{F1ACD5B6-8206-409E-80C1-04E121DE90DF}" destId="{B19F1DA0-ED5B-4539-99B6-2500E8461349}" srcOrd="0" destOrd="0" presId="urn:microsoft.com/office/officeart/2005/8/layout/orgChart1"/>
    <dgm:cxn modelId="{060FFAC4-32F3-43AE-B510-3BDACA9D9CC0}" type="presParOf" srcId="{F1ACD5B6-8206-409E-80C1-04E121DE90DF}" destId="{713889D8-FDCF-48F0-86D6-8D778116E972}" srcOrd="1" destOrd="0" presId="urn:microsoft.com/office/officeart/2005/8/layout/orgChart1"/>
    <dgm:cxn modelId="{5974BC17-B300-4E8E-9862-C179D8926CBE}" type="presParOf" srcId="{713889D8-FDCF-48F0-86D6-8D778116E972}" destId="{0244BA94-35CD-43F3-9782-1AE63F13B942}" srcOrd="0" destOrd="0" presId="urn:microsoft.com/office/officeart/2005/8/layout/orgChart1"/>
    <dgm:cxn modelId="{0CC31BD8-3F61-4477-BBBF-6A26E159EA2E}" type="presParOf" srcId="{0244BA94-35CD-43F3-9782-1AE63F13B942}" destId="{59C818C5-C14B-43C9-B429-2DD155B96E7B}" srcOrd="0" destOrd="0" presId="urn:microsoft.com/office/officeart/2005/8/layout/orgChart1"/>
    <dgm:cxn modelId="{A009D9E1-99B7-4F5B-8F53-07C75ADF07D5}" type="presParOf" srcId="{0244BA94-35CD-43F3-9782-1AE63F13B942}" destId="{E1B70DCB-6673-4105-91CB-311E9FD6F604}" srcOrd="1" destOrd="0" presId="urn:microsoft.com/office/officeart/2005/8/layout/orgChart1"/>
    <dgm:cxn modelId="{5B1C356E-1091-4752-9A15-4522EAEB4A47}" type="presParOf" srcId="{713889D8-FDCF-48F0-86D6-8D778116E972}" destId="{DA2E41DD-D73F-46BA-A804-086AA70AFEEA}" srcOrd="1" destOrd="0" presId="urn:microsoft.com/office/officeart/2005/8/layout/orgChart1"/>
    <dgm:cxn modelId="{9D15EC5A-14C4-46BE-8188-53CE5DEE48F8}" type="presParOf" srcId="{713889D8-FDCF-48F0-86D6-8D778116E972}" destId="{DC889371-0A9B-4E1D-AF29-2D5CF0930772}" srcOrd="2" destOrd="0" presId="urn:microsoft.com/office/officeart/2005/8/layout/orgChart1"/>
    <dgm:cxn modelId="{43BF193E-B754-4823-BDC4-DB509B799DD5}" type="presParOf" srcId="{F1ACD5B6-8206-409E-80C1-04E121DE90DF}" destId="{0972C0C5-A15D-45CB-99BE-19B0C57B8A6D}" srcOrd="2" destOrd="0" presId="urn:microsoft.com/office/officeart/2005/8/layout/orgChart1"/>
    <dgm:cxn modelId="{13B07056-1650-4A56-8609-724D1B602712}" type="presParOf" srcId="{F1ACD5B6-8206-409E-80C1-04E121DE90DF}" destId="{C9965AB3-F4E7-4E86-A9F9-ED613A21502C}" srcOrd="3" destOrd="0" presId="urn:microsoft.com/office/officeart/2005/8/layout/orgChart1"/>
    <dgm:cxn modelId="{AF84CDC3-FCA1-4E78-8EA5-87377A9F10AC}" type="presParOf" srcId="{C9965AB3-F4E7-4E86-A9F9-ED613A21502C}" destId="{3939ECBC-6EB5-42D0-B525-744D08256795}" srcOrd="0" destOrd="0" presId="urn:microsoft.com/office/officeart/2005/8/layout/orgChart1"/>
    <dgm:cxn modelId="{69B5FF8E-72B0-4289-9B37-96564355BA0C}" type="presParOf" srcId="{3939ECBC-6EB5-42D0-B525-744D08256795}" destId="{4D2818E2-87CF-4BB6-9A3D-94216CFC5629}" srcOrd="0" destOrd="0" presId="urn:microsoft.com/office/officeart/2005/8/layout/orgChart1"/>
    <dgm:cxn modelId="{0551D614-237C-45EB-8832-B42E01415CA4}" type="presParOf" srcId="{3939ECBC-6EB5-42D0-B525-744D08256795}" destId="{BECF5AC6-AE02-4047-91BA-9E27C7B89EC8}" srcOrd="1" destOrd="0" presId="urn:microsoft.com/office/officeart/2005/8/layout/orgChart1"/>
    <dgm:cxn modelId="{155CCF87-051D-4447-A1DB-FCE58A7CE3E8}" type="presParOf" srcId="{C9965AB3-F4E7-4E86-A9F9-ED613A21502C}" destId="{70C73B42-34E9-4EBD-A6B1-EDCB08A878BE}" srcOrd="1" destOrd="0" presId="urn:microsoft.com/office/officeart/2005/8/layout/orgChart1"/>
    <dgm:cxn modelId="{39CE8210-C345-41E8-80AD-81B4ECE40412}" type="presParOf" srcId="{C9965AB3-F4E7-4E86-A9F9-ED613A21502C}" destId="{0AB57CBD-E8A4-4B30-A4C0-B97CE18FF048}" srcOrd="2" destOrd="0" presId="urn:microsoft.com/office/officeart/2005/8/layout/orgChart1"/>
    <dgm:cxn modelId="{328B02AD-F5D6-404D-AF2A-01842211B30A}" type="presParOf" srcId="{67C794F8-3F89-444E-9DF0-D279FF40FB77}" destId="{3D280D47-6BA8-490E-AF85-25461B6C1823}" srcOrd="2" destOrd="0" presId="urn:microsoft.com/office/officeart/2005/8/layout/orgChart1"/>
    <dgm:cxn modelId="{85363732-08E8-4C2E-B0DF-0BE258EF26E1}" type="presParOf" srcId="{B9E37E99-D2C4-4D21-9A5A-14081CEA4920}" destId="{A0B79182-820D-4CF3-897E-B49D050668F2}" srcOrd="6" destOrd="0" presId="urn:microsoft.com/office/officeart/2005/8/layout/orgChart1"/>
    <dgm:cxn modelId="{5418111E-3A3D-4596-92E1-EA080C477B65}" type="presParOf" srcId="{B9E37E99-D2C4-4D21-9A5A-14081CEA4920}" destId="{A310E4A2-B096-4D3C-B145-19DE43E79233}" srcOrd="7" destOrd="0" presId="urn:microsoft.com/office/officeart/2005/8/layout/orgChart1"/>
    <dgm:cxn modelId="{FE1E673F-01D4-4E83-A8D7-962A74391789}" type="presParOf" srcId="{A310E4A2-B096-4D3C-B145-19DE43E79233}" destId="{D835BB3F-2E65-4989-8F83-DD77AD202341}" srcOrd="0" destOrd="0" presId="urn:microsoft.com/office/officeart/2005/8/layout/orgChart1"/>
    <dgm:cxn modelId="{2886F92A-78A8-4650-9B37-8F1F46C975FB}" type="presParOf" srcId="{D835BB3F-2E65-4989-8F83-DD77AD202341}" destId="{BA28A760-CF04-4D9F-B760-7D4F30FF479F}" srcOrd="0" destOrd="0" presId="urn:microsoft.com/office/officeart/2005/8/layout/orgChart1"/>
    <dgm:cxn modelId="{15BBEE8C-CA05-4C89-9CC2-B5843B1C0BF5}" type="presParOf" srcId="{D835BB3F-2E65-4989-8F83-DD77AD202341}" destId="{472FEC64-EBB7-4E85-9FD8-524BA5EF41B5}" srcOrd="1" destOrd="0" presId="urn:microsoft.com/office/officeart/2005/8/layout/orgChart1"/>
    <dgm:cxn modelId="{3643B178-57E4-4C4F-A1B6-283E08083739}" type="presParOf" srcId="{A310E4A2-B096-4D3C-B145-19DE43E79233}" destId="{92B4896F-E95E-4DE0-BBA7-9BEBF9242FF8}" srcOrd="1" destOrd="0" presId="urn:microsoft.com/office/officeart/2005/8/layout/orgChart1"/>
    <dgm:cxn modelId="{363CA043-9C25-4318-8CA7-6BE32F981C97}" type="presParOf" srcId="{92B4896F-E95E-4DE0-BBA7-9BEBF9242FF8}" destId="{E956D4A3-2842-4275-93B8-A9DE3050A2DB}" srcOrd="0" destOrd="0" presId="urn:microsoft.com/office/officeart/2005/8/layout/orgChart1"/>
    <dgm:cxn modelId="{778A3C86-AB3C-4908-9445-C775EA763E7F}" type="presParOf" srcId="{92B4896F-E95E-4DE0-BBA7-9BEBF9242FF8}" destId="{F2BA47E4-DD70-47EC-B18B-2BFD7A7B376A}" srcOrd="1" destOrd="0" presId="urn:microsoft.com/office/officeart/2005/8/layout/orgChart1"/>
    <dgm:cxn modelId="{135F5ECA-222B-4EB2-9665-FAEB46A09AD0}" type="presParOf" srcId="{F2BA47E4-DD70-47EC-B18B-2BFD7A7B376A}" destId="{DBD9A9CA-378D-4FEA-9647-49D1C7B7F6A3}" srcOrd="0" destOrd="0" presId="urn:microsoft.com/office/officeart/2005/8/layout/orgChart1"/>
    <dgm:cxn modelId="{800A184F-8A8B-4A44-86D4-880445448628}" type="presParOf" srcId="{DBD9A9CA-378D-4FEA-9647-49D1C7B7F6A3}" destId="{38F4C20C-4365-41C4-AA33-2ED4FADF494C}" srcOrd="0" destOrd="0" presId="urn:microsoft.com/office/officeart/2005/8/layout/orgChart1"/>
    <dgm:cxn modelId="{86144D96-BEBB-4071-AE41-89EC88FB2395}" type="presParOf" srcId="{DBD9A9CA-378D-4FEA-9647-49D1C7B7F6A3}" destId="{4426FE22-BAEC-4666-9D53-F2B9589F8465}" srcOrd="1" destOrd="0" presId="urn:microsoft.com/office/officeart/2005/8/layout/orgChart1"/>
    <dgm:cxn modelId="{9D82C7AD-5088-4097-8BC9-ED85C4FC203A}" type="presParOf" srcId="{F2BA47E4-DD70-47EC-B18B-2BFD7A7B376A}" destId="{C3170FFB-5D81-454C-86EB-5124AEBE442B}" srcOrd="1" destOrd="0" presId="urn:microsoft.com/office/officeart/2005/8/layout/orgChart1"/>
    <dgm:cxn modelId="{2A084F8C-F1F9-4ECB-AF76-3856EE92CF57}" type="presParOf" srcId="{F2BA47E4-DD70-47EC-B18B-2BFD7A7B376A}" destId="{252C83FA-871A-48C0-9B5B-CE96DDAE6DBE}" srcOrd="2" destOrd="0" presId="urn:microsoft.com/office/officeart/2005/8/layout/orgChart1"/>
    <dgm:cxn modelId="{9FA03833-5112-4F94-B05D-FFFDFCFB742C}" type="presParOf" srcId="{92B4896F-E95E-4DE0-BBA7-9BEBF9242FF8}" destId="{C5D7498E-D426-4AFF-B112-E27C39084B3C}" srcOrd="2" destOrd="0" presId="urn:microsoft.com/office/officeart/2005/8/layout/orgChart1"/>
    <dgm:cxn modelId="{A7A96547-FD27-45D2-83A2-266BCB886B3B}" type="presParOf" srcId="{92B4896F-E95E-4DE0-BBA7-9BEBF9242FF8}" destId="{F3A27622-931A-4878-B230-7C0EFC76AF4E}" srcOrd="3" destOrd="0" presId="urn:microsoft.com/office/officeart/2005/8/layout/orgChart1"/>
    <dgm:cxn modelId="{73F26530-9F13-430C-9216-5D24A966543A}" type="presParOf" srcId="{F3A27622-931A-4878-B230-7C0EFC76AF4E}" destId="{531DD884-C6A4-4EC2-B74B-9776E4FA73A2}" srcOrd="0" destOrd="0" presId="urn:microsoft.com/office/officeart/2005/8/layout/orgChart1"/>
    <dgm:cxn modelId="{87B648F5-7830-4E71-84A9-30ECA062A6CE}" type="presParOf" srcId="{531DD884-C6A4-4EC2-B74B-9776E4FA73A2}" destId="{8B8B8542-FB00-478E-A2E7-CC0677428050}" srcOrd="0" destOrd="0" presId="urn:microsoft.com/office/officeart/2005/8/layout/orgChart1"/>
    <dgm:cxn modelId="{04BCC535-B1A3-4AC2-B159-5FF9236A9076}" type="presParOf" srcId="{531DD884-C6A4-4EC2-B74B-9776E4FA73A2}" destId="{CCCD0E4A-0F6B-4E35-8B46-631D46DC62C2}" srcOrd="1" destOrd="0" presId="urn:microsoft.com/office/officeart/2005/8/layout/orgChart1"/>
    <dgm:cxn modelId="{46439127-EA52-4E13-8079-0A486DFF8D55}" type="presParOf" srcId="{F3A27622-931A-4878-B230-7C0EFC76AF4E}" destId="{4270E85E-FC9A-4CE1-9ED0-2EC045E551F1}" srcOrd="1" destOrd="0" presId="urn:microsoft.com/office/officeart/2005/8/layout/orgChart1"/>
    <dgm:cxn modelId="{DDC47DA6-F95D-4DC7-948B-F862370B539E}" type="presParOf" srcId="{F3A27622-931A-4878-B230-7C0EFC76AF4E}" destId="{CBCD5B51-A90D-478C-AE4B-5D4E7962E648}" srcOrd="2" destOrd="0" presId="urn:microsoft.com/office/officeart/2005/8/layout/orgChart1"/>
    <dgm:cxn modelId="{0635E5E3-A8AC-48FC-8F18-E55132C29EDE}" type="presParOf" srcId="{A310E4A2-B096-4D3C-B145-19DE43E79233}" destId="{C4103D3D-BF05-4912-892D-807F3B9B7389}" srcOrd="2" destOrd="0" presId="urn:microsoft.com/office/officeart/2005/8/layout/orgChart1"/>
    <dgm:cxn modelId="{D15B8E3A-710C-4972-9B80-8DBB2FE190E5}" type="presParOf" srcId="{B9E37E99-D2C4-4D21-9A5A-14081CEA4920}" destId="{E01F70F3-CFB1-41B4-BF43-AAE651D87BB6}" srcOrd="8" destOrd="0" presId="urn:microsoft.com/office/officeart/2005/8/layout/orgChart1"/>
    <dgm:cxn modelId="{E00D5BCB-451A-4968-BB81-4AC582AEE6E3}" type="presParOf" srcId="{B9E37E99-D2C4-4D21-9A5A-14081CEA4920}" destId="{6C8B05B8-3A51-4DC5-93D4-23C9AD33490F}" srcOrd="9" destOrd="0" presId="urn:microsoft.com/office/officeart/2005/8/layout/orgChart1"/>
    <dgm:cxn modelId="{AB49F30A-681F-449C-8E5A-71C458D6E3B5}" type="presParOf" srcId="{6C8B05B8-3A51-4DC5-93D4-23C9AD33490F}" destId="{C9CA9F91-A22C-4C52-8600-3F00385A824A}" srcOrd="0" destOrd="0" presId="urn:microsoft.com/office/officeart/2005/8/layout/orgChart1"/>
    <dgm:cxn modelId="{86804BF1-9234-418E-915F-C6569BB4AE33}" type="presParOf" srcId="{C9CA9F91-A22C-4C52-8600-3F00385A824A}" destId="{65BF0615-C208-403E-8D6F-6B6E0881C80B}" srcOrd="0" destOrd="0" presId="urn:microsoft.com/office/officeart/2005/8/layout/orgChart1"/>
    <dgm:cxn modelId="{8C4646C6-7F80-42DF-A113-9F9D36830416}" type="presParOf" srcId="{C9CA9F91-A22C-4C52-8600-3F00385A824A}" destId="{6FFACD4F-4A25-4010-9B9F-9A340D010056}" srcOrd="1" destOrd="0" presId="urn:microsoft.com/office/officeart/2005/8/layout/orgChart1"/>
    <dgm:cxn modelId="{9D7EAF4A-43BF-45DF-8A7D-CED00345639A}" type="presParOf" srcId="{6C8B05B8-3A51-4DC5-93D4-23C9AD33490F}" destId="{D9FFA921-6293-46D2-A161-AA67CCD41D55}" srcOrd="1" destOrd="0" presId="urn:microsoft.com/office/officeart/2005/8/layout/orgChart1"/>
    <dgm:cxn modelId="{AC98E382-2FE7-4AA0-8A39-28BC3EA15C46}" type="presParOf" srcId="{D9FFA921-6293-46D2-A161-AA67CCD41D55}" destId="{99F87499-19A7-4453-BE58-82E064B58343}" srcOrd="0" destOrd="0" presId="urn:microsoft.com/office/officeart/2005/8/layout/orgChart1"/>
    <dgm:cxn modelId="{78822007-4971-4666-B34A-58C23AD86211}" type="presParOf" srcId="{D9FFA921-6293-46D2-A161-AA67CCD41D55}" destId="{86CEFA22-D765-46E4-8359-FFDE739BC5CD}" srcOrd="1" destOrd="0" presId="urn:microsoft.com/office/officeart/2005/8/layout/orgChart1"/>
    <dgm:cxn modelId="{CCD07C26-A251-4253-9FDE-326DF1378953}" type="presParOf" srcId="{86CEFA22-D765-46E4-8359-FFDE739BC5CD}" destId="{07F56546-51C9-482A-900F-E3A3F6EF86FB}" srcOrd="0" destOrd="0" presId="urn:microsoft.com/office/officeart/2005/8/layout/orgChart1"/>
    <dgm:cxn modelId="{0A4090C6-50C9-4FB0-95AF-6D030A93FB4F}" type="presParOf" srcId="{07F56546-51C9-482A-900F-E3A3F6EF86FB}" destId="{4F0D9F51-73BB-465A-9B44-226608E48BA4}" srcOrd="0" destOrd="0" presId="urn:microsoft.com/office/officeart/2005/8/layout/orgChart1"/>
    <dgm:cxn modelId="{2E4F1CF8-CA58-493D-8659-C04E65180154}" type="presParOf" srcId="{07F56546-51C9-482A-900F-E3A3F6EF86FB}" destId="{D0AA8E08-2604-4933-A74E-8DA62F98B8E6}" srcOrd="1" destOrd="0" presId="urn:microsoft.com/office/officeart/2005/8/layout/orgChart1"/>
    <dgm:cxn modelId="{8835214A-592C-4078-9274-F617F881CDC1}" type="presParOf" srcId="{86CEFA22-D765-46E4-8359-FFDE739BC5CD}" destId="{A4E77BDB-AE78-4DD0-B557-B4FDA52655B5}" srcOrd="1" destOrd="0" presId="urn:microsoft.com/office/officeart/2005/8/layout/orgChart1"/>
    <dgm:cxn modelId="{F75B06B6-B8F5-4603-AD4E-C48A28FB5894}" type="presParOf" srcId="{86CEFA22-D765-46E4-8359-FFDE739BC5CD}" destId="{8C8C9A6B-7168-4567-BD72-EB569AB71FC5}" srcOrd="2" destOrd="0" presId="urn:microsoft.com/office/officeart/2005/8/layout/orgChart1"/>
    <dgm:cxn modelId="{ED6A0891-8AFE-4617-981D-8CBE90924032}" type="presParOf" srcId="{D9FFA921-6293-46D2-A161-AA67CCD41D55}" destId="{2A08CE2C-3A02-41EF-829D-DA47084506FB}" srcOrd="2" destOrd="0" presId="urn:microsoft.com/office/officeart/2005/8/layout/orgChart1"/>
    <dgm:cxn modelId="{998484F7-D419-41D8-9F0A-56AD399A1FF7}" type="presParOf" srcId="{D9FFA921-6293-46D2-A161-AA67CCD41D55}" destId="{2B9DB996-12B6-4ABB-A03E-81408C69D386}" srcOrd="3" destOrd="0" presId="urn:microsoft.com/office/officeart/2005/8/layout/orgChart1"/>
    <dgm:cxn modelId="{9FE34A7A-E00A-4CAF-BF7B-1DFAF2F11490}" type="presParOf" srcId="{2B9DB996-12B6-4ABB-A03E-81408C69D386}" destId="{5D195026-C72C-413A-9850-B0A5DE71128E}" srcOrd="0" destOrd="0" presId="urn:microsoft.com/office/officeart/2005/8/layout/orgChart1"/>
    <dgm:cxn modelId="{17C10C48-1D4B-4BD1-96D9-039DC795E008}" type="presParOf" srcId="{5D195026-C72C-413A-9850-B0A5DE71128E}" destId="{79E88A75-89CB-4773-AACA-492249479CB8}" srcOrd="0" destOrd="0" presId="urn:microsoft.com/office/officeart/2005/8/layout/orgChart1"/>
    <dgm:cxn modelId="{E650C9F6-CE48-4B25-885D-37377F27BF30}" type="presParOf" srcId="{5D195026-C72C-413A-9850-B0A5DE71128E}" destId="{2401FCA5-412A-414D-979C-8CD4779ECC0E}" srcOrd="1" destOrd="0" presId="urn:microsoft.com/office/officeart/2005/8/layout/orgChart1"/>
    <dgm:cxn modelId="{4132DA25-17AA-4ED4-9653-B5FEEA728985}" type="presParOf" srcId="{2B9DB996-12B6-4ABB-A03E-81408C69D386}" destId="{75913D7C-9D8E-46B1-9B11-CCC7741F1CA6}" srcOrd="1" destOrd="0" presId="urn:microsoft.com/office/officeart/2005/8/layout/orgChart1"/>
    <dgm:cxn modelId="{5DDFE5F1-CC60-4372-95AC-ED056EBC2EC9}" type="presParOf" srcId="{2B9DB996-12B6-4ABB-A03E-81408C69D386}" destId="{B3C73BD4-E39D-46D1-A30B-350B4D53C07C}" srcOrd="2" destOrd="0" presId="urn:microsoft.com/office/officeart/2005/8/layout/orgChart1"/>
    <dgm:cxn modelId="{70C9426E-2B16-4D36-B31B-6244C6755F04}" type="presParOf" srcId="{6C8B05B8-3A51-4DC5-93D4-23C9AD33490F}" destId="{D92AFD5A-212D-4D61-9C02-95BB8EEC6953}" srcOrd="2" destOrd="0" presId="urn:microsoft.com/office/officeart/2005/8/layout/orgChart1"/>
    <dgm:cxn modelId="{95F283D3-A797-4619-A6D6-78347694D079}" type="presParOf" srcId="{B9E37E99-D2C4-4D21-9A5A-14081CEA4920}" destId="{2745D747-85F7-4C16-9AF3-BF468E9DD3E4}" srcOrd="10" destOrd="0" presId="urn:microsoft.com/office/officeart/2005/8/layout/orgChart1"/>
    <dgm:cxn modelId="{80E2F118-87BD-4691-BAF1-58158A2C4C54}" type="presParOf" srcId="{B9E37E99-D2C4-4D21-9A5A-14081CEA4920}" destId="{C1A4917E-98F8-407A-9874-0D917EA75EA4}" srcOrd="11" destOrd="0" presId="urn:microsoft.com/office/officeart/2005/8/layout/orgChart1"/>
    <dgm:cxn modelId="{3524AE2F-A3CE-4404-BE78-D96FFD1D8BD1}" type="presParOf" srcId="{C1A4917E-98F8-407A-9874-0D917EA75EA4}" destId="{1E1BEA3B-FA63-49A1-8453-1DA3D3470C66}" srcOrd="0" destOrd="0" presId="urn:microsoft.com/office/officeart/2005/8/layout/orgChart1"/>
    <dgm:cxn modelId="{AA708934-E0D2-46B8-B331-065A483B28DB}" type="presParOf" srcId="{1E1BEA3B-FA63-49A1-8453-1DA3D3470C66}" destId="{B8BE617F-BE86-4512-AB31-731A65ADB169}" srcOrd="0" destOrd="0" presId="urn:microsoft.com/office/officeart/2005/8/layout/orgChart1"/>
    <dgm:cxn modelId="{3812D7F0-3ADE-4237-974C-2CD911227648}" type="presParOf" srcId="{1E1BEA3B-FA63-49A1-8453-1DA3D3470C66}" destId="{7A45BA95-70B1-4A0C-B2A7-75F785DF7EB0}" srcOrd="1" destOrd="0" presId="urn:microsoft.com/office/officeart/2005/8/layout/orgChart1"/>
    <dgm:cxn modelId="{BCAAF5D3-1F98-4119-B860-6525C000B709}" type="presParOf" srcId="{C1A4917E-98F8-407A-9874-0D917EA75EA4}" destId="{FC382DBE-C169-428E-971E-1CC9116EF798}" srcOrd="1" destOrd="0" presId="urn:microsoft.com/office/officeart/2005/8/layout/orgChart1"/>
    <dgm:cxn modelId="{1FF2FF97-50F9-42C0-A6FD-A43BD20C46B1}" type="presParOf" srcId="{FC382DBE-C169-428E-971E-1CC9116EF798}" destId="{9E8F6F58-7B12-4778-96B3-61FE4ADD8CF8}" srcOrd="0" destOrd="0" presId="urn:microsoft.com/office/officeart/2005/8/layout/orgChart1"/>
    <dgm:cxn modelId="{F3CD82D7-6A1D-4EAB-B7E1-FFF6C064BF42}" type="presParOf" srcId="{FC382DBE-C169-428E-971E-1CC9116EF798}" destId="{5C74C099-C0F6-4DAE-8D03-1377428BD5A5}" srcOrd="1" destOrd="0" presId="urn:microsoft.com/office/officeart/2005/8/layout/orgChart1"/>
    <dgm:cxn modelId="{8C35A11B-29E6-4F4B-AD18-6B1E67337EFE}" type="presParOf" srcId="{5C74C099-C0F6-4DAE-8D03-1377428BD5A5}" destId="{8E89CFB8-C528-4ACD-8FDC-A50682E6E7B0}" srcOrd="0" destOrd="0" presId="urn:microsoft.com/office/officeart/2005/8/layout/orgChart1"/>
    <dgm:cxn modelId="{3167DBE2-0CE8-4996-A539-BF16BAC0B40C}" type="presParOf" srcId="{8E89CFB8-C528-4ACD-8FDC-A50682E6E7B0}" destId="{8E3B95F8-66FB-4020-B20A-BBF7BC40DA37}" srcOrd="0" destOrd="0" presId="urn:microsoft.com/office/officeart/2005/8/layout/orgChart1"/>
    <dgm:cxn modelId="{9E727389-FB17-4796-8B19-BD7735E0212E}" type="presParOf" srcId="{8E89CFB8-C528-4ACD-8FDC-A50682E6E7B0}" destId="{A53B662D-ABE2-4F25-A07E-B865944779A9}" srcOrd="1" destOrd="0" presId="urn:microsoft.com/office/officeart/2005/8/layout/orgChart1"/>
    <dgm:cxn modelId="{40A3D3DC-18AD-465F-8E88-6E2C19D15541}" type="presParOf" srcId="{5C74C099-C0F6-4DAE-8D03-1377428BD5A5}" destId="{31FFBF84-2263-4609-A12F-9C91D84E0BF9}" srcOrd="1" destOrd="0" presId="urn:microsoft.com/office/officeart/2005/8/layout/orgChart1"/>
    <dgm:cxn modelId="{5011F8DC-FC8A-48B6-B2B1-655F8CA3D932}" type="presParOf" srcId="{5C74C099-C0F6-4DAE-8D03-1377428BD5A5}" destId="{6E06E034-DD2D-4D97-9BE1-5F817B41F083}" srcOrd="2" destOrd="0" presId="urn:microsoft.com/office/officeart/2005/8/layout/orgChart1"/>
    <dgm:cxn modelId="{F913360C-F75E-4019-99B8-B3D12BB4473F}" type="presParOf" srcId="{FC382DBE-C169-428E-971E-1CC9116EF798}" destId="{C1067084-8BEA-4DB9-A8A5-3D469CED2FC8}" srcOrd="2" destOrd="0" presId="urn:microsoft.com/office/officeart/2005/8/layout/orgChart1"/>
    <dgm:cxn modelId="{BECCB0B8-619E-4BCA-90B0-23ED22C77C47}" type="presParOf" srcId="{FC382DBE-C169-428E-971E-1CC9116EF798}" destId="{8F9C4572-098A-4B95-BE39-3BE885C88662}" srcOrd="3" destOrd="0" presId="urn:microsoft.com/office/officeart/2005/8/layout/orgChart1"/>
    <dgm:cxn modelId="{1505ABA6-646C-4AD3-BC73-BFB10994D670}" type="presParOf" srcId="{8F9C4572-098A-4B95-BE39-3BE885C88662}" destId="{3B2D85D7-F0A8-4571-A1A2-14756C72BD51}" srcOrd="0" destOrd="0" presId="urn:microsoft.com/office/officeart/2005/8/layout/orgChart1"/>
    <dgm:cxn modelId="{6D4296C4-37DE-4947-890B-000F6488FE9E}" type="presParOf" srcId="{3B2D85D7-F0A8-4571-A1A2-14756C72BD51}" destId="{55BC9F2F-78AD-4A2C-B852-ACD0FACD7DAD}" srcOrd="0" destOrd="0" presId="urn:microsoft.com/office/officeart/2005/8/layout/orgChart1"/>
    <dgm:cxn modelId="{05AC52A8-5D5D-4980-B0F7-10F402EAE074}" type="presParOf" srcId="{3B2D85D7-F0A8-4571-A1A2-14756C72BD51}" destId="{975BD462-12E6-483C-BBD9-2034E9866361}" srcOrd="1" destOrd="0" presId="urn:microsoft.com/office/officeart/2005/8/layout/orgChart1"/>
    <dgm:cxn modelId="{E646A8BF-603D-4413-9966-B3102435B3D7}" type="presParOf" srcId="{8F9C4572-098A-4B95-BE39-3BE885C88662}" destId="{6978319B-9159-4F14-A82A-07656D89D9DD}" srcOrd="1" destOrd="0" presId="urn:microsoft.com/office/officeart/2005/8/layout/orgChart1"/>
    <dgm:cxn modelId="{0969920F-D19A-4C96-87C9-BC26558BA0B5}" type="presParOf" srcId="{8F9C4572-098A-4B95-BE39-3BE885C88662}" destId="{086CBC63-F10B-494C-A097-7A721E590DB1}" srcOrd="2" destOrd="0" presId="urn:microsoft.com/office/officeart/2005/8/layout/orgChart1"/>
    <dgm:cxn modelId="{710407B8-8759-4AC4-806B-C41DA951C81C}" type="presParOf" srcId="{C1A4917E-98F8-407A-9874-0D917EA75EA4}" destId="{1CED47FC-6455-42D0-9CEB-1A900986E83F}" srcOrd="2" destOrd="0" presId="urn:microsoft.com/office/officeart/2005/8/layout/orgChart1"/>
    <dgm:cxn modelId="{039CA547-BD91-4B6D-941B-2FB8EFBBC6D0}" type="presParOf" srcId="{22DE3058-1714-4967-BFE9-8425CAB7E3E5}" destId="{2962729E-769E-484B-B47B-F12DD526D5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31A45-1F87-49F7-B8A4-E13FF01C51AD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BCE414D-8D8D-4B04-AF33-A0A58A0C1B51}" type="asst">
      <dgm:prSet phldrT="[Text]" custT="1"/>
      <dgm:spPr/>
      <dgm:t>
        <a:bodyPr/>
        <a:lstStyle/>
        <a:p>
          <a:r>
            <a:rPr lang="en-US" sz="2400" dirty="0">
              <a:solidFill>
                <a:srgbClr val="FF0000"/>
              </a:solidFill>
            </a:rPr>
            <a:t>HUNGER IN KENYA</a:t>
          </a:r>
        </a:p>
      </dgm:t>
    </dgm:pt>
    <dgm:pt modelId="{582074D6-F4E2-4949-8667-724D0E5153E0}" type="parTrans" cxnId="{687B6B5C-FF96-4E49-A3AF-460B6552394C}">
      <dgm:prSet/>
      <dgm:spPr/>
      <dgm:t>
        <a:bodyPr/>
        <a:lstStyle/>
        <a:p>
          <a:endParaRPr lang="en-US"/>
        </a:p>
      </dgm:t>
    </dgm:pt>
    <dgm:pt modelId="{2B0ABD57-CB80-4E5D-8886-E67B1BD3705B}" type="sibTrans" cxnId="{687B6B5C-FF96-4E49-A3AF-460B6552394C}">
      <dgm:prSet/>
      <dgm:spPr/>
      <dgm:t>
        <a:bodyPr/>
        <a:lstStyle/>
        <a:p>
          <a:endParaRPr lang="en-US"/>
        </a:p>
      </dgm:t>
    </dgm:pt>
    <dgm:pt modelId="{BB560087-3739-4A4C-9F3D-884573C7F013}">
      <dgm:prSet phldrT="[Text]"/>
      <dgm:spPr/>
      <dgm:t>
        <a:bodyPr/>
        <a:lstStyle/>
        <a:p>
          <a:r>
            <a:rPr lang="en-US" dirty="0"/>
            <a:t>CLIMATE CHANGE</a:t>
          </a:r>
        </a:p>
      </dgm:t>
    </dgm:pt>
    <dgm:pt modelId="{2D06A395-0B6B-4155-8EE3-BB24941BF306}" type="parTrans" cxnId="{1F501513-B112-4AA1-B88F-A03AC9FE0F18}">
      <dgm:prSet/>
      <dgm:spPr/>
      <dgm:t>
        <a:bodyPr/>
        <a:lstStyle/>
        <a:p>
          <a:endParaRPr lang="en-US"/>
        </a:p>
      </dgm:t>
    </dgm:pt>
    <dgm:pt modelId="{42487FD7-4E5C-47A0-AEDC-F217CA573398}" type="sibTrans" cxnId="{1F501513-B112-4AA1-B88F-A03AC9FE0F18}">
      <dgm:prSet/>
      <dgm:spPr/>
      <dgm:t>
        <a:bodyPr/>
        <a:lstStyle/>
        <a:p>
          <a:endParaRPr lang="en-US"/>
        </a:p>
      </dgm:t>
    </dgm:pt>
    <dgm:pt modelId="{7222FE32-C9AD-40E5-88E0-E7D0EE1B3D27}">
      <dgm:prSet phldrT="[Text]"/>
      <dgm:spPr/>
      <dgm:t>
        <a:bodyPr/>
        <a:lstStyle/>
        <a:p>
          <a:r>
            <a:rPr lang="en-US" dirty="0"/>
            <a:t>POVERTY</a:t>
          </a:r>
        </a:p>
      </dgm:t>
    </dgm:pt>
    <dgm:pt modelId="{C2656AE4-01FF-48BC-8052-85818223778C}" type="parTrans" cxnId="{2DC47005-85FF-4C92-9F02-1F56B819E7B3}">
      <dgm:prSet/>
      <dgm:spPr/>
      <dgm:t>
        <a:bodyPr/>
        <a:lstStyle/>
        <a:p>
          <a:endParaRPr lang="en-US"/>
        </a:p>
      </dgm:t>
    </dgm:pt>
    <dgm:pt modelId="{E6700F2F-1EFD-4960-A330-A8B549798418}" type="sibTrans" cxnId="{2DC47005-85FF-4C92-9F02-1F56B819E7B3}">
      <dgm:prSet/>
      <dgm:spPr/>
      <dgm:t>
        <a:bodyPr/>
        <a:lstStyle/>
        <a:p>
          <a:endParaRPr lang="en-US"/>
        </a:p>
      </dgm:t>
    </dgm:pt>
    <dgm:pt modelId="{543E8C90-BF28-4615-82A7-7A62B0AC7DCE}">
      <dgm:prSet phldrT="[Text]"/>
      <dgm:spPr/>
      <dgm:t>
        <a:bodyPr/>
        <a:lstStyle/>
        <a:p>
          <a:r>
            <a:rPr lang="en-US" dirty="0"/>
            <a:t>CONFLICT</a:t>
          </a:r>
        </a:p>
      </dgm:t>
    </dgm:pt>
    <dgm:pt modelId="{66484A62-A415-4735-9230-2E3CBB7A652C}" type="parTrans" cxnId="{D1B12B3B-022F-44D6-8FB2-14356549BBEE}">
      <dgm:prSet/>
      <dgm:spPr/>
      <dgm:t>
        <a:bodyPr/>
        <a:lstStyle/>
        <a:p>
          <a:endParaRPr lang="en-US"/>
        </a:p>
      </dgm:t>
    </dgm:pt>
    <dgm:pt modelId="{0F22A762-0949-47C2-AA6A-115805AF05C9}" type="sibTrans" cxnId="{D1B12B3B-022F-44D6-8FB2-14356549BBEE}">
      <dgm:prSet/>
      <dgm:spPr/>
      <dgm:t>
        <a:bodyPr/>
        <a:lstStyle/>
        <a:p>
          <a:endParaRPr lang="en-US"/>
        </a:p>
      </dgm:t>
    </dgm:pt>
    <dgm:pt modelId="{2D1A6F5C-E16F-4CA8-9D93-46F11535EA16}">
      <dgm:prSet/>
      <dgm:spPr/>
      <dgm:t>
        <a:bodyPr/>
        <a:lstStyle/>
        <a:p>
          <a:r>
            <a:rPr lang="en-US" dirty="0"/>
            <a:t>RAPID POPULATION GROWTH</a:t>
          </a:r>
        </a:p>
      </dgm:t>
    </dgm:pt>
    <dgm:pt modelId="{6F9FFB87-5C70-4CE5-B3A4-10EED35BC4AD}" type="parTrans" cxnId="{A2B1C039-2625-4340-A14B-F091DABFE657}">
      <dgm:prSet/>
      <dgm:spPr/>
      <dgm:t>
        <a:bodyPr/>
        <a:lstStyle/>
        <a:p>
          <a:endParaRPr lang="en-US"/>
        </a:p>
      </dgm:t>
    </dgm:pt>
    <dgm:pt modelId="{8EDA94C4-60A5-47D4-A95D-7EA9A1D9B94E}" type="sibTrans" cxnId="{A2B1C039-2625-4340-A14B-F091DABFE657}">
      <dgm:prSet/>
      <dgm:spPr/>
      <dgm:t>
        <a:bodyPr/>
        <a:lstStyle/>
        <a:p>
          <a:endParaRPr lang="en-US"/>
        </a:p>
      </dgm:t>
    </dgm:pt>
    <dgm:pt modelId="{BB4C3C34-EAE2-406A-9106-24D0ACD7B998}">
      <dgm:prSet/>
      <dgm:spPr/>
      <dgm:t>
        <a:bodyPr/>
        <a:lstStyle/>
        <a:p>
          <a:r>
            <a:rPr lang="en-US" dirty="0"/>
            <a:t>POOR AGRICULTURAL PRACTICES</a:t>
          </a:r>
        </a:p>
      </dgm:t>
    </dgm:pt>
    <dgm:pt modelId="{8FDFE837-A74A-47BF-B8F5-319DB5363114}" type="parTrans" cxnId="{D7717EC6-E62F-4AFB-AD4F-CDC511A3A133}">
      <dgm:prSet/>
      <dgm:spPr/>
      <dgm:t>
        <a:bodyPr/>
        <a:lstStyle/>
        <a:p>
          <a:endParaRPr lang="en-US"/>
        </a:p>
      </dgm:t>
    </dgm:pt>
    <dgm:pt modelId="{4A85FCEE-2DB0-41AB-9F11-F0A05C7C619C}" type="sibTrans" cxnId="{D7717EC6-E62F-4AFB-AD4F-CDC511A3A133}">
      <dgm:prSet/>
      <dgm:spPr/>
      <dgm:t>
        <a:bodyPr/>
        <a:lstStyle/>
        <a:p>
          <a:endParaRPr lang="en-US"/>
        </a:p>
      </dgm:t>
    </dgm:pt>
    <dgm:pt modelId="{2EDE7776-60C6-4269-A60F-2728DF26FAC0}">
      <dgm:prSet/>
      <dgm:spPr/>
      <dgm:t>
        <a:bodyPr/>
        <a:lstStyle/>
        <a:p>
          <a:r>
            <a:rPr lang="en-US" dirty="0"/>
            <a:t>CORRUPTION</a:t>
          </a:r>
        </a:p>
      </dgm:t>
    </dgm:pt>
    <dgm:pt modelId="{A21AAACF-D6C7-4637-B80B-83383CEE721E}" type="parTrans" cxnId="{EC5E89CF-3F59-45C2-8A43-C76E9DB0E98F}">
      <dgm:prSet/>
      <dgm:spPr/>
      <dgm:t>
        <a:bodyPr/>
        <a:lstStyle/>
        <a:p>
          <a:endParaRPr lang="en-US"/>
        </a:p>
      </dgm:t>
    </dgm:pt>
    <dgm:pt modelId="{6A519C33-AC05-44DB-8299-A7DA69A0E1AA}" type="sibTrans" cxnId="{EC5E89CF-3F59-45C2-8A43-C76E9DB0E98F}">
      <dgm:prSet/>
      <dgm:spPr/>
      <dgm:t>
        <a:bodyPr/>
        <a:lstStyle/>
        <a:p>
          <a:endParaRPr lang="en-US"/>
        </a:p>
      </dgm:t>
    </dgm:pt>
    <dgm:pt modelId="{C67FC62E-FFE5-4D22-B7A2-30EF671A26EF}">
      <dgm:prSet/>
      <dgm:spPr/>
      <dgm:t>
        <a:bodyPr/>
        <a:lstStyle/>
        <a:p>
          <a:r>
            <a:rPr lang="en-US" dirty="0"/>
            <a:t>PESTS &amp; DISEASES</a:t>
          </a:r>
        </a:p>
      </dgm:t>
    </dgm:pt>
    <dgm:pt modelId="{A6B7B4D6-24A4-47F0-BC3F-95EC34833781}" type="parTrans" cxnId="{271A85CC-CA7C-4A34-A9C4-8F4D3F8D72E9}">
      <dgm:prSet/>
      <dgm:spPr/>
      <dgm:t>
        <a:bodyPr/>
        <a:lstStyle/>
        <a:p>
          <a:endParaRPr lang="en-US"/>
        </a:p>
      </dgm:t>
    </dgm:pt>
    <dgm:pt modelId="{4FA3F5A3-B747-466C-A79A-7E82A11D04B4}" type="sibTrans" cxnId="{271A85CC-CA7C-4A34-A9C4-8F4D3F8D72E9}">
      <dgm:prSet/>
      <dgm:spPr/>
      <dgm:t>
        <a:bodyPr/>
        <a:lstStyle/>
        <a:p>
          <a:endParaRPr lang="en-US"/>
        </a:p>
      </dgm:t>
    </dgm:pt>
    <dgm:pt modelId="{9C4F1558-A107-4697-B92C-CCD8B8C93B7D}">
      <dgm:prSet/>
      <dgm:spPr/>
      <dgm:t>
        <a:bodyPr/>
        <a:lstStyle/>
        <a:p>
          <a:r>
            <a:rPr lang="en-US" dirty="0"/>
            <a:t>FLOODING</a:t>
          </a:r>
        </a:p>
      </dgm:t>
    </dgm:pt>
    <dgm:pt modelId="{4134BE07-8BFC-478D-AA6E-E881F1049E4B}" type="parTrans" cxnId="{B8A3D8E6-C5C0-4D3E-8EDD-CA1F8472D4AD}">
      <dgm:prSet/>
      <dgm:spPr/>
      <dgm:t>
        <a:bodyPr/>
        <a:lstStyle/>
        <a:p>
          <a:endParaRPr lang="en-US"/>
        </a:p>
      </dgm:t>
    </dgm:pt>
    <dgm:pt modelId="{FDFF8E53-81A3-4E3B-9BFB-CDFE29DD2B3B}" type="sibTrans" cxnId="{B8A3D8E6-C5C0-4D3E-8EDD-CA1F8472D4AD}">
      <dgm:prSet/>
      <dgm:spPr/>
      <dgm:t>
        <a:bodyPr/>
        <a:lstStyle/>
        <a:p>
          <a:endParaRPr lang="en-US"/>
        </a:p>
      </dgm:t>
    </dgm:pt>
    <dgm:pt modelId="{3EA47254-A2E8-4CDB-B3A6-7E49EA9E2621}">
      <dgm:prSet/>
      <dgm:spPr/>
      <dgm:t>
        <a:bodyPr/>
        <a:lstStyle/>
        <a:p>
          <a:r>
            <a:rPr lang="en-US" dirty="0"/>
            <a:t>DISPLACEMENT</a:t>
          </a:r>
        </a:p>
      </dgm:t>
    </dgm:pt>
    <dgm:pt modelId="{5BD47B50-142B-4246-BC5B-74767CA1D08F}" type="parTrans" cxnId="{3913F745-103D-4E51-8651-913AFAEFCF9B}">
      <dgm:prSet/>
      <dgm:spPr/>
      <dgm:t>
        <a:bodyPr/>
        <a:lstStyle/>
        <a:p>
          <a:endParaRPr lang="en-US"/>
        </a:p>
      </dgm:t>
    </dgm:pt>
    <dgm:pt modelId="{89262F1A-ECC0-4897-9A34-7F02AC223D2C}" type="sibTrans" cxnId="{3913F745-103D-4E51-8651-913AFAEFCF9B}">
      <dgm:prSet/>
      <dgm:spPr/>
      <dgm:t>
        <a:bodyPr/>
        <a:lstStyle/>
        <a:p>
          <a:endParaRPr lang="en-US"/>
        </a:p>
      </dgm:t>
    </dgm:pt>
    <dgm:pt modelId="{1DADF5A2-7DF9-4823-A718-3834059A9DBA}">
      <dgm:prSet/>
      <dgm:spPr/>
      <dgm:t>
        <a:bodyPr/>
        <a:lstStyle/>
        <a:p>
          <a:r>
            <a:rPr lang="en-US"/>
            <a:t>DISASTERS &amp; EMERGENCIES</a:t>
          </a:r>
          <a:endParaRPr lang="en-US" dirty="0"/>
        </a:p>
      </dgm:t>
    </dgm:pt>
    <dgm:pt modelId="{58CF5DDB-DE80-442C-BEAB-72C62A96B2ED}" type="parTrans" cxnId="{65DBCD43-5274-4E80-9BF8-48D23EB8C0BA}">
      <dgm:prSet/>
      <dgm:spPr/>
      <dgm:t>
        <a:bodyPr/>
        <a:lstStyle/>
        <a:p>
          <a:endParaRPr lang="en-US"/>
        </a:p>
      </dgm:t>
    </dgm:pt>
    <dgm:pt modelId="{74658134-ECBE-49AD-AC87-3BACA127A8B0}" type="sibTrans" cxnId="{65DBCD43-5274-4E80-9BF8-48D23EB8C0BA}">
      <dgm:prSet/>
      <dgm:spPr/>
      <dgm:t>
        <a:bodyPr/>
        <a:lstStyle/>
        <a:p>
          <a:endParaRPr lang="en-US"/>
        </a:p>
      </dgm:t>
    </dgm:pt>
    <dgm:pt modelId="{10132CD0-54A2-4AA6-AADA-6EFF9EF2FDCB}">
      <dgm:prSet/>
      <dgm:spPr/>
      <dgm:t>
        <a:bodyPr/>
        <a:lstStyle/>
        <a:p>
          <a:r>
            <a:rPr lang="en-US" dirty="0"/>
            <a:t>INEQUALITY</a:t>
          </a:r>
        </a:p>
      </dgm:t>
    </dgm:pt>
    <dgm:pt modelId="{43C34621-CFFA-4FFB-9D5C-22A66F8B5E31}" type="parTrans" cxnId="{106B5878-787C-4129-A889-1674066F6AE5}">
      <dgm:prSet/>
      <dgm:spPr/>
      <dgm:t>
        <a:bodyPr/>
        <a:lstStyle/>
        <a:p>
          <a:endParaRPr lang="en-US"/>
        </a:p>
      </dgm:t>
    </dgm:pt>
    <dgm:pt modelId="{122D0B17-745D-43D4-9CED-2CAE4D1FBAFC}" type="sibTrans" cxnId="{106B5878-787C-4129-A889-1674066F6AE5}">
      <dgm:prSet/>
      <dgm:spPr/>
      <dgm:t>
        <a:bodyPr/>
        <a:lstStyle/>
        <a:p>
          <a:endParaRPr lang="en-US"/>
        </a:p>
      </dgm:t>
    </dgm:pt>
    <dgm:pt modelId="{7C413170-4676-4A74-8FE4-080C9815E72C}">
      <dgm:prSet/>
      <dgm:spPr/>
      <dgm:t>
        <a:bodyPr/>
        <a:lstStyle/>
        <a:p>
          <a:r>
            <a:rPr lang="en-US" dirty="0"/>
            <a:t>ILLITERACY </a:t>
          </a:r>
        </a:p>
      </dgm:t>
    </dgm:pt>
    <dgm:pt modelId="{5BC2F717-727E-4A27-A2E9-53608750151E}" type="parTrans" cxnId="{FDFA1703-28F8-4AD8-B77B-BEE3888A70EB}">
      <dgm:prSet/>
      <dgm:spPr/>
      <dgm:t>
        <a:bodyPr/>
        <a:lstStyle/>
        <a:p>
          <a:endParaRPr lang="en-US"/>
        </a:p>
      </dgm:t>
    </dgm:pt>
    <dgm:pt modelId="{E8684C4F-1771-472D-A5B5-5456831D12EB}" type="sibTrans" cxnId="{FDFA1703-28F8-4AD8-B77B-BEE3888A70EB}">
      <dgm:prSet/>
      <dgm:spPr/>
      <dgm:t>
        <a:bodyPr/>
        <a:lstStyle/>
        <a:p>
          <a:endParaRPr lang="en-US"/>
        </a:p>
      </dgm:t>
    </dgm:pt>
    <dgm:pt modelId="{F7B487C3-8B12-477A-A7A2-28587BAF69C8}">
      <dgm:prSet/>
      <dgm:spPr/>
      <dgm:t>
        <a:bodyPr/>
        <a:lstStyle/>
        <a:p>
          <a:r>
            <a:rPr lang="en-US" dirty="0"/>
            <a:t>DROUGHT</a:t>
          </a:r>
        </a:p>
      </dgm:t>
    </dgm:pt>
    <dgm:pt modelId="{B03FE42E-581A-40C8-B120-4038F647716E}" type="parTrans" cxnId="{9DBD722A-5387-4D65-A9FD-A94D4D0D4244}">
      <dgm:prSet/>
      <dgm:spPr/>
      <dgm:t>
        <a:bodyPr/>
        <a:lstStyle/>
        <a:p>
          <a:endParaRPr lang="en-US"/>
        </a:p>
      </dgm:t>
    </dgm:pt>
    <dgm:pt modelId="{ACD323B0-7941-4B4A-A62D-E0371EA875E8}" type="sibTrans" cxnId="{9DBD722A-5387-4D65-A9FD-A94D4D0D4244}">
      <dgm:prSet/>
      <dgm:spPr/>
      <dgm:t>
        <a:bodyPr/>
        <a:lstStyle/>
        <a:p>
          <a:endParaRPr lang="en-US"/>
        </a:p>
      </dgm:t>
    </dgm:pt>
    <dgm:pt modelId="{922F3222-4B4E-4B69-B61B-088C6DA0AA00}">
      <dgm:prSet/>
      <dgm:spPr/>
      <dgm:t>
        <a:bodyPr/>
        <a:lstStyle/>
        <a:p>
          <a:r>
            <a:rPr lang="en-US" dirty="0"/>
            <a:t>FOOD AID</a:t>
          </a:r>
        </a:p>
      </dgm:t>
    </dgm:pt>
    <dgm:pt modelId="{34A55445-3169-4B9C-89AB-6EC9354D3081}" type="parTrans" cxnId="{9D23BDDB-A661-4127-A63C-12B01DFB1CE6}">
      <dgm:prSet/>
      <dgm:spPr/>
      <dgm:t>
        <a:bodyPr/>
        <a:lstStyle/>
        <a:p>
          <a:endParaRPr lang="en-US"/>
        </a:p>
      </dgm:t>
    </dgm:pt>
    <dgm:pt modelId="{E7E46706-CD4D-42EE-BF5D-39FC142F9770}" type="sibTrans" cxnId="{9D23BDDB-A661-4127-A63C-12B01DFB1CE6}">
      <dgm:prSet/>
      <dgm:spPr/>
      <dgm:t>
        <a:bodyPr/>
        <a:lstStyle/>
        <a:p>
          <a:endParaRPr lang="en-US"/>
        </a:p>
      </dgm:t>
    </dgm:pt>
    <dgm:pt modelId="{9B665461-4F35-46B7-9B5C-9270CA3CE320}">
      <dgm:prSet/>
      <dgm:spPr/>
      <dgm:t>
        <a:bodyPr/>
        <a:lstStyle/>
        <a:p>
          <a:r>
            <a:rPr lang="en-US" dirty="0"/>
            <a:t>SOIL EROSION</a:t>
          </a:r>
        </a:p>
      </dgm:t>
    </dgm:pt>
    <dgm:pt modelId="{40264273-39EA-47B7-8A58-7065AB3436AE}" type="parTrans" cxnId="{839B6187-BBBA-4E86-AA01-DA37C45F2AE7}">
      <dgm:prSet/>
      <dgm:spPr/>
      <dgm:t>
        <a:bodyPr/>
        <a:lstStyle/>
        <a:p>
          <a:endParaRPr lang="en-US"/>
        </a:p>
      </dgm:t>
    </dgm:pt>
    <dgm:pt modelId="{183AD2A1-0969-4237-9747-8DB12A350B2E}" type="sibTrans" cxnId="{839B6187-BBBA-4E86-AA01-DA37C45F2AE7}">
      <dgm:prSet/>
      <dgm:spPr/>
      <dgm:t>
        <a:bodyPr/>
        <a:lstStyle/>
        <a:p>
          <a:endParaRPr lang="en-US"/>
        </a:p>
      </dgm:t>
    </dgm:pt>
    <dgm:pt modelId="{7285783A-2648-4779-A6E7-6981709E39CB}">
      <dgm:prSet/>
      <dgm:spPr/>
      <dgm:t>
        <a:bodyPr/>
        <a:lstStyle/>
        <a:p>
          <a:r>
            <a:rPr lang="en-US" dirty="0"/>
            <a:t>MONO-AGRI</a:t>
          </a:r>
        </a:p>
      </dgm:t>
    </dgm:pt>
    <dgm:pt modelId="{19FE97E8-999B-4BF7-B7C0-6242AC0F40CB}" type="parTrans" cxnId="{FD39AEDA-7483-4BD8-8BFF-3C517BAF575A}">
      <dgm:prSet/>
      <dgm:spPr/>
      <dgm:t>
        <a:bodyPr/>
        <a:lstStyle/>
        <a:p>
          <a:endParaRPr lang="en-US"/>
        </a:p>
      </dgm:t>
    </dgm:pt>
    <dgm:pt modelId="{05A7FA87-2E0B-4377-BDB9-3B31858A64B6}" type="sibTrans" cxnId="{FD39AEDA-7483-4BD8-8BFF-3C517BAF575A}">
      <dgm:prSet/>
      <dgm:spPr/>
      <dgm:t>
        <a:bodyPr/>
        <a:lstStyle/>
        <a:p>
          <a:endParaRPr lang="en-US"/>
        </a:p>
      </dgm:t>
    </dgm:pt>
    <dgm:pt modelId="{ADD57DDF-489A-42FA-BA21-EFF0922764A1}">
      <dgm:prSet/>
      <dgm:spPr/>
      <dgm:t>
        <a:bodyPr/>
        <a:lstStyle/>
        <a:p>
          <a:r>
            <a:rPr lang="en-US" dirty="0"/>
            <a:t>HIGH FOOD PRICES</a:t>
          </a:r>
        </a:p>
      </dgm:t>
    </dgm:pt>
    <dgm:pt modelId="{1145ED12-FA21-4A37-A3F7-AB023460A19C}" type="parTrans" cxnId="{D1EAF5A2-1C7A-4A6D-9FFA-CFED51164F99}">
      <dgm:prSet/>
      <dgm:spPr/>
      <dgm:t>
        <a:bodyPr/>
        <a:lstStyle/>
        <a:p>
          <a:endParaRPr lang="en-US"/>
        </a:p>
      </dgm:t>
    </dgm:pt>
    <dgm:pt modelId="{A66573DA-E07F-4EE4-B54E-0ED5F9ACC702}" type="sibTrans" cxnId="{D1EAF5A2-1C7A-4A6D-9FFA-CFED51164F99}">
      <dgm:prSet/>
      <dgm:spPr/>
      <dgm:t>
        <a:bodyPr/>
        <a:lstStyle/>
        <a:p>
          <a:endParaRPr lang="en-US"/>
        </a:p>
      </dgm:t>
    </dgm:pt>
    <dgm:pt modelId="{6FAFDB6E-365D-4636-8512-DAE302FE5C1E}">
      <dgm:prSet/>
      <dgm:spPr/>
      <dgm:t>
        <a:bodyPr/>
        <a:lstStyle/>
        <a:p>
          <a:r>
            <a:rPr lang="en-US" dirty="0"/>
            <a:t>GLOBAL WARMING</a:t>
          </a:r>
        </a:p>
      </dgm:t>
    </dgm:pt>
    <dgm:pt modelId="{2F303670-3D69-4145-8D76-ADEC2D8F05FA}" type="parTrans" cxnId="{E0C908C2-F6A4-4CBF-A792-67B76FC4F8C6}">
      <dgm:prSet/>
      <dgm:spPr/>
      <dgm:t>
        <a:bodyPr/>
        <a:lstStyle/>
        <a:p>
          <a:endParaRPr lang="en-US"/>
        </a:p>
      </dgm:t>
    </dgm:pt>
    <dgm:pt modelId="{14C7134C-C175-4FFC-AAD8-468B1F73108A}" type="sibTrans" cxnId="{E0C908C2-F6A4-4CBF-A792-67B76FC4F8C6}">
      <dgm:prSet/>
      <dgm:spPr/>
      <dgm:t>
        <a:bodyPr/>
        <a:lstStyle/>
        <a:p>
          <a:endParaRPr lang="en-US"/>
        </a:p>
      </dgm:t>
    </dgm:pt>
    <dgm:pt modelId="{59886564-1859-4BDA-88D7-ECF33331E481}" type="asst">
      <dgm:prSet/>
      <dgm:spPr/>
      <dgm:t>
        <a:bodyPr/>
        <a:lstStyle/>
        <a:p>
          <a:r>
            <a:rPr lang="en-US" dirty="0"/>
            <a:t>MALNUTRITION</a:t>
          </a:r>
        </a:p>
      </dgm:t>
    </dgm:pt>
    <dgm:pt modelId="{1E885313-3534-4965-95D9-821CE31770BB}" type="parTrans" cxnId="{430427AD-B06A-4DAA-9ACA-42B644356B32}">
      <dgm:prSet/>
      <dgm:spPr/>
      <dgm:t>
        <a:bodyPr/>
        <a:lstStyle/>
        <a:p>
          <a:endParaRPr lang="en-US"/>
        </a:p>
      </dgm:t>
    </dgm:pt>
    <dgm:pt modelId="{5590AE52-C46E-4813-A2DA-F039D61A3DD1}" type="sibTrans" cxnId="{430427AD-B06A-4DAA-9ACA-42B644356B32}">
      <dgm:prSet/>
      <dgm:spPr/>
      <dgm:t>
        <a:bodyPr/>
        <a:lstStyle/>
        <a:p>
          <a:endParaRPr lang="en-US"/>
        </a:p>
      </dgm:t>
    </dgm:pt>
    <dgm:pt modelId="{5028DA81-7EFB-463D-9E5F-9667102F0AE3}" type="asst">
      <dgm:prSet/>
      <dgm:spPr/>
      <dgm:t>
        <a:bodyPr/>
        <a:lstStyle/>
        <a:p>
          <a:r>
            <a:rPr lang="en-US" dirty="0"/>
            <a:t>REDUCED PRODUCTIVITY</a:t>
          </a:r>
        </a:p>
      </dgm:t>
    </dgm:pt>
    <dgm:pt modelId="{E2763673-9EF9-4E26-8D20-69C22B6DA947}" type="parTrans" cxnId="{6CAD7F56-CC01-4884-A224-6B1D038D5073}">
      <dgm:prSet/>
      <dgm:spPr/>
      <dgm:t>
        <a:bodyPr/>
        <a:lstStyle/>
        <a:p>
          <a:endParaRPr lang="en-US"/>
        </a:p>
      </dgm:t>
    </dgm:pt>
    <dgm:pt modelId="{E0FAFCCC-112F-4843-A603-61305C7EFBF9}" type="sibTrans" cxnId="{6CAD7F56-CC01-4884-A224-6B1D038D5073}">
      <dgm:prSet/>
      <dgm:spPr/>
      <dgm:t>
        <a:bodyPr/>
        <a:lstStyle/>
        <a:p>
          <a:endParaRPr lang="en-US"/>
        </a:p>
      </dgm:t>
    </dgm:pt>
    <dgm:pt modelId="{29DADDB1-CC83-4ACF-AD80-74CBA6A11EFC}" type="asst">
      <dgm:prSet/>
      <dgm:spPr/>
      <dgm:t>
        <a:bodyPr/>
        <a:lstStyle/>
        <a:p>
          <a:r>
            <a:rPr lang="en-US" dirty="0"/>
            <a:t>OVER-RELIANCE ON FOOD AID</a:t>
          </a:r>
        </a:p>
      </dgm:t>
    </dgm:pt>
    <dgm:pt modelId="{F9ADA0CF-C942-4AC1-BCD3-09DBD0ABE412}" type="parTrans" cxnId="{BC24A55D-D7DD-4C2C-B802-F39D1A4EEC9D}">
      <dgm:prSet/>
      <dgm:spPr/>
      <dgm:t>
        <a:bodyPr/>
        <a:lstStyle/>
        <a:p>
          <a:endParaRPr lang="en-US"/>
        </a:p>
      </dgm:t>
    </dgm:pt>
    <dgm:pt modelId="{D9A157B3-2CBC-4D8E-B8C7-FB1E00FF71AE}" type="sibTrans" cxnId="{BC24A55D-D7DD-4C2C-B802-F39D1A4EEC9D}">
      <dgm:prSet/>
      <dgm:spPr/>
      <dgm:t>
        <a:bodyPr/>
        <a:lstStyle/>
        <a:p>
          <a:endParaRPr lang="en-US"/>
        </a:p>
      </dgm:t>
    </dgm:pt>
    <dgm:pt modelId="{44A2D4F1-7948-42C9-B162-C17B74C9C7AE}" type="asst">
      <dgm:prSet/>
      <dgm:spPr/>
      <dgm:t>
        <a:bodyPr/>
        <a:lstStyle/>
        <a:p>
          <a:r>
            <a:rPr lang="en-US" dirty="0"/>
            <a:t>EMMIGRATION</a:t>
          </a:r>
        </a:p>
      </dgm:t>
    </dgm:pt>
    <dgm:pt modelId="{56069E8B-009E-4A15-A408-D4C44371E1EC}" type="parTrans" cxnId="{55B7B725-E18A-447E-9F8E-6578C06D8B2A}">
      <dgm:prSet/>
      <dgm:spPr/>
      <dgm:t>
        <a:bodyPr/>
        <a:lstStyle/>
        <a:p>
          <a:endParaRPr lang="en-US"/>
        </a:p>
      </dgm:t>
    </dgm:pt>
    <dgm:pt modelId="{9DA4E016-ED36-4EE3-8967-6EE9CB9EBBD4}" type="sibTrans" cxnId="{55B7B725-E18A-447E-9F8E-6578C06D8B2A}">
      <dgm:prSet/>
      <dgm:spPr/>
      <dgm:t>
        <a:bodyPr/>
        <a:lstStyle/>
        <a:p>
          <a:endParaRPr lang="en-US"/>
        </a:p>
      </dgm:t>
    </dgm:pt>
    <dgm:pt modelId="{6377DDB5-3B4F-4766-9972-9972A5479F3A}" type="asst">
      <dgm:prSet/>
      <dgm:spPr/>
      <dgm:t>
        <a:bodyPr/>
        <a:lstStyle/>
        <a:p>
          <a:r>
            <a:rPr lang="en-US" dirty="0"/>
            <a:t>CRIME</a:t>
          </a:r>
        </a:p>
      </dgm:t>
    </dgm:pt>
    <dgm:pt modelId="{F533D5CA-F233-4724-8DB7-CB22BE63C6F0}" type="parTrans" cxnId="{33D57D32-5B4A-4C7A-88C5-9F831E22C9F0}">
      <dgm:prSet/>
      <dgm:spPr/>
      <dgm:t>
        <a:bodyPr/>
        <a:lstStyle/>
        <a:p>
          <a:endParaRPr lang="en-US"/>
        </a:p>
      </dgm:t>
    </dgm:pt>
    <dgm:pt modelId="{0EE67F5B-5CDA-48E3-8BBE-30357D284A7A}" type="sibTrans" cxnId="{33D57D32-5B4A-4C7A-88C5-9F831E22C9F0}">
      <dgm:prSet/>
      <dgm:spPr/>
      <dgm:t>
        <a:bodyPr/>
        <a:lstStyle/>
        <a:p>
          <a:endParaRPr lang="en-US"/>
        </a:p>
      </dgm:t>
    </dgm:pt>
    <dgm:pt modelId="{982B7D78-E9D1-4D84-857A-2BDF76F67C5A}" type="asst">
      <dgm:prSet/>
      <dgm:spPr/>
      <dgm:t>
        <a:bodyPr/>
        <a:lstStyle/>
        <a:p>
          <a:r>
            <a:rPr lang="en-US" dirty="0"/>
            <a:t>SCHOOL DROPOUT</a:t>
          </a:r>
        </a:p>
      </dgm:t>
    </dgm:pt>
    <dgm:pt modelId="{FCC95694-C1B5-4923-B043-E68D86D69218}" type="parTrans" cxnId="{08101484-9785-4654-BE30-A7FAF7818B59}">
      <dgm:prSet/>
      <dgm:spPr/>
      <dgm:t>
        <a:bodyPr/>
        <a:lstStyle/>
        <a:p>
          <a:endParaRPr lang="en-US"/>
        </a:p>
      </dgm:t>
    </dgm:pt>
    <dgm:pt modelId="{753417FE-EEB3-4692-9EFA-7CBD459FBED7}" type="sibTrans" cxnId="{08101484-9785-4654-BE30-A7FAF7818B59}">
      <dgm:prSet/>
      <dgm:spPr/>
      <dgm:t>
        <a:bodyPr/>
        <a:lstStyle/>
        <a:p>
          <a:endParaRPr lang="en-US"/>
        </a:p>
      </dgm:t>
    </dgm:pt>
    <dgm:pt modelId="{7B00CF41-FD50-40F7-85E5-DEC467810D38}" type="asst">
      <dgm:prSet/>
      <dgm:spPr/>
      <dgm:t>
        <a:bodyPr/>
        <a:lstStyle/>
        <a:p>
          <a:r>
            <a:rPr lang="en-US" dirty="0"/>
            <a:t>POOR MENTAL HEALTH</a:t>
          </a:r>
        </a:p>
      </dgm:t>
    </dgm:pt>
    <dgm:pt modelId="{FC5261B3-A4BB-4D58-82A1-F44A05DFB4A3}" type="parTrans" cxnId="{B3793CF8-6359-4D80-9BE0-C13B65DA79DA}">
      <dgm:prSet/>
      <dgm:spPr/>
      <dgm:t>
        <a:bodyPr/>
        <a:lstStyle/>
        <a:p>
          <a:endParaRPr lang="en-US"/>
        </a:p>
      </dgm:t>
    </dgm:pt>
    <dgm:pt modelId="{3DB690ED-DE84-4BB0-B1A8-0B252E539274}" type="sibTrans" cxnId="{B3793CF8-6359-4D80-9BE0-C13B65DA79DA}">
      <dgm:prSet/>
      <dgm:spPr/>
      <dgm:t>
        <a:bodyPr/>
        <a:lstStyle/>
        <a:p>
          <a:endParaRPr lang="en-US"/>
        </a:p>
      </dgm:t>
    </dgm:pt>
    <dgm:pt modelId="{40751E40-EAAF-4DC3-B815-F5B6484B0CA3}" type="asst">
      <dgm:prSet/>
      <dgm:spPr/>
      <dgm:t>
        <a:bodyPr/>
        <a:lstStyle/>
        <a:p>
          <a:r>
            <a:rPr lang="en-US" dirty="0"/>
            <a:t>WATER HARVESTING</a:t>
          </a:r>
        </a:p>
      </dgm:t>
    </dgm:pt>
    <dgm:pt modelId="{F3583A1D-D062-4B8E-A6A8-7C82934E6689}" type="parTrans" cxnId="{C09B6F4C-EFF8-4815-9101-B7BFB6013238}">
      <dgm:prSet/>
      <dgm:spPr/>
      <dgm:t>
        <a:bodyPr/>
        <a:lstStyle/>
        <a:p>
          <a:endParaRPr lang="en-US"/>
        </a:p>
      </dgm:t>
    </dgm:pt>
    <dgm:pt modelId="{35C1E492-2D5B-46F5-87C7-57FB0BFD003A}" type="sibTrans" cxnId="{C09B6F4C-EFF8-4815-9101-B7BFB6013238}">
      <dgm:prSet/>
      <dgm:spPr/>
      <dgm:t>
        <a:bodyPr/>
        <a:lstStyle/>
        <a:p>
          <a:endParaRPr lang="en-US"/>
        </a:p>
      </dgm:t>
    </dgm:pt>
    <dgm:pt modelId="{87B9205A-957F-4C2A-B2EB-97652ECC623D}" type="asst">
      <dgm:prSet/>
      <dgm:spPr/>
      <dgm:t>
        <a:bodyPr/>
        <a:lstStyle/>
        <a:p>
          <a:r>
            <a:rPr lang="en-US" dirty="0"/>
            <a:t>CONFLICTS</a:t>
          </a:r>
        </a:p>
      </dgm:t>
    </dgm:pt>
    <dgm:pt modelId="{CB1EAC4E-1E4A-466C-804B-0BF619A977FF}" type="parTrans" cxnId="{0A0A64BA-2884-4462-9E89-28DFA78E44A8}">
      <dgm:prSet/>
      <dgm:spPr/>
      <dgm:t>
        <a:bodyPr/>
        <a:lstStyle/>
        <a:p>
          <a:endParaRPr lang="en-US"/>
        </a:p>
      </dgm:t>
    </dgm:pt>
    <dgm:pt modelId="{8560FB29-F049-42F2-A205-6A85036EDBBD}" type="sibTrans" cxnId="{0A0A64BA-2884-4462-9E89-28DFA78E44A8}">
      <dgm:prSet/>
      <dgm:spPr/>
      <dgm:t>
        <a:bodyPr/>
        <a:lstStyle/>
        <a:p>
          <a:endParaRPr lang="en-US"/>
        </a:p>
      </dgm:t>
    </dgm:pt>
    <dgm:pt modelId="{0BBD8CEF-7A9A-48A8-B773-D4A0A023F4C4}" type="asst">
      <dgm:prSet/>
      <dgm:spPr/>
      <dgm:t>
        <a:bodyPr/>
        <a:lstStyle/>
        <a:p>
          <a:r>
            <a:rPr lang="en-US" dirty="0"/>
            <a:t>LOW LIFE EXPECTANCY</a:t>
          </a:r>
        </a:p>
      </dgm:t>
    </dgm:pt>
    <dgm:pt modelId="{93E7E1F0-2980-4D8A-99AC-DE2260DE2C30}" type="parTrans" cxnId="{4075EAF4-303D-4C77-9B22-90C9629B90F0}">
      <dgm:prSet/>
      <dgm:spPr/>
      <dgm:t>
        <a:bodyPr/>
        <a:lstStyle/>
        <a:p>
          <a:endParaRPr lang="en-US"/>
        </a:p>
      </dgm:t>
    </dgm:pt>
    <dgm:pt modelId="{6DF560C0-14DF-4622-919B-93B883A5AAEC}" type="sibTrans" cxnId="{4075EAF4-303D-4C77-9B22-90C9629B90F0}">
      <dgm:prSet/>
      <dgm:spPr/>
      <dgm:t>
        <a:bodyPr/>
        <a:lstStyle/>
        <a:p>
          <a:endParaRPr lang="en-US"/>
        </a:p>
      </dgm:t>
    </dgm:pt>
    <dgm:pt modelId="{ED6FD2EF-F1A7-4B01-98A5-B702B73025C7}" type="pres">
      <dgm:prSet presAssocID="{A7A31A45-1F87-49F7-B8A4-E13FF01C51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B46C017-2523-480F-9482-B8B7B82E8ADE}" type="pres">
      <dgm:prSet presAssocID="{7B00CF41-FD50-40F7-85E5-DEC467810D38}" presName="hierRoot1" presStyleCnt="0">
        <dgm:presLayoutVars>
          <dgm:hierBranch val="init"/>
        </dgm:presLayoutVars>
      </dgm:prSet>
      <dgm:spPr/>
    </dgm:pt>
    <dgm:pt modelId="{901F95B9-54B3-484A-B416-49B3A8B19484}" type="pres">
      <dgm:prSet presAssocID="{7B00CF41-FD50-40F7-85E5-DEC467810D38}" presName="rootComposite1" presStyleCnt="0"/>
      <dgm:spPr/>
    </dgm:pt>
    <dgm:pt modelId="{AC3860DA-F6E0-4134-8237-5D0A171AFFFD}" type="pres">
      <dgm:prSet presAssocID="{7B00CF41-FD50-40F7-85E5-DEC467810D38}" presName="rootText1" presStyleLbl="node0" presStyleIdx="0" presStyleCnt="7" custLinFactY="-58365" custLinFactNeighborX="97575" custLinFactNeighborY="-100000">
        <dgm:presLayoutVars>
          <dgm:chPref val="3"/>
        </dgm:presLayoutVars>
      </dgm:prSet>
      <dgm:spPr/>
    </dgm:pt>
    <dgm:pt modelId="{181C07CD-A371-4B87-BA7E-1F9B715B99E3}" type="pres">
      <dgm:prSet presAssocID="{7B00CF41-FD50-40F7-85E5-DEC467810D38}" presName="rootConnector1" presStyleLbl="asst0" presStyleIdx="0" presStyleCnt="4"/>
      <dgm:spPr/>
    </dgm:pt>
    <dgm:pt modelId="{3DE687DA-EEF4-4EED-B480-5F8453EE0731}" type="pres">
      <dgm:prSet presAssocID="{7B00CF41-FD50-40F7-85E5-DEC467810D38}" presName="hierChild2" presStyleCnt="0"/>
      <dgm:spPr/>
    </dgm:pt>
    <dgm:pt modelId="{FA3E564E-E8C7-4EDC-8C6A-DC24BE5D9C34}" type="pres">
      <dgm:prSet presAssocID="{7B00CF41-FD50-40F7-85E5-DEC467810D38}" presName="hierChild3" presStyleCnt="0"/>
      <dgm:spPr/>
    </dgm:pt>
    <dgm:pt modelId="{A23D72DD-0516-4257-B019-475D9DE1A6D4}" type="pres">
      <dgm:prSet presAssocID="{FCC95694-C1B5-4923-B043-E68D86D69218}" presName="Name111" presStyleLbl="parChTrans1D2" presStyleIdx="0" presStyleCnt="4"/>
      <dgm:spPr/>
    </dgm:pt>
    <dgm:pt modelId="{44F31571-B95D-4F6F-8CAA-F914F8F1355F}" type="pres">
      <dgm:prSet presAssocID="{982B7D78-E9D1-4D84-857A-2BDF76F67C5A}" presName="hierRoot3" presStyleCnt="0">
        <dgm:presLayoutVars>
          <dgm:hierBranch val="init"/>
        </dgm:presLayoutVars>
      </dgm:prSet>
      <dgm:spPr/>
    </dgm:pt>
    <dgm:pt modelId="{EC182D73-DC8C-4684-9BD7-C5A23217B6C3}" type="pres">
      <dgm:prSet presAssocID="{982B7D78-E9D1-4D84-857A-2BDF76F67C5A}" presName="rootComposite3" presStyleCnt="0"/>
      <dgm:spPr/>
    </dgm:pt>
    <dgm:pt modelId="{695D17FF-6BCF-40D7-987F-CCC5344737D4}" type="pres">
      <dgm:prSet presAssocID="{982B7D78-E9D1-4D84-857A-2BDF76F67C5A}" presName="rootText3" presStyleLbl="asst0" presStyleIdx="0" presStyleCnt="4" custLinFactX="60973" custLinFactY="-45553" custLinFactNeighborX="100000" custLinFactNeighborY="-100000">
        <dgm:presLayoutVars>
          <dgm:chPref val="3"/>
        </dgm:presLayoutVars>
      </dgm:prSet>
      <dgm:spPr/>
    </dgm:pt>
    <dgm:pt modelId="{A6579205-4595-4839-8756-70CF6B11C6B8}" type="pres">
      <dgm:prSet presAssocID="{982B7D78-E9D1-4D84-857A-2BDF76F67C5A}" presName="rootConnector3" presStyleLbl="asst0" presStyleIdx="0" presStyleCnt="4"/>
      <dgm:spPr/>
    </dgm:pt>
    <dgm:pt modelId="{42D44D75-BB7A-4F0F-9B2F-67BDA2FCAC25}" type="pres">
      <dgm:prSet presAssocID="{982B7D78-E9D1-4D84-857A-2BDF76F67C5A}" presName="hierChild6" presStyleCnt="0"/>
      <dgm:spPr/>
    </dgm:pt>
    <dgm:pt modelId="{E9EBD6C6-8FA3-46DA-B183-42627CCD11FE}" type="pres">
      <dgm:prSet presAssocID="{982B7D78-E9D1-4D84-857A-2BDF76F67C5A}" presName="hierChild7" presStyleCnt="0"/>
      <dgm:spPr/>
    </dgm:pt>
    <dgm:pt modelId="{C22ECCA7-C889-4063-B919-6D6DC3F47F44}" type="pres">
      <dgm:prSet presAssocID="{40751E40-EAAF-4DC3-B815-F5B6484B0CA3}" presName="hierRoot1" presStyleCnt="0">
        <dgm:presLayoutVars>
          <dgm:hierBranch val="init"/>
        </dgm:presLayoutVars>
      </dgm:prSet>
      <dgm:spPr/>
    </dgm:pt>
    <dgm:pt modelId="{1078458D-A175-4B59-9BC5-3CE4813333C5}" type="pres">
      <dgm:prSet presAssocID="{40751E40-EAAF-4DC3-B815-F5B6484B0CA3}" presName="rootComposite1" presStyleCnt="0"/>
      <dgm:spPr/>
    </dgm:pt>
    <dgm:pt modelId="{E470F3F2-F39C-4F2C-A69E-B9EE0F36FCC5}" type="pres">
      <dgm:prSet presAssocID="{40751E40-EAAF-4DC3-B815-F5B6484B0CA3}" presName="rootText1" presStyleLbl="node0" presStyleIdx="1" presStyleCnt="7" custLinFactX="16911" custLinFactY="-65348" custLinFactNeighborX="100000" custLinFactNeighborY="-100000">
        <dgm:presLayoutVars>
          <dgm:chPref val="3"/>
        </dgm:presLayoutVars>
      </dgm:prSet>
      <dgm:spPr/>
    </dgm:pt>
    <dgm:pt modelId="{A470E0AC-39CF-4504-85BD-319CD0E8E7AB}" type="pres">
      <dgm:prSet presAssocID="{40751E40-EAAF-4DC3-B815-F5B6484B0CA3}" presName="rootConnector1" presStyleLbl="asst0" presStyleIdx="0" presStyleCnt="4"/>
      <dgm:spPr/>
    </dgm:pt>
    <dgm:pt modelId="{2DC834A7-9641-46C9-A052-D5C93F961C0B}" type="pres">
      <dgm:prSet presAssocID="{40751E40-EAAF-4DC3-B815-F5B6484B0CA3}" presName="hierChild2" presStyleCnt="0"/>
      <dgm:spPr/>
    </dgm:pt>
    <dgm:pt modelId="{495158B9-D631-48E4-8C17-72AB413B4B11}" type="pres">
      <dgm:prSet presAssocID="{40751E40-EAAF-4DC3-B815-F5B6484B0CA3}" presName="hierChild3" presStyleCnt="0"/>
      <dgm:spPr/>
    </dgm:pt>
    <dgm:pt modelId="{F4A4CA12-4F44-448A-AD58-4278FD2B70BC}" type="pres">
      <dgm:prSet presAssocID="{F533D5CA-F233-4724-8DB7-CB22BE63C6F0}" presName="Name111" presStyleLbl="parChTrans1D2" presStyleIdx="1" presStyleCnt="4"/>
      <dgm:spPr/>
    </dgm:pt>
    <dgm:pt modelId="{8B5F4171-9A3D-4D7F-A04C-754B1ED4C9B4}" type="pres">
      <dgm:prSet presAssocID="{6377DDB5-3B4F-4766-9972-9972A5479F3A}" presName="hierRoot3" presStyleCnt="0">
        <dgm:presLayoutVars>
          <dgm:hierBranch val="init"/>
        </dgm:presLayoutVars>
      </dgm:prSet>
      <dgm:spPr/>
    </dgm:pt>
    <dgm:pt modelId="{EBB457E1-4441-4060-9D2B-C7198D2E885E}" type="pres">
      <dgm:prSet presAssocID="{6377DDB5-3B4F-4766-9972-9972A5479F3A}" presName="rootComposite3" presStyleCnt="0"/>
      <dgm:spPr/>
    </dgm:pt>
    <dgm:pt modelId="{6EAF5801-150D-4EEE-90D0-4A5A09C66E31}" type="pres">
      <dgm:prSet presAssocID="{6377DDB5-3B4F-4766-9972-9972A5479F3A}" presName="rootText3" presStyleLbl="asst0" presStyleIdx="1" presStyleCnt="4" custLinFactX="83410" custLinFactY="-51892" custLinFactNeighborX="100000" custLinFactNeighborY="-100000">
        <dgm:presLayoutVars>
          <dgm:chPref val="3"/>
        </dgm:presLayoutVars>
      </dgm:prSet>
      <dgm:spPr/>
    </dgm:pt>
    <dgm:pt modelId="{FD2359EF-89BA-46B1-836C-03B061B7984C}" type="pres">
      <dgm:prSet presAssocID="{6377DDB5-3B4F-4766-9972-9972A5479F3A}" presName="rootConnector3" presStyleLbl="asst0" presStyleIdx="1" presStyleCnt="4"/>
      <dgm:spPr/>
    </dgm:pt>
    <dgm:pt modelId="{8305D686-54B9-449D-A9AB-A3474E93455A}" type="pres">
      <dgm:prSet presAssocID="{6377DDB5-3B4F-4766-9972-9972A5479F3A}" presName="hierChild6" presStyleCnt="0"/>
      <dgm:spPr/>
    </dgm:pt>
    <dgm:pt modelId="{6F148C6A-5340-4069-880C-C8D5385AF8F4}" type="pres">
      <dgm:prSet presAssocID="{6377DDB5-3B4F-4766-9972-9972A5479F3A}" presName="hierChild7" presStyleCnt="0"/>
      <dgm:spPr/>
    </dgm:pt>
    <dgm:pt modelId="{72D380A1-7425-4CB7-933B-74172880C752}" type="pres">
      <dgm:prSet presAssocID="{87B9205A-957F-4C2A-B2EB-97652ECC623D}" presName="hierRoot1" presStyleCnt="0">
        <dgm:presLayoutVars>
          <dgm:hierBranch val="init"/>
        </dgm:presLayoutVars>
      </dgm:prSet>
      <dgm:spPr/>
    </dgm:pt>
    <dgm:pt modelId="{85FF6760-E8D4-4107-9CC9-2485BFBC8118}" type="pres">
      <dgm:prSet presAssocID="{87B9205A-957F-4C2A-B2EB-97652ECC623D}" presName="rootComposite1" presStyleCnt="0"/>
      <dgm:spPr/>
    </dgm:pt>
    <dgm:pt modelId="{49384C7E-1BAF-4542-919E-C046FC6AE0F3}" type="pres">
      <dgm:prSet presAssocID="{87B9205A-957F-4C2A-B2EB-97652ECC623D}" presName="rootText1" presStyleLbl="node0" presStyleIdx="2" presStyleCnt="7" custLinFactX="44000" custLinFactY="-63028" custLinFactNeighborX="100000" custLinFactNeighborY="-100000">
        <dgm:presLayoutVars>
          <dgm:chPref val="3"/>
        </dgm:presLayoutVars>
      </dgm:prSet>
      <dgm:spPr/>
    </dgm:pt>
    <dgm:pt modelId="{0F3F5DDE-DE1E-4EAD-B72A-24F2B9404A3F}" type="pres">
      <dgm:prSet presAssocID="{87B9205A-957F-4C2A-B2EB-97652ECC623D}" presName="rootConnector1" presStyleLbl="asst0" presStyleIdx="1" presStyleCnt="4"/>
      <dgm:spPr/>
    </dgm:pt>
    <dgm:pt modelId="{0339E12A-B85C-4C6B-9EBE-58CA2865039D}" type="pres">
      <dgm:prSet presAssocID="{87B9205A-957F-4C2A-B2EB-97652ECC623D}" presName="hierChild2" presStyleCnt="0"/>
      <dgm:spPr/>
    </dgm:pt>
    <dgm:pt modelId="{F1851CF0-CDEF-42A0-AD4F-A07487C931E9}" type="pres">
      <dgm:prSet presAssocID="{87B9205A-957F-4C2A-B2EB-97652ECC623D}" presName="hierChild3" presStyleCnt="0"/>
      <dgm:spPr/>
    </dgm:pt>
    <dgm:pt modelId="{748C91FC-F6DC-4662-9283-E9D946E7D3B1}" type="pres">
      <dgm:prSet presAssocID="{44A2D4F1-7948-42C9-B162-C17B74C9C7AE}" presName="hierRoot1" presStyleCnt="0">
        <dgm:presLayoutVars>
          <dgm:hierBranch val="init"/>
        </dgm:presLayoutVars>
      </dgm:prSet>
      <dgm:spPr/>
    </dgm:pt>
    <dgm:pt modelId="{E2F247F7-5642-402D-A4B6-8DEACC951ED5}" type="pres">
      <dgm:prSet presAssocID="{44A2D4F1-7948-42C9-B162-C17B74C9C7AE}" presName="rootComposite1" presStyleCnt="0"/>
      <dgm:spPr/>
    </dgm:pt>
    <dgm:pt modelId="{A1DA4A1E-EEFE-4839-837B-D17866A99A28}" type="pres">
      <dgm:prSet presAssocID="{44A2D4F1-7948-42C9-B162-C17B74C9C7AE}" presName="rootText1" presStyleLbl="node0" presStyleIdx="3" presStyleCnt="7" custLinFactNeighborX="23000" custLinFactNeighborY="-18182">
        <dgm:presLayoutVars>
          <dgm:chPref val="3"/>
        </dgm:presLayoutVars>
      </dgm:prSet>
      <dgm:spPr/>
    </dgm:pt>
    <dgm:pt modelId="{9CAC1285-3B90-4741-A9A5-38D2BF94041D}" type="pres">
      <dgm:prSet presAssocID="{44A2D4F1-7948-42C9-B162-C17B74C9C7AE}" presName="rootConnector1" presStyleLbl="asst0" presStyleIdx="1" presStyleCnt="4"/>
      <dgm:spPr/>
    </dgm:pt>
    <dgm:pt modelId="{CF0FA83B-39FF-41BA-B46E-380A1980858A}" type="pres">
      <dgm:prSet presAssocID="{44A2D4F1-7948-42C9-B162-C17B74C9C7AE}" presName="hierChild2" presStyleCnt="0"/>
      <dgm:spPr/>
    </dgm:pt>
    <dgm:pt modelId="{BC8C5E3A-126C-4C01-B60F-169245372E00}" type="pres">
      <dgm:prSet presAssocID="{44A2D4F1-7948-42C9-B162-C17B74C9C7AE}" presName="hierChild3" presStyleCnt="0"/>
      <dgm:spPr/>
    </dgm:pt>
    <dgm:pt modelId="{171E16D4-47B3-4A8A-A648-D54D239EAFD1}" type="pres">
      <dgm:prSet presAssocID="{0BBD8CEF-7A9A-48A8-B773-D4A0A023F4C4}" presName="hierRoot1" presStyleCnt="0">
        <dgm:presLayoutVars>
          <dgm:hierBranch val="init"/>
        </dgm:presLayoutVars>
      </dgm:prSet>
      <dgm:spPr/>
    </dgm:pt>
    <dgm:pt modelId="{BC4952A6-02B4-4961-BA53-BE0313605A18}" type="pres">
      <dgm:prSet presAssocID="{0BBD8CEF-7A9A-48A8-B773-D4A0A023F4C4}" presName="rootComposite1" presStyleCnt="0"/>
      <dgm:spPr/>
    </dgm:pt>
    <dgm:pt modelId="{9C27D38F-B997-4932-9EEF-221F1A97D715}" type="pres">
      <dgm:prSet presAssocID="{0BBD8CEF-7A9A-48A8-B773-D4A0A023F4C4}" presName="rootText1" presStyleLbl="node0" presStyleIdx="4" presStyleCnt="7" custLinFactY="-74589" custLinFactNeighborX="64016" custLinFactNeighborY="-100000">
        <dgm:presLayoutVars>
          <dgm:chPref val="3"/>
        </dgm:presLayoutVars>
      </dgm:prSet>
      <dgm:spPr/>
    </dgm:pt>
    <dgm:pt modelId="{095539B5-5EE9-4BBB-BD3F-61F78C4B6347}" type="pres">
      <dgm:prSet presAssocID="{0BBD8CEF-7A9A-48A8-B773-D4A0A023F4C4}" presName="rootConnector1" presStyleLbl="asst0" presStyleIdx="1" presStyleCnt="4"/>
      <dgm:spPr/>
    </dgm:pt>
    <dgm:pt modelId="{27578118-7479-47F5-A470-91EC16A79558}" type="pres">
      <dgm:prSet presAssocID="{0BBD8CEF-7A9A-48A8-B773-D4A0A023F4C4}" presName="hierChild2" presStyleCnt="0"/>
      <dgm:spPr/>
    </dgm:pt>
    <dgm:pt modelId="{25474E87-FDDA-4C8B-B607-C448503A90D6}" type="pres">
      <dgm:prSet presAssocID="{0BBD8CEF-7A9A-48A8-B773-D4A0A023F4C4}" presName="hierChild3" presStyleCnt="0"/>
      <dgm:spPr/>
    </dgm:pt>
    <dgm:pt modelId="{D1E4046C-0CEF-4F02-8003-0A24A8516B84}" type="pres">
      <dgm:prSet presAssocID="{F9ADA0CF-C942-4AC1-BCD3-09DBD0ABE412}" presName="Name111" presStyleLbl="parChTrans1D2" presStyleIdx="2" presStyleCnt="4"/>
      <dgm:spPr/>
    </dgm:pt>
    <dgm:pt modelId="{54DC07B3-90B6-4804-96A5-51907AAFED05}" type="pres">
      <dgm:prSet presAssocID="{29DADDB1-CC83-4ACF-AD80-74CBA6A11EFC}" presName="hierRoot3" presStyleCnt="0">
        <dgm:presLayoutVars>
          <dgm:hierBranch val="init"/>
        </dgm:presLayoutVars>
      </dgm:prSet>
      <dgm:spPr/>
    </dgm:pt>
    <dgm:pt modelId="{8328B08D-D17B-4FB5-8A16-77BB1F54E31F}" type="pres">
      <dgm:prSet presAssocID="{29DADDB1-CC83-4ACF-AD80-74CBA6A11EFC}" presName="rootComposite3" presStyleCnt="0"/>
      <dgm:spPr/>
    </dgm:pt>
    <dgm:pt modelId="{59146A6D-CE27-4D4C-8382-F31A455AC9E1}" type="pres">
      <dgm:prSet presAssocID="{29DADDB1-CC83-4ACF-AD80-74CBA6A11EFC}" presName="rootText3" presStyleLbl="asst0" presStyleIdx="2" presStyleCnt="4" custLinFactX="22212" custLinFactY="-65277" custLinFactNeighborX="100000" custLinFactNeighborY="-100000">
        <dgm:presLayoutVars>
          <dgm:chPref val="3"/>
        </dgm:presLayoutVars>
      </dgm:prSet>
      <dgm:spPr/>
    </dgm:pt>
    <dgm:pt modelId="{BE999EC8-AC17-4A51-BB3C-AFAE48F63569}" type="pres">
      <dgm:prSet presAssocID="{29DADDB1-CC83-4ACF-AD80-74CBA6A11EFC}" presName="rootConnector3" presStyleLbl="asst0" presStyleIdx="2" presStyleCnt="4"/>
      <dgm:spPr/>
    </dgm:pt>
    <dgm:pt modelId="{A95D0328-EED8-4B44-A1B6-32F3444B4461}" type="pres">
      <dgm:prSet presAssocID="{29DADDB1-CC83-4ACF-AD80-74CBA6A11EFC}" presName="hierChild6" presStyleCnt="0"/>
      <dgm:spPr/>
    </dgm:pt>
    <dgm:pt modelId="{7B4B6976-894C-4430-9BD3-015A45535764}" type="pres">
      <dgm:prSet presAssocID="{29DADDB1-CC83-4ACF-AD80-74CBA6A11EFC}" presName="hierChild7" presStyleCnt="0"/>
      <dgm:spPr/>
    </dgm:pt>
    <dgm:pt modelId="{B26CE09D-4284-4122-974D-C3EED743684F}" type="pres">
      <dgm:prSet presAssocID="{5028DA81-7EFB-463D-9E5F-9667102F0AE3}" presName="hierRoot1" presStyleCnt="0">
        <dgm:presLayoutVars>
          <dgm:hierBranch val="init"/>
        </dgm:presLayoutVars>
      </dgm:prSet>
      <dgm:spPr/>
    </dgm:pt>
    <dgm:pt modelId="{F56DB6D9-B5A5-470E-A0F0-0B342751257D}" type="pres">
      <dgm:prSet presAssocID="{5028DA81-7EFB-463D-9E5F-9667102F0AE3}" presName="rootComposite1" presStyleCnt="0"/>
      <dgm:spPr/>
    </dgm:pt>
    <dgm:pt modelId="{FB46EBA2-EFAB-4C65-97BA-1A2EC59A2325}" type="pres">
      <dgm:prSet presAssocID="{5028DA81-7EFB-463D-9E5F-9667102F0AE3}" presName="rootText1" presStyleLbl="node0" presStyleIdx="5" presStyleCnt="7" custLinFactY="-64837" custLinFactNeighborX="93833" custLinFactNeighborY="-100000">
        <dgm:presLayoutVars>
          <dgm:chPref val="3"/>
        </dgm:presLayoutVars>
      </dgm:prSet>
      <dgm:spPr/>
    </dgm:pt>
    <dgm:pt modelId="{947EA3E6-C152-47B6-A139-6F4E94B63A78}" type="pres">
      <dgm:prSet presAssocID="{5028DA81-7EFB-463D-9E5F-9667102F0AE3}" presName="rootConnector1" presStyleLbl="asst0" presStyleIdx="2" presStyleCnt="4"/>
      <dgm:spPr/>
    </dgm:pt>
    <dgm:pt modelId="{E797A281-FA95-44F4-A07D-342CEB251776}" type="pres">
      <dgm:prSet presAssocID="{5028DA81-7EFB-463D-9E5F-9667102F0AE3}" presName="hierChild2" presStyleCnt="0"/>
      <dgm:spPr/>
    </dgm:pt>
    <dgm:pt modelId="{585566E9-D837-4DEB-BCE0-482E60A49EF4}" type="pres">
      <dgm:prSet presAssocID="{5028DA81-7EFB-463D-9E5F-9667102F0AE3}" presName="hierChild3" presStyleCnt="0"/>
      <dgm:spPr/>
    </dgm:pt>
    <dgm:pt modelId="{1E1E3F05-B2EC-4E2A-AAFC-B36BA7F39551}" type="pres">
      <dgm:prSet presAssocID="{59886564-1859-4BDA-88D7-ECF33331E481}" presName="hierRoot1" presStyleCnt="0">
        <dgm:presLayoutVars>
          <dgm:hierBranch val="init"/>
        </dgm:presLayoutVars>
      </dgm:prSet>
      <dgm:spPr/>
    </dgm:pt>
    <dgm:pt modelId="{CB645431-55F8-4F54-ACD7-C9D98EBD0C66}" type="pres">
      <dgm:prSet presAssocID="{59886564-1859-4BDA-88D7-ECF33331E481}" presName="rootComposite1" presStyleCnt="0"/>
      <dgm:spPr/>
    </dgm:pt>
    <dgm:pt modelId="{4254F29F-805E-4990-A959-5A60E81817BC}" type="pres">
      <dgm:prSet presAssocID="{59886564-1859-4BDA-88D7-ECF33331E481}" presName="rootText1" presStyleLbl="node0" presStyleIdx="6" presStyleCnt="7" custLinFactX="-100000" custLinFactNeighborX="-173974" custLinFactNeighborY="-15413">
        <dgm:presLayoutVars>
          <dgm:chPref val="3"/>
        </dgm:presLayoutVars>
      </dgm:prSet>
      <dgm:spPr/>
    </dgm:pt>
    <dgm:pt modelId="{CC232D50-AB74-4BAF-8BBF-A6F82553868A}" type="pres">
      <dgm:prSet presAssocID="{59886564-1859-4BDA-88D7-ECF33331E481}" presName="rootConnector1" presStyleLbl="asst0" presStyleIdx="2" presStyleCnt="4"/>
      <dgm:spPr/>
    </dgm:pt>
    <dgm:pt modelId="{9CC75E19-2047-430B-9831-2215BAB1F207}" type="pres">
      <dgm:prSet presAssocID="{59886564-1859-4BDA-88D7-ECF33331E481}" presName="hierChild2" presStyleCnt="0"/>
      <dgm:spPr/>
    </dgm:pt>
    <dgm:pt modelId="{19A04583-EA93-4BC9-85BA-D252A1D88218}" type="pres">
      <dgm:prSet presAssocID="{59886564-1859-4BDA-88D7-ECF33331E481}" presName="hierChild3" presStyleCnt="0"/>
      <dgm:spPr/>
    </dgm:pt>
    <dgm:pt modelId="{5B7C45E4-AC26-471D-93B4-A9520737A7AF}" type="pres">
      <dgm:prSet presAssocID="{582074D6-F4E2-4949-8667-724D0E5153E0}" presName="Name111" presStyleLbl="parChTrans1D2" presStyleIdx="3" presStyleCnt="4"/>
      <dgm:spPr/>
    </dgm:pt>
    <dgm:pt modelId="{1A8787E1-0FF3-4D43-857D-B037D932D02A}" type="pres">
      <dgm:prSet presAssocID="{0BCE414D-8D8D-4B04-AF33-A0A58A0C1B51}" presName="hierRoot3" presStyleCnt="0">
        <dgm:presLayoutVars>
          <dgm:hierBranch val="init"/>
        </dgm:presLayoutVars>
      </dgm:prSet>
      <dgm:spPr/>
    </dgm:pt>
    <dgm:pt modelId="{F509E701-ADB5-4BC4-AB8C-B1E6FFAA06E0}" type="pres">
      <dgm:prSet presAssocID="{0BCE414D-8D8D-4B04-AF33-A0A58A0C1B51}" presName="rootComposite3" presStyleCnt="0"/>
      <dgm:spPr/>
    </dgm:pt>
    <dgm:pt modelId="{1AA244ED-A07E-416A-8F8F-02B1174C114B}" type="pres">
      <dgm:prSet presAssocID="{0BCE414D-8D8D-4B04-AF33-A0A58A0C1B51}" presName="rootText3" presStyleLbl="asst0" presStyleIdx="3" presStyleCnt="4" custScaleX="187514" custScaleY="152275">
        <dgm:presLayoutVars>
          <dgm:chPref val="3"/>
        </dgm:presLayoutVars>
      </dgm:prSet>
      <dgm:spPr/>
    </dgm:pt>
    <dgm:pt modelId="{334B56F4-34D4-44C3-91F4-BBA553039AF5}" type="pres">
      <dgm:prSet presAssocID="{0BCE414D-8D8D-4B04-AF33-A0A58A0C1B51}" presName="rootConnector3" presStyleLbl="asst0" presStyleIdx="3" presStyleCnt="4"/>
      <dgm:spPr/>
    </dgm:pt>
    <dgm:pt modelId="{A2F34B4B-FC21-4B17-B4A3-F722DB0A2EA3}" type="pres">
      <dgm:prSet presAssocID="{0BCE414D-8D8D-4B04-AF33-A0A58A0C1B51}" presName="hierChild6" presStyleCnt="0"/>
      <dgm:spPr/>
    </dgm:pt>
    <dgm:pt modelId="{4DA9441C-3958-452A-A20F-88D9482B953F}" type="pres">
      <dgm:prSet presAssocID="{2D06A395-0B6B-4155-8EE3-BB24941BF306}" presName="Name37" presStyleLbl="parChTrans1D3" presStyleIdx="0" presStyleCnt="6"/>
      <dgm:spPr/>
    </dgm:pt>
    <dgm:pt modelId="{B3E36AFB-1E56-4F79-80C4-C760EA56F7FC}" type="pres">
      <dgm:prSet presAssocID="{BB560087-3739-4A4C-9F3D-884573C7F013}" presName="hierRoot2" presStyleCnt="0">
        <dgm:presLayoutVars>
          <dgm:hierBranch val="init"/>
        </dgm:presLayoutVars>
      </dgm:prSet>
      <dgm:spPr/>
    </dgm:pt>
    <dgm:pt modelId="{F7597C78-25DF-49FF-8469-7EDE19F8D54D}" type="pres">
      <dgm:prSet presAssocID="{BB560087-3739-4A4C-9F3D-884573C7F013}" presName="rootComposite" presStyleCnt="0"/>
      <dgm:spPr/>
    </dgm:pt>
    <dgm:pt modelId="{5A2C4690-27A7-41C3-AFB7-93BD693E88DD}" type="pres">
      <dgm:prSet presAssocID="{BB560087-3739-4A4C-9F3D-884573C7F013}" presName="rootText" presStyleLbl="node3" presStyleIdx="0" presStyleCnt="6">
        <dgm:presLayoutVars>
          <dgm:chPref val="3"/>
        </dgm:presLayoutVars>
      </dgm:prSet>
      <dgm:spPr/>
    </dgm:pt>
    <dgm:pt modelId="{7C4D2ACC-8359-4DDF-9F28-8B339B2A8A4D}" type="pres">
      <dgm:prSet presAssocID="{BB560087-3739-4A4C-9F3D-884573C7F013}" presName="rootConnector" presStyleLbl="node3" presStyleIdx="0" presStyleCnt="6"/>
      <dgm:spPr/>
    </dgm:pt>
    <dgm:pt modelId="{86FBDF87-BE25-488B-8B4B-7401DCB99C19}" type="pres">
      <dgm:prSet presAssocID="{BB560087-3739-4A4C-9F3D-884573C7F013}" presName="hierChild4" presStyleCnt="0"/>
      <dgm:spPr/>
    </dgm:pt>
    <dgm:pt modelId="{8ECD3634-7162-4899-80A4-45DD214E37D8}" type="pres">
      <dgm:prSet presAssocID="{B03FE42E-581A-40C8-B120-4038F647716E}" presName="Name37" presStyleLbl="parChTrans1D4" presStyleIdx="0" presStyleCnt="12"/>
      <dgm:spPr/>
    </dgm:pt>
    <dgm:pt modelId="{FC587278-806A-43BB-BA79-4FAB5115F6C3}" type="pres">
      <dgm:prSet presAssocID="{F7B487C3-8B12-477A-A7A2-28587BAF69C8}" presName="hierRoot2" presStyleCnt="0">
        <dgm:presLayoutVars>
          <dgm:hierBranch val="init"/>
        </dgm:presLayoutVars>
      </dgm:prSet>
      <dgm:spPr/>
    </dgm:pt>
    <dgm:pt modelId="{FBD3AD5B-9444-414F-84E7-818885068D76}" type="pres">
      <dgm:prSet presAssocID="{F7B487C3-8B12-477A-A7A2-28587BAF69C8}" presName="rootComposite" presStyleCnt="0"/>
      <dgm:spPr/>
    </dgm:pt>
    <dgm:pt modelId="{DADE39ED-A348-4AF0-A2D3-B0192777C2C2}" type="pres">
      <dgm:prSet presAssocID="{F7B487C3-8B12-477A-A7A2-28587BAF69C8}" presName="rootText" presStyleLbl="node4" presStyleIdx="0" presStyleCnt="12">
        <dgm:presLayoutVars>
          <dgm:chPref val="3"/>
        </dgm:presLayoutVars>
      </dgm:prSet>
      <dgm:spPr/>
    </dgm:pt>
    <dgm:pt modelId="{9CBB193F-F3C8-43BD-913D-8622BEA264D1}" type="pres">
      <dgm:prSet presAssocID="{F7B487C3-8B12-477A-A7A2-28587BAF69C8}" presName="rootConnector" presStyleLbl="node4" presStyleIdx="0" presStyleCnt="12"/>
      <dgm:spPr/>
    </dgm:pt>
    <dgm:pt modelId="{C57DCC58-8936-46BE-98DC-B0923F50A17E}" type="pres">
      <dgm:prSet presAssocID="{F7B487C3-8B12-477A-A7A2-28587BAF69C8}" presName="hierChild4" presStyleCnt="0"/>
      <dgm:spPr/>
    </dgm:pt>
    <dgm:pt modelId="{42662237-60CF-49FB-8ED5-C87DABC09DE3}" type="pres">
      <dgm:prSet presAssocID="{F7B487C3-8B12-477A-A7A2-28587BAF69C8}" presName="hierChild5" presStyleCnt="0"/>
      <dgm:spPr/>
    </dgm:pt>
    <dgm:pt modelId="{F62447A7-E2D0-4F30-A1A6-E7361A2A5343}" type="pres">
      <dgm:prSet presAssocID="{2F303670-3D69-4145-8D76-ADEC2D8F05FA}" presName="Name37" presStyleLbl="parChTrans1D4" presStyleIdx="1" presStyleCnt="12"/>
      <dgm:spPr/>
    </dgm:pt>
    <dgm:pt modelId="{54A55A8B-A868-4399-9F6E-152907D287B2}" type="pres">
      <dgm:prSet presAssocID="{6FAFDB6E-365D-4636-8512-DAE302FE5C1E}" presName="hierRoot2" presStyleCnt="0">
        <dgm:presLayoutVars>
          <dgm:hierBranch val="init"/>
        </dgm:presLayoutVars>
      </dgm:prSet>
      <dgm:spPr/>
    </dgm:pt>
    <dgm:pt modelId="{51503A34-2C3B-4F34-ABAE-B7202D7AD571}" type="pres">
      <dgm:prSet presAssocID="{6FAFDB6E-365D-4636-8512-DAE302FE5C1E}" presName="rootComposite" presStyleCnt="0"/>
      <dgm:spPr/>
    </dgm:pt>
    <dgm:pt modelId="{81044FA2-CD20-43DE-ACF9-50AB99373934}" type="pres">
      <dgm:prSet presAssocID="{6FAFDB6E-365D-4636-8512-DAE302FE5C1E}" presName="rootText" presStyleLbl="node4" presStyleIdx="1" presStyleCnt="12">
        <dgm:presLayoutVars>
          <dgm:chPref val="3"/>
        </dgm:presLayoutVars>
      </dgm:prSet>
      <dgm:spPr/>
    </dgm:pt>
    <dgm:pt modelId="{42BBB46D-F2C4-444E-98EA-F2420ABCDC36}" type="pres">
      <dgm:prSet presAssocID="{6FAFDB6E-365D-4636-8512-DAE302FE5C1E}" presName="rootConnector" presStyleLbl="node4" presStyleIdx="1" presStyleCnt="12"/>
      <dgm:spPr/>
    </dgm:pt>
    <dgm:pt modelId="{6F70802F-A2D2-4A8F-844D-7F44190FC8C3}" type="pres">
      <dgm:prSet presAssocID="{6FAFDB6E-365D-4636-8512-DAE302FE5C1E}" presName="hierChild4" presStyleCnt="0"/>
      <dgm:spPr/>
    </dgm:pt>
    <dgm:pt modelId="{AFF87C5C-7BAD-45E7-A54F-A55C69DC69A0}" type="pres">
      <dgm:prSet presAssocID="{6FAFDB6E-365D-4636-8512-DAE302FE5C1E}" presName="hierChild5" presStyleCnt="0"/>
      <dgm:spPr/>
    </dgm:pt>
    <dgm:pt modelId="{7A5A844A-BAAE-43A7-B703-53CDD2E3F27E}" type="pres">
      <dgm:prSet presAssocID="{BB560087-3739-4A4C-9F3D-884573C7F013}" presName="hierChild5" presStyleCnt="0"/>
      <dgm:spPr/>
    </dgm:pt>
    <dgm:pt modelId="{82F28B3E-5736-44FF-806F-D1CDE33A0AE6}" type="pres">
      <dgm:prSet presAssocID="{C2656AE4-01FF-48BC-8052-85818223778C}" presName="Name37" presStyleLbl="parChTrans1D3" presStyleIdx="1" presStyleCnt="6"/>
      <dgm:spPr/>
    </dgm:pt>
    <dgm:pt modelId="{76D540CD-F905-4955-B7A4-6541AC11DCBD}" type="pres">
      <dgm:prSet presAssocID="{7222FE32-C9AD-40E5-88E0-E7D0EE1B3D27}" presName="hierRoot2" presStyleCnt="0">
        <dgm:presLayoutVars>
          <dgm:hierBranch val="init"/>
        </dgm:presLayoutVars>
      </dgm:prSet>
      <dgm:spPr/>
    </dgm:pt>
    <dgm:pt modelId="{59B4F430-AB85-4DEB-8578-5E509D917B0A}" type="pres">
      <dgm:prSet presAssocID="{7222FE32-C9AD-40E5-88E0-E7D0EE1B3D27}" presName="rootComposite" presStyleCnt="0"/>
      <dgm:spPr/>
    </dgm:pt>
    <dgm:pt modelId="{1C55ED12-E84F-4D5D-A410-3B92E07963C2}" type="pres">
      <dgm:prSet presAssocID="{7222FE32-C9AD-40E5-88E0-E7D0EE1B3D27}" presName="rootText" presStyleLbl="node3" presStyleIdx="1" presStyleCnt="6">
        <dgm:presLayoutVars>
          <dgm:chPref val="3"/>
        </dgm:presLayoutVars>
      </dgm:prSet>
      <dgm:spPr/>
    </dgm:pt>
    <dgm:pt modelId="{12AEB948-4877-400E-85FD-8CF52DF28301}" type="pres">
      <dgm:prSet presAssocID="{7222FE32-C9AD-40E5-88E0-E7D0EE1B3D27}" presName="rootConnector" presStyleLbl="node3" presStyleIdx="1" presStyleCnt="6"/>
      <dgm:spPr/>
    </dgm:pt>
    <dgm:pt modelId="{A8FA11EB-5F21-43B7-A7AD-427842E60F3B}" type="pres">
      <dgm:prSet presAssocID="{7222FE32-C9AD-40E5-88E0-E7D0EE1B3D27}" presName="hierChild4" presStyleCnt="0"/>
      <dgm:spPr/>
    </dgm:pt>
    <dgm:pt modelId="{39093F3A-583F-4E37-B440-97F7416E7C86}" type="pres">
      <dgm:prSet presAssocID="{5BC2F717-727E-4A27-A2E9-53608750151E}" presName="Name37" presStyleLbl="parChTrans1D4" presStyleIdx="2" presStyleCnt="12"/>
      <dgm:spPr/>
    </dgm:pt>
    <dgm:pt modelId="{EA2E2B3D-3EF9-4E34-9A7B-91D4B90D9695}" type="pres">
      <dgm:prSet presAssocID="{7C413170-4676-4A74-8FE4-080C9815E72C}" presName="hierRoot2" presStyleCnt="0">
        <dgm:presLayoutVars>
          <dgm:hierBranch val="init"/>
        </dgm:presLayoutVars>
      </dgm:prSet>
      <dgm:spPr/>
    </dgm:pt>
    <dgm:pt modelId="{639203F0-F47A-4BFC-9CDE-A7A607EA276F}" type="pres">
      <dgm:prSet presAssocID="{7C413170-4676-4A74-8FE4-080C9815E72C}" presName="rootComposite" presStyleCnt="0"/>
      <dgm:spPr/>
    </dgm:pt>
    <dgm:pt modelId="{D2CAABF8-DD1C-4171-9D88-9DA324298922}" type="pres">
      <dgm:prSet presAssocID="{7C413170-4676-4A74-8FE4-080C9815E72C}" presName="rootText" presStyleLbl="node4" presStyleIdx="2" presStyleCnt="12">
        <dgm:presLayoutVars>
          <dgm:chPref val="3"/>
        </dgm:presLayoutVars>
      </dgm:prSet>
      <dgm:spPr/>
    </dgm:pt>
    <dgm:pt modelId="{05439DF9-B1EF-4FDA-B268-55AAEBC68AA5}" type="pres">
      <dgm:prSet presAssocID="{7C413170-4676-4A74-8FE4-080C9815E72C}" presName="rootConnector" presStyleLbl="node4" presStyleIdx="2" presStyleCnt="12"/>
      <dgm:spPr/>
    </dgm:pt>
    <dgm:pt modelId="{07051E7F-AA37-4628-BB0B-CBC6A6D2D03E}" type="pres">
      <dgm:prSet presAssocID="{7C413170-4676-4A74-8FE4-080C9815E72C}" presName="hierChild4" presStyleCnt="0"/>
      <dgm:spPr/>
    </dgm:pt>
    <dgm:pt modelId="{35CF0094-C081-4590-AB57-E736E4BA9062}" type="pres">
      <dgm:prSet presAssocID="{7C413170-4676-4A74-8FE4-080C9815E72C}" presName="hierChild5" presStyleCnt="0"/>
      <dgm:spPr/>
    </dgm:pt>
    <dgm:pt modelId="{77AB5FA5-F585-42B8-ACB5-65C3F7820213}" type="pres">
      <dgm:prSet presAssocID="{34A55445-3169-4B9C-89AB-6EC9354D3081}" presName="Name37" presStyleLbl="parChTrans1D4" presStyleIdx="3" presStyleCnt="12"/>
      <dgm:spPr/>
    </dgm:pt>
    <dgm:pt modelId="{699BA2C9-A6D3-454E-B428-396C0DE4BC78}" type="pres">
      <dgm:prSet presAssocID="{922F3222-4B4E-4B69-B61B-088C6DA0AA00}" presName="hierRoot2" presStyleCnt="0">
        <dgm:presLayoutVars>
          <dgm:hierBranch val="init"/>
        </dgm:presLayoutVars>
      </dgm:prSet>
      <dgm:spPr/>
    </dgm:pt>
    <dgm:pt modelId="{482B535C-FB96-4E75-AD87-B6FC7F50C788}" type="pres">
      <dgm:prSet presAssocID="{922F3222-4B4E-4B69-B61B-088C6DA0AA00}" presName="rootComposite" presStyleCnt="0"/>
      <dgm:spPr/>
    </dgm:pt>
    <dgm:pt modelId="{382BA144-E5DA-47D6-9B6F-0B42CDA3CFB2}" type="pres">
      <dgm:prSet presAssocID="{922F3222-4B4E-4B69-B61B-088C6DA0AA00}" presName="rootText" presStyleLbl="node4" presStyleIdx="3" presStyleCnt="12">
        <dgm:presLayoutVars>
          <dgm:chPref val="3"/>
        </dgm:presLayoutVars>
      </dgm:prSet>
      <dgm:spPr/>
    </dgm:pt>
    <dgm:pt modelId="{768C3379-5E5D-4596-B14A-DD1AE748A9D3}" type="pres">
      <dgm:prSet presAssocID="{922F3222-4B4E-4B69-B61B-088C6DA0AA00}" presName="rootConnector" presStyleLbl="node4" presStyleIdx="3" presStyleCnt="12"/>
      <dgm:spPr/>
    </dgm:pt>
    <dgm:pt modelId="{3304429F-A39F-401A-A9FD-BC0A736BA94C}" type="pres">
      <dgm:prSet presAssocID="{922F3222-4B4E-4B69-B61B-088C6DA0AA00}" presName="hierChild4" presStyleCnt="0"/>
      <dgm:spPr/>
    </dgm:pt>
    <dgm:pt modelId="{DC9261FA-4784-40FB-A2FD-6E881C0CF5C6}" type="pres">
      <dgm:prSet presAssocID="{922F3222-4B4E-4B69-B61B-088C6DA0AA00}" presName="hierChild5" presStyleCnt="0"/>
      <dgm:spPr/>
    </dgm:pt>
    <dgm:pt modelId="{8D269F5F-07FB-458F-8095-AAA9562D2973}" type="pres">
      <dgm:prSet presAssocID="{7222FE32-C9AD-40E5-88E0-E7D0EE1B3D27}" presName="hierChild5" presStyleCnt="0"/>
      <dgm:spPr/>
    </dgm:pt>
    <dgm:pt modelId="{A72628BF-9EE8-4E2E-A6E0-97E9B47CE65A}" type="pres">
      <dgm:prSet presAssocID="{66484A62-A415-4735-9230-2E3CBB7A652C}" presName="Name37" presStyleLbl="parChTrans1D3" presStyleIdx="2" presStyleCnt="6"/>
      <dgm:spPr/>
    </dgm:pt>
    <dgm:pt modelId="{67C794F8-3F89-444E-9DF0-D279FF40FB77}" type="pres">
      <dgm:prSet presAssocID="{543E8C90-BF28-4615-82A7-7A62B0AC7DCE}" presName="hierRoot2" presStyleCnt="0">
        <dgm:presLayoutVars>
          <dgm:hierBranch val="init"/>
        </dgm:presLayoutVars>
      </dgm:prSet>
      <dgm:spPr/>
    </dgm:pt>
    <dgm:pt modelId="{35D52EFD-27A2-4ADC-BCE0-C9F8A6823EB9}" type="pres">
      <dgm:prSet presAssocID="{543E8C90-BF28-4615-82A7-7A62B0AC7DCE}" presName="rootComposite" presStyleCnt="0"/>
      <dgm:spPr/>
    </dgm:pt>
    <dgm:pt modelId="{9CF37920-9552-47C9-A036-68F22FC3CC34}" type="pres">
      <dgm:prSet presAssocID="{543E8C90-BF28-4615-82A7-7A62B0AC7DCE}" presName="rootText" presStyleLbl="node3" presStyleIdx="2" presStyleCnt="6">
        <dgm:presLayoutVars>
          <dgm:chPref val="3"/>
        </dgm:presLayoutVars>
      </dgm:prSet>
      <dgm:spPr/>
    </dgm:pt>
    <dgm:pt modelId="{B9D17B12-761F-4C31-B472-C3E38D4B937D}" type="pres">
      <dgm:prSet presAssocID="{543E8C90-BF28-4615-82A7-7A62B0AC7DCE}" presName="rootConnector" presStyleLbl="node3" presStyleIdx="2" presStyleCnt="6"/>
      <dgm:spPr/>
    </dgm:pt>
    <dgm:pt modelId="{F1ACD5B6-8206-409E-80C1-04E121DE90DF}" type="pres">
      <dgm:prSet presAssocID="{543E8C90-BF28-4615-82A7-7A62B0AC7DCE}" presName="hierChild4" presStyleCnt="0"/>
      <dgm:spPr/>
    </dgm:pt>
    <dgm:pt modelId="{B19F1DA0-ED5B-4539-99B6-2500E8461349}" type="pres">
      <dgm:prSet presAssocID="{5BD47B50-142B-4246-BC5B-74767CA1D08F}" presName="Name37" presStyleLbl="parChTrans1D4" presStyleIdx="4" presStyleCnt="12"/>
      <dgm:spPr/>
    </dgm:pt>
    <dgm:pt modelId="{713889D8-FDCF-48F0-86D6-8D778116E972}" type="pres">
      <dgm:prSet presAssocID="{3EA47254-A2E8-4CDB-B3A6-7E49EA9E2621}" presName="hierRoot2" presStyleCnt="0">
        <dgm:presLayoutVars>
          <dgm:hierBranch val="init"/>
        </dgm:presLayoutVars>
      </dgm:prSet>
      <dgm:spPr/>
    </dgm:pt>
    <dgm:pt modelId="{0244BA94-35CD-43F3-9782-1AE63F13B942}" type="pres">
      <dgm:prSet presAssocID="{3EA47254-A2E8-4CDB-B3A6-7E49EA9E2621}" presName="rootComposite" presStyleCnt="0"/>
      <dgm:spPr/>
    </dgm:pt>
    <dgm:pt modelId="{59C818C5-C14B-43C9-B429-2DD155B96E7B}" type="pres">
      <dgm:prSet presAssocID="{3EA47254-A2E8-4CDB-B3A6-7E49EA9E2621}" presName="rootText" presStyleLbl="node4" presStyleIdx="4" presStyleCnt="12">
        <dgm:presLayoutVars>
          <dgm:chPref val="3"/>
        </dgm:presLayoutVars>
      </dgm:prSet>
      <dgm:spPr/>
    </dgm:pt>
    <dgm:pt modelId="{E1B70DCB-6673-4105-91CB-311E9FD6F604}" type="pres">
      <dgm:prSet presAssocID="{3EA47254-A2E8-4CDB-B3A6-7E49EA9E2621}" presName="rootConnector" presStyleLbl="node4" presStyleIdx="4" presStyleCnt="12"/>
      <dgm:spPr/>
    </dgm:pt>
    <dgm:pt modelId="{DA2E41DD-D73F-46BA-A804-086AA70AFEEA}" type="pres">
      <dgm:prSet presAssocID="{3EA47254-A2E8-4CDB-B3A6-7E49EA9E2621}" presName="hierChild4" presStyleCnt="0"/>
      <dgm:spPr/>
    </dgm:pt>
    <dgm:pt modelId="{DC889371-0A9B-4E1D-AF29-2D5CF0930772}" type="pres">
      <dgm:prSet presAssocID="{3EA47254-A2E8-4CDB-B3A6-7E49EA9E2621}" presName="hierChild5" presStyleCnt="0"/>
      <dgm:spPr/>
    </dgm:pt>
    <dgm:pt modelId="{0972C0C5-A15D-45CB-99BE-19B0C57B8A6D}" type="pres">
      <dgm:prSet presAssocID="{58CF5DDB-DE80-442C-BEAB-72C62A96B2ED}" presName="Name37" presStyleLbl="parChTrans1D4" presStyleIdx="5" presStyleCnt="12"/>
      <dgm:spPr/>
    </dgm:pt>
    <dgm:pt modelId="{C9965AB3-F4E7-4E86-A9F9-ED613A21502C}" type="pres">
      <dgm:prSet presAssocID="{1DADF5A2-7DF9-4823-A718-3834059A9DBA}" presName="hierRoot2" presStyleCnt="0">
        <dgm:presLayoutVars>
          <dgm:hierBranch val="init"/>
        </dgm:presLayoutVars>
      </dgm:prSet>
      <dgm:spPr/>
    </dgm:pt>
    <dgm:pt modelId="{3939ECBC-6EB5-42D0-B525-744D08256795}" type="pres">
      <dgm:prSet presAssocID="{1DADF5A2-7DF9-4823-A718-3834059A9DBA}" presName="rootComposite" presStyleCnt="0"/>
      <dgm:spPr/>
    </dgm:pt>
    <dgm:pt modelId="{4D2818E2-87CF-4BB6-9A3D-94216CFC5629}" type="pres">
      <dgm:prSet presAssocID="{1DADF5A2-7DF9-4823-A718-3834059A9DBA}" presName="rootText" presStyleLbl="node4" presStyleIdx="5" presStyleCnt="12">
        <dgm:presLayoutVars>
          <dgm:chPref val="3"/>
        </dgm:presLayoutVars>
      </dgm:prSet>
      <dgm:spPr/>
    </dgm:pt>
    <dgm:pt modelId="{BECF5AC6-AE02-4047-91BA-9E27C7B89EC8}" type="pres">
      <dgm:prSet presAssocID="{1DADF5A2-7DF9-4823-A718-3834059A9DBA}" presName="rootConnector" presStyleLbl="node4" presStyleIdx="5" presStyleCnt="12"/>
      <dgm:spPr/>
    </dgm:pt>
    <dgm:pt modelId="{70C73B42-34E9-4EBD-A6B1-EDCB08A878BE}" type="pres">
      <dgm:prSet presAssocID="{1DADF5A2-7DF9-4823-A718-3834059A9DBA}" presName="hierChild4" presStyleCnt="0"/>
      <dgm:spPr/>
    </dgm:pt>
    <dgm:pt modelId="{0AB57CBD-E8A4-4B30-A4C0-B97CE18FF048}" type="pres">
      <dgm:prSet presAssocID="{1DADF5A2-7DF9-4823-A718-3834059A9DBA}" presName="hierChild5" presStyleCnt="0"/>
      <dgm:spPr/>
    </dgm:pt>
    <dgm:pt modelId="{3D280D47-6BA8-490E-AF85-25461B6C1823}" type="pres">
      <dgm:prSet presAssocID="{543E8C90-BF28-4615-82A7-7A62B0AC7DCE}" presName="hierChild5" presStyleCnt="0"/>
      <dgm:spPr/>
    </dgm:pt>
    <dgm:pt modelId="{A0B79182-820D-4CF3-897E-B49D050668F2}" type="pres">
      <dgm:prSet presAssocID="{6F9FFB87-5C70-4CE5-B3A4-10EED35BC4AD}" presName="Name37" presStyleLbl="parChTrans1D3" presStyleIdx="3" presStyleCnt="6"/>
      <dgm:spPr/>
    </dgm:pt>
    <dgm:pt modelId="{A310E4A2-B096-4D3C-B145-19DE43E79233}" type="pres">
      <dgm:prSet presAssocID="{2D1A6F5C-E16F-4CA8-9D93-46F11535EA16}" presName="hierRoot2" presStyleCnt="0">
        <dgm:presLayoutVars>
          <dgm:hierBranch val="init"/>
        </dgm:presLayoutVars>
      </dgm:prSet>
      <dgm:spPr/>
    </dgm:pt>
    <dgm:pt modelId="{D835BB3F-2E65-4989-8F83-DD77AD202341}" type="pres">
      <dgm:prSet presAssocID="{2D1A6F5C-E16F-4CA8-9D93-46F11535EA16}" presName="rootComposite" presStyleCnt="0"/>
      <dgm:spPr/>
    </dgm:pt>
    <dgm:pt modelId="{BA28A760-CF04-4D9F-B760-7D4F30FF479F}" type="pres">
      <dgm:prSet presAssocID="{2D1A6F5C-E16F-4CA8-9D93-46F11535EA16}" presName="rootText" presStyleLbl="node3" presStyleIdx="3" presStyleCnt="6">
        <dgm:presLayoutVars>
          <dgm:chPref val="3"/>
        </dgm:presLayoutVars>
      </dgm:prSet>
      <dgm:spPr/>
    </dgm:pt>
    <dgm:pt modelId="{472FEC64-EBB7-4E85-9FD8-524BA5EF41B5}" type="pres">
      <dgm:prSet presAssocID="{2D1A6F5C-E16F-4CA8-9D93-46F11535EA16}" presName="rootConnector" presStyleLbl="node3" presStyleIdx="3" presStyleCnt="6"/>
      <dgm:spPr/>
    </dgm:pt>
    <dgm:pt modelId="{92B4896F-E95E-4DE0-BBA7-9BEBF9242FF8}" type="pres">
      <dgm:prSet presAssocID="{2D1A6F5C-E16F-4CA8-9D93-46F11535EA16}" presName="hierChild4" presStyleCnt="0"/>
      <dgm:spPr/>
    </dgm:pt>
    <dgm:pt modelId="{E956D4A3-2842-4275-93B8-A9DE3050A2DB}" type="pres">
      <dgm:prSet presAssocID="{A6B7B4D6-24A4-47F0-BC3F-95EC34833781}" presName="Name37" presStyleLbl="parChTrans1D4" presStyleIdx="6" presStyleCnt="12"/>
      <dgm:spPr/>
    </dgm:pt>
    <dgm:pt modelId="{F2BA47E4-DD70-47EC-B18B-2BFD7A7B376A}" type="pres">
      <dgm:prSet presAssocID="{C67FC62E-FFE5-4D22-B7A2-30EF671A26EF}" presName="hierRoot2" presStyleCnt="0">
        <dgm:presLayoutVars>
          <dgm:hierBranch val="init"/>
        </dgm:presLayoutVars>
      </dgm:prSet>
      <dgm:spPr/>
    </dgm:pt>
    <dgm:pt modelId="{DBD9A9CA-378D-4FEA-9647-49D1C7B7F6A3}" type="pres">
      <dgm:prSet presAssocID="{C67FC62E-FFE5-4D22-B7A2-30EF671A26EF}" presName="rootComposite" presStyleCnt="0"/>
      <dgm:spPr/>
    </dgm:pt>
    <dgm:pt modelId="{38F4C20C-4365-41C4-AA33-2ED4FADF494C}" type="pres">
      <dgm:prSet presAssocID="{C67FC62E-FFE5-4D22-B7A2-30EF671A26EF}" presName="rootText" presStyleLbl="node4" presStyleIdx="6" presStyleCnt="12">
        <dgm:presLayoutVars>
          <dgm:chPref val="3"/>
        </dgm:presLayoutVars>
      </dgm:prSet>
      <dgm:spPr/>
    </dgm:pt>
    <dgm:pt modelId="{4426FE22-BAEC-4666-9D53-F2B9589F8465}" type="pres">
      <dgm:prSet presAssocID="{C67FC62E-FFE5-4D22-B7A2-30EF671A26EF}" presName="rootConnector" presStyleLbl="node4" presStyleIdx="6" presStyleCnt="12"/>
      <dgm:spPr/>
    </dgm:pt>
    <dgm:pt modelId="{C3170FFB-5D81-454C-86EB-5124AEBE442B}" type="pres">
      <dgm:prSet presAssocID="{C67FC62E-FFE5-4D22-B7A2-30EF671A26EF}" presName="hierChild4" presStyleCnt="0"/>
      <dgm:spPr/>
    </dgm:pt>
    <dgm:pt modelId="{252C83FA-871A-48C0-9B5B-CE96DDAE6DBE}" type="pres">
      <dgm:prSet presAssocID="{C67FC62E-FFE5-4D22-B7A2-30EF671A26EF}" presName="hierChild5" presStyleCnt="0"/>
      <dgm:spPr/>
    </dgm:pt>
    <dgm:pt modelId="{C5D7498E-D426-4AFF-B112-E27C39084B3C}" type="pres">
      <dgm:prSet presAssocID="{4134BE07-8BFC-478D-AA6E-E881F1049E4B}" presName="Name37" presStyleLbl="parChTrans1D4" presStyleIdx="7" presStyleCnt="12"/>
      <dgm:spPr/>
    </dgm:pt>
    <dgm:pt modelId="{F3A27622-931A-4878-B230-7C0EFC76AF4E}" type="pres">
      <dgm:prSet presAssocID="{9C4F1558-A107-4697-B92C-CCD8B8C93B7D}" presName="hierRoot2" presStyleCnt="0">
        <dgm:presLayoutVars>
          <dgm:hierBranch val="init"/>
        </dgm:presLayoutVars>
      </dgm:prSet>
      <dgm:spPr/>
    </dgm:pt>
    <dgm:pt modelId="{531DD884-C6A4-4EC2-B74B-9776E4FA73A2}" type="pres">
      <dgm:prSet presAssocID="{9C4F1558-A107-4697-B92C-CCD8B8C93B7D}" presName="rootComposite" presStyleCnt="0"/>
      <dgm:spPr/>
    </dgm:pt>
    <dgm:pt modelId="{8B8B8542-FB00-478E-A2E7-CC0677428050}" type="pres">
      <dgm:prSet presAssocID="{9C4F1558-A107-4697-B92C-CCD8B8C93B7D}" presName="rootText" presStyleLbl="node4" presStyleIdx="7" presStyleCnt="12">
        <dgm:presLayoutVars>
          <dgm:chPref val="3"/>
        </dgm:presLayoutVars>
      </dgm:prSet>
      <dgm:spPr/>
    </dgm:pt>
    <dgm:pt modelId="{CCCD0E4A-0F6B-4E35-8B46-631D46DC62C2}" type="pres">
      <dgm:prSet presAssocID="{9C4F1558-A107-4697-B92C-CCD8B8C93B7D}" presName="rootConnector" presStyleLbl="node4" presStyleIdx="7" presStyleCnt="12"/>
      <dgm:spPr/>
    </dgm:pt>
    <dgm:pt modelId="{4270E85E-FC9A-4CE1-9ED0-2EC045E551F1}" type="pres">
      <dgm:prSet presAssocID="{9C4F1558-A107-4697-B92C-CCD8B8C93B7D}" presName="hierChild4" presStyleCnt="0"/>
      <dgm:spPr/>
    </dgm:pt>
    <dgm:pt modelId="{CBCD5B51-A90D-478C-AE4B-5D4E7962E648}" type="pres">
      <dgm:prSet presAssocID="{9C4F1558-A107-4697-B92C-CCD8B8C93B7D}" presName="hierChild5" presStyleCnt="0"/>
      <dgm:spPr/>
    </dgm:pt>
    <dgm:pt modelId="{C4103D3D-BF05-4912-892D-807F3B9B7389}" type="pres">
      <dgm:prSet presAssocID="{2D1A6F5C-E16F-4CA8-9D93-46F11535EA16}" presName="hierChild5" presStyleCnt="0"/>
      <dgm:spPr/>
    </dgm:pt>
    <dgm:pt modelId="{E01F70F3-CFB1-41B4-BF43-AAE651D87BB6}" type="pres">
      <dgm:prSet presAssocID="{8FDFE837-A74A-47BF-B8F5-319DB5363114}" presName="Name37" presStyleLbl="parChTrans1D3" presStyleIdx="4" presStyleCnt="6"/>
      <dgm:spPr/>
    </dgm:pt>
    <dgm:pt modelId="{6C8B05B8-3A51-4DC5-93D4-23C9AD33490F}" type="pres">
      <dgm:prSet presAssocID="{BB4C3C34-EAE2-406A-9106-24D0ACD7B998}" presName="hierRoot2" presStyleCnt="0">
        <dgm:presLayoutVars>
          <dgm:hierBranch val="init"/>
        </dgm:presLayoutVars>
      </dgm:prSet>
      <dgm:spPr/>
    </dgm:pt>
    <dgm:pt modelId="{C9CA9F91-A22C-4C52-8600-3F00385A824A}" type="pres">
      <dgm:prSet presAssocID="{BB4C3C34-EAE2-406A-9106-24D0ACD7B998}" presName="rootComposite" presStyleCnt="0"/>
      <dgm:spPr/>
    </dgm:pt>
    <dgm:pt modelId="{65BF0615-C208-403E-8D6F-6B6E0881C80B}" type="pres">
      <dgm:prSet presAssocID="{BB4C3C34-EAE2-406A-9106-24D0ACD7B998}" presName="rootText" presStyleLbl="node3" presStyleIdx="4" presStyleCnt="6">
        <dgm:presLayoutVars>
          <dgm:chPref val="3"/>
        </dgm:presLayoutVars>
      </dgm:prSet>
      <dgm:spPr/>
    </dgm:pt>
    <dgm:pt modelId="{6FFACD4F-4A25-4010-9B9F-9A340D010056}" type="pres">
      <dgm:prSet presAssocID="{BB4C3C34-EAE2-406A-9106-24D0ACD7B998}" presName="rootConnector" presStyleLbl="node3" presStyleIdx="4" presStyleCnt="6"/>
      <dgm:spPr/>
    </dgm:pt>
    <dgm:pt modelId="{D9FFA921-6293-46D2-A161-AA67CCD41D55}" type="pres">
      <dgm:prSet presAssocID="{BB4C3C34-EAE2-406A-9106-24D0ACD7B998}" presName="hierChild4" presStyleCnt="0"/>
      <dgm:spPr/>
    </dgm:pt>
    <dgm:pt modelId="{99F87499-19A7-4453-BE58-82E064B58343}" type="pres">
      <dgm:prSet presAssocID="{40264273-39EA-47B7-8A58-7065AB3436AE}" presName="Name37" presStyleLbl="parChTrans1D4" presStyleIdx="8" presStyleCnt="12"/>
      <dgm:spPr/>
    </dgm:pt>
    <dgm:pt modelId="{86CEFA22-D765-46E4-8359-FFDE739BC5CD}" type="pres">
      <dgm:prSet presAssocID="{9B665461-4F35-46B7-9B5C-9270CA3CE320}" presName="hierRoot2" presStyleCnt="0">
        <dgm:presLayoutVars>
          <dgm:hierBranch val="init"/>
        </dgm:presLayoutVars>
      </dgm:prSet>
      <dgm:spPr/>
    </dgm:pt>
    <dgm:pt modelId="{07F56546-51C9-482A-900F-E3A3F6EF86FB}" type="pres">
      <dgm:prSet presAssocID="{9B665461-4F35-46B7-9B5C-9270CA3CE320}" presName="rootComposite" presStyleCnt="0"/>
      <dgm:spPr/>
    </dgm:pt>
    <dgm:pt modelId="{4F0D9F51-73BB-465A-9B44-226608E48BA4}" type="pres">
      <dgm:prSet presAssocID="{9B665461-4F35-46B7-9B5C-9270CA3CE320}" presName="rootText" presStyleLbl="node4" presStyleIdx="8" presStyleCnt="12">
        <dgm:presLayoutVars>
          <dgm:chPref val="3"/>
        </dgm:presLayoutVars>
      </dgm:prSet>
      <dgm:spPr/>
    </dgm:pt>
    <dgm:pt modelId="{D0AA8E08-2604-4933-A74E-8DA62F98B8E6}" type="pres">
      <dgm:prSet presAssocID="{9B665461-4F35-46B7-9B5C-9270CA3CE320}" presName="rootConnector" presStyleLbl="node4" presStyleIdx="8" presStyleCnt="12"/>
      <dgm:spPr/>
    </dgm:pt>
    <dgm:pt modelId="{A4E77BDB-AE78-4DD0-B557-B4FDA52655B5}" type="pres">
      <dgm:prSet presAssocID="{9B665461-4F35-46B7-9B5C-9270CA3CE320}" presName="hierChild4" presStyleCnt="0"/>
      <dgm:spPr/>
    </dgm:pt>
    <dgm:pt modelId="{8C8C9A6B-7168-4567-BD72-EB569AB71FC5}" type="pres">
      <dgm:prSet presAssocID="{9B665461-4F35-46B7-9B5C-9270CA3CE320}" presName="hierChild5" presStyleCnt="0"/>
      <dgm:spPr/>
    </dgm:pt>
    <dgm:pt modelId="{2A08CE2C-3A02-41EF-829D-DA47084506FB}" type="pres">
      <dgm:prSet presAssocID="{19FE97E8-999B-4BF7-B7C0-6242AC0F40CB}" presName="Name37" presStyleLbl="parChTrans1D4" presStyleIdx="9" presStyleCnt="12"/>
      <dgm:spPr/>
    </dgm:pt>
    <dgm:pt modelId="{2B9DB996-12B6-4ABB-A03E-81408C69D386}" type="pres">
      <dgm:prSet presAssocID="{7285783A-2648-4779-A6E7-6981709E39CB}" presName="hierRoot2" presStyleCnt="0">
        <dgm:presLayoutVars>
          <dgm:hierBranch val="init"/>
        </dgm:presLayoutVars>
      </dgm:prSet>
      <dgm:spPr/>
    </dgm:pt>
    <dgm:pt modelId="{5D195026-C72C-413A-9850-B0A5DE71128E}" type="pres">
      <dgm:prSet presAssocID="{7285783A-2648-4779-A6E7-6981709E39CB}" presName="rootComposite" presStyleCnt="0"/>
      <dgm:spPr/>
    </dgm:pt>
    <dgm:pt modelId="{79E88A75-89CB-4773-AACA-492249479CB8}" type="pres">
      <dgm:prSet presAssocID="{7285783A-2648-4779-A6E7-6981709E39CB}" presName="rootText" presStyleLbl="node4" presStyleIdx="9" presStyleCnt="12">
        <dgm:presLayoutVars>
          <dgm:chPref val="3"/>
        </dgm:presLayoutVars>
      </dgm:prSet>
      <dgm:spPr/>
    </dgm:pt>
    <dgm:pt modelId="{2401FCA5-412A-414D-979C-8CD4779ECC0E}" type="pres">
      <dgm:prSet presAssocID="{7285783A-2648-4779-A6E7-6981709E39CB}" presName="rootConnector" presStyleLbl="node4" presStyleIdx="9" presStyleCnt="12"/>
      <dgm:spPr/>
    </dgm:pt>
    <dgm:pt modelId="{75913D7C-9D8E-46B1-9B11-CCC7741F1CA6}" type="pres">
      <dgm:prSet presAssocID="{7285783A-2648-4779-A6E7-6981709E39CB}" presName="hierChild4" presStyleCnt="0"/>
      <dgm:spPr/>
    </dgm:pt>
    <dgm:pt modelId="{B3C73BD4-E39D-46D1-A30B-350B4D53C07C}" type="pres">
      <dgm:prSet presAssocID="{7285783A-2648-4779-A6E7-6981709E39CB}" presName="hierChild5" presStyleCnt="0"/>
      <dgm:spPr/>
    </dgm:pt>
    <dgm:pt modelId="{D92AFD5A-212D-4D61-9C02-95BB8EEC6953}" type="pres">
      <dgm:prSet presAssocID="{BB4C3C34-EAE2-406A-9106-24D0ACD7B998}" presName="hierChild5" presStyleCnt="0"/>
      <dgm:spPr/>
    </dgm:pt>
    <dgm:pt modelId="{2745D747-85F7-4C16-9AF3-BF468E9DD3E4}" type="pres">
      <dgm:prSet presAssocID="{A21AAACF-D6C7-4637-B80B-83383CEE721E}" presName="Name37" presStyleLbl="parChTrans1D3" presStyleIdx="5" presStyleCnt="6"/>
      <dgm:spPr/>
    </dgm:pt>
    <dgm:pt modelId="{C1A4917E-98F8-407A-9874-0D917EA75EA4}" type="pres">
      <dgm:prSet presAssocID="{2EDE7776-60C6-4269-A60F-2728DF26FAC0}" presName="hierRoot2" presStyleCnt="0">
        <dgm:presLayoutVars>
          <dgm:hierBranch val="init"/>
        </dgm:presLayoutVars>
      </dgm:prSet>
      <dgm:spPr/>
    </dgm:pt>
    <dgm:pt modelId="{1E1BEA3B-FA63-49A1-8453-1DA3D3470C66}" type="pres">
      <dgm:prSet presAssocID="{2EDE7776-60C6-4269-A60F-2728DF26FAC0}" presName="rootComposite" presStyleCnt="0"/>
      <dgm:spPr/>
    </dgm:pt>
    <dgm:pt modelId="{B8BE617F-BE86-4512-AB31-731A65ADB169}" type="pres">
      <dgm:prSet presAssocID="{2EDE7776-60C6-4269-A60F-2728DF26FAC0}" presName="rootText" presStyleLbl="node3" presStyleIdx="5" presStyleCnt="6">
        <dgm:presLayoutVars>
          <dgm:chPref val="3"/>
        </dgm:presLayoutVars>
      </dgm:prSet>
      <dgm:spPr/>
    </dgm:pt>
    <dgm:pt modelId="{7A45BA95-70B1-4A0C-B2A7-75F785DF7EB0}" type="pres">
      <dgm:prSet presAssocID="{2EDE7776-60C6-4269-A60F-2728DF26FAC0}" presName="rootConnector" presStyleLbl="node3" presStyleIdx="5" presStyleCnt="6"/>
      <dgm:spPr/>
    </dgm:pt>
    <dgm:pt modelId="{FC382DBE-C169-428E-971E-1CC9116EF798}" type="pres">
      <dgm:prSet presAssocID="{2EDE7776-60C6-4269-A60F-2728DF26FAC0}" presName="hierChild4" presStyleCnt="0"/>
      <dgm:spPr/>
    </dgm:pt>
    <dgm:pt modelId="{9E8F6F58-7B12-4778-96B3-61FE4ADD8CF8}" type="pres">
      <dgm:prSet presAssocID="{43C34621-CFFA-4FFB-9D5C-22A66F8B5E31}" presName="Name37" presStyleLbl="parChTrans1D4" presStyleIdx="10" presStyleCnt="12"/>
      <dgm:spPr/>
    </dgm:pt>
    <dgm:pt modelId="{5C74C099-C0F6-4DAE-8D03-1377428BD5A5}" type="pres">
      <dgm:prSet presAssocID="{10132CD0-54A2-4AA6-AADA-6EFF9EF2FDCB}" presName="hierRoot2" presStyleCnt="0">
        <dgm:presLayoutVars>
          <dgm:hierBranch val="init"/>
        </dgm:presLayoutVars>
      </dgm:prSet>
      <dgm:spPr/>
    </dgm:pt>
    <dgm:pt modelId="{8E89CFB8-C528-4ACD-8FDC-A50682E6E7B0}" type="pres">
      <dgm:prSet presAssocID="{10132CD0-54A2-4AA6-AADA-6EFF9EF2FDCB}" presName="rootComposite" presStyleCnt="0"/>
      <dgm:spPr/>
    </dgm:pt>
    <dgm:pt modelId="{8E3B95F8-66FB-4020-B20A-BBF7BC40DA37}" type="pres">
      <dgm:prSet presAssocID="{10132CD0-54A2-4AA6-AADA-6EFF9EF2FDCB}" presName="rootText" presStyleLbl="node4" presStyleIdx="10" presStyleCnt="12">
        <dgm:presLayoutVars>
          <dgm:chPref val="3"/>
        </dgm:presLayoutVars>
      </dgm:prSet>
      <dgm:spPr/>
    </dgm:pt>
    <dgm:pt modelId="{A53B662D-ABE2-4F25-A07E-B865944779A9}" type="pres">
      <dgm:prSet presAssocID="{10132CD0-54A2-4AA6-AADA-6EFF9EF2FDCB}" presName="rootConnector" presStyleLbl="node4" presStyleIdx="10" presStyleCnt="12"/>
      <dgm:spPr/>
    </dgm:pt>
    <dgm:pt modelId="{31FFBF84-2263-4609-A12F-9C91D84E0BF9}" type="pres">
      <dgm:prSet presAssocID="{10132CD0-54A2-4AA6-AADA-6EFF9EF2FDCB}" presName="hierChild4" presStyleCnt="0"/>
      <dgm:spPr/>
    </dgm:pt>
    <dgm:pt modelId="{6E06E034-DD2D-4D97-9BE1-5F817B41F083}" type="pres">
      <dgm:prSet presAssocID="{10132CD0-54A2-4AA6-AADA-6EFF9EF2FDCB}" presName="hierChild5" presStyleCnt="0"/>
      <dgm:spPr/>
    </dgm:pt>
    <dgm:pt modelId="{C1067084-8BEA-4DB9-A8A5-3D469CED2FC8}" type="pres">
      <dgm:prSet presAssocID="{1145ED12-FA21-4A37-A3F7-AB023460A19C}" presName="Name37" presStyleLbl="parChTrans1D4" presStyleIdx="11" presStyleCnt="12"/>
      <dgm:spPr/>
    </dgm:pt>
    <dgm:pt modelId="{8F9C4572-098A-4B95-BE39-3BE885C88662}" type="pres">
      <dgm:prSet presAssocID="{ADD57DDF-489A-42FA-BA21-EFF0922764A1}" presName="hierRoot2" presStyleCnt="0">
        <dgm:presLayoutVars>
          <dgm:hierBranch val="init"/>
        </dgm:presLayoutVars>
      </dgm:prSet>
      <dgm:spPr/>
    </dgm:pt>
    <dgm:pt modelId="{3B2D85D7-F0A8-4571-A1A2-14756C72BD51}" type="pres">
      <dgm:prSet presAssocID="{ADD57DDF-489A-42FA-BA21-EFF0922764A1}" presName="rootComposite" presStyleCnt="0"/>
      <dgm:spPr/>
    </dgm:pt>
    <dgm:pt modelId="{55BC9F2F-78AD-4A2C-B852-ACD0FACD7DAD}" type="pres">
      <dgm:prSet presAssocID="{ADD57DDF-489A-42FA-BA21-EFF0922764A1}" presName="rootText" presStyleLbl="node4" presStyleIdx="11" presStyleCnt="12">
        <dgm:presLayoutVars>
          <dgm:chPref val="3"/>
        </dgm:presLayoutVars>
      </dgm:prSet>
      <dgm:spPr/>
    </dgm:pt>
    <dgm:pt modelId="{975BD462-12E6-483C-BBD9-2034E9866361}" type="pres">
      <dgm:prSet presAssocID="{ADD57DDF-489A-42FA-BA21-EFF0922764A1}" presName="rootConnector" presStyleLbl="node4" presStyleIdx="11" presStyleCnt="12"/>
      <dgm:spPr/>
    </dgm:pt>
    <dgm:pt modelId="{6978319B-9159-4F14-A82A-07656D89D9DD}" type="pres">
      <dgm:prSet presAssocID="{ADD57DDF-489A-42FA-BA21-EFF0922764A1}" presName="hierChild4" presStyleCnt="0"/>
      <dgm:spPr/>
    </dgm:pt>
    <dgm:pt modelId="{086CBC63-F10B-494C-A097-7A721E590DB1}" type="pres">
      <dgm:prSet presAssocID="{ADD57DDF-489A-42FA-BA21-EFF0922764A1}" presName="hierChild5" presStyleCnt="0"/>
      <dgm:spPr/>
    </dgm:pt>
    <dgm:pt modelId="{1CED47FC-6455-42D0-9CEB-1A900986E83F}" type="pres">
      <dgm:prSet presAssocID="{2EDE7776-60C6-4269-A60F-2728DF26FAC0}" presName="hierChild5" presStyleCnt="0"/>
      <dgm:spPr/>
    </dgm:pt>
    <dgm:pt modelId="{9DD92AB8-E02A-44E6-90D7-6200D8FFB270}" type="pres">
      <dgm:prSet presAssocID="{0BCE414D-8D8D-4B04-AF33-A0A58A0C1B51}" presName="hierChild7" presStyleCnt="0"/>
      <dgm:spPr/>
    </dgm:pt>
  </dgm:ptLst>
  <dgm:cxnLst>
    <dgm:cxn modelId="{12EB1900-8A32-47A8-B912-329CCDBB231D}" type="presOf" srcId="{9B665461-4F35-46B7-9B5C-9270CA3CE320}" destId="{4F0D9F51-73BB-465A-9B44-226608E48BA4}" srcOrd="0" destOrd="0" presId="urn:microsoft.com/office/officeart/2005/8/layout/orgChart1"/>
    <dgm:cxn modelId="{0F0F1602-5C0E-49D5-BAD2-58950A8976E8}" type="presOf" srcId="{582074D6-F4E2-4949-8667-724D0E5153E0}" destId="{5B7C45E4-AC26-471D-93B4-A9520737A7AF}" srcOrd="0" destOrd="0" presId="urn:microsoft.com/office/officeart/2005/8/layout/orgChart1"/>
    <dgm:cxn modelId="{FDFA1703-28F8-4AD8-B77B-BEE3888A70EB}" srcId="{7222FE32-C9AD-40E5-88E0-E7D0EE1B3D27}" destId="{7C413170-4676-4A74-8FE4-080C9815E72C}" srcOrd="0" destOrd="0" parTransId="{5BC2F717-727E-4A27-A2E9-53608750151E}" sibTransId="{E8684C4F-1771-472D-A5B5-5456831D12EB}"/>
    <dgm:cxn modelId="{4E286F05-7894-4828-91D0-947BFD70499D}" type="presOf" srcId="{F7B487C3-8B12-477A-A7A2-28587BAF69C8}" destId="{DADE39ED-A348-4AF0-A2D3-B0192777C2C2}" srcOrd="0" destOrd="0" presId="urn:microsoft.com/office/officeart/2005/8/layout/orgChart1"/>
    <dgm:cxn modelId="{2DC47005-85FF-4C92-9F02-1F56B819E7B3}" srcId="{0BCE414D-8D8D-4B04-AF33-A0A58A0C1B51}" destId="{7222FE32-C9AD-40E5-88E0-E7D0EE1B3D27}" srcOrd="1" destOrd="0" parTransId="{C2656AE4-01FF-48BC-8052-85818223778C}" sibTransId="{E6700F2F-1EFD-4960-A330-A8B549798418}"/>
    <dgm:cxn modelId="{9537950D-9581-451F-B2FF-9FE1521AF85B}" type="presOf" srcId="{29DADDB1-CC83-4ACF-AD80-74CBA6A11EFC}" destId="{BE999EC8-AC17-4A51-BB3C-AFAE48F63569}" srcOrd="1" destOrd="0" presId="urn:microsoft.com/office/officeart/2005/8/layout/orgChart1"/>
    <dgm:cxn modelId="{D714120E-3CE1-4B75-A3BC-322125523267}" type="presOf" srcId="{7285783A-2648-4779-A6E7-6981709E39CB}" destId="{2401FCA5-412A-414D-979C-8CD4779ECC0E}" srcOrd="1" destOrd="0" presId="urn:microsoft.com/office/officeart/2005/8/layout/orgChart1"/>
    <dgm:cxn modelId="{1F501513-B112-4AA1-B88F-A03AC9FE0F18}" srcId="{0BCE414D-8D8D-4B04-AF33-A0A58A0C1B51}" destId="{BB560087-3739-4A4C-9F3D-884573C7F013}" srcOrd="0" destOrd="0" parTransId="{2D06A395-0B6B-4155-8EE3-BB24941BF306}" sibTransId="{42487FD7-4E5C-47A0-AEDC-F217CA573398}"/>
    <dgm:cxn modelId="{109F5916-9FA6-4617-AA9B-D212E6E08166}" type="presOf" srcId="{1DADF5A2-7DF9-4823-A718-3834059A9DBA}" destId="{BECF5AC6-AE02-4047-91BA-9E27C7B89EC8}" srcOrd="1" destOrd="0" presId="urn:microsoft.com/office/officeart/2005/8/layout/orgChart1"/>
    <dgm:cxn modelId="{674E6717-ECCF-48DD-865A-180491136ACD}" type="presOf" srcId="{ADD57DDF-489A-42FA-BA21-EFF0922764A1}" destId="{975BD462-12E6-483C-BBD9-2034E9866361}" srcOrd="1" destOrd="0" presId="urn:microsoft.com/office/officeart/2005/8/layout/orgChart1"/>
    <dgm:cxn modelId="{1FAEA61C-C947-4C29-93BD-D5AB3A7B634B}" type="presOf" srcId="{7285783A-2648-4779-A6E7-6981709E39CB}" destId="{79E88A75-89CB-4773-AACA-492249479CB8}" srcOrd="0" destOrd="0" presId="urn:microsoft.com/office/officeart/2005/8/layout/orgChart1"/>
    <dgm:cxn modelId="{D158481D-1F93-40F0-8E94-2F7DAB09AD90}" type="presOf" srcId="{5BD47B50-142B-4246-BC5B-74767CA1D08F}" destId="{B19F1DA0-ED5B-4539-99B6-2500E8461349}" srcOrd="0" destOrd="0" presId="urn:microsoft.com/office/officeart/2005/8/layout/orgChart1"/>
    <dgm:cxn modelId="{A99F811E-392D-4288-B193-926F10348110}" type="presOf" srcId="{0BCE414D-8D8D-4B04-AF33-A0A58A0C1B51}" destId="{1AA244ED-A07E-416A-8F8F-02B1174C114B}" srcOrd="0" destOrd="0" presId="urn:microsoft.com/office/officeart/2005/8/layout/orgChart1"/>
    <dgm:cxn modelId="{316B7F1F-CD52-413A-90C2-53DEDCEC4AF2}" type="presOf" srcId="{43C34621-CFFA-4FFB-9D5C-22A66F8B5E31}" destId="{9E8F6F58-7B12-4778-96B3-61FE4ADD8CF8}" srcOrd="0" destOrd="0" presId="urn:microsoft.com/office/officeart/2005/8/layout/orgChart1"/>
    <dgm:cxn modelId="{55B7B725-E18A-447E-9F8E-6578C06D8B2A}" srcId="{A7A31A45-1F87-49F7-B8A4-E13FF01C51AD}" destId="{44A2D4F1-7948-42C9-B162-C17B74C9C7AE}" srcOrd="3" destOrd="0" parTransId="{56069E8B-009E-4A15-A408-D4C44371E1EC}" sibTransId="{9DA4E016-ED36-4EE3-8967-6EE9CB9EBBD4}"/>
    <dgm:cxn modelId="{9DBD722A-5387-4D65-A9FD-A94D4D0D4244}" srcId="{BB560087-3739-4A4C-9F3D-884573C7F013}" destId="{F7B487C3-8B12-477A-A7A2-28587BAF69C8}" srcOrd="0" destOrd="0" parTransId="{B03FE42E-581A-40C8-B120-4038F647716E}" sibTransId="{ACD323B0-7941-4B4A-A62D-E0371EA875E8}"/>
    <dgm:cxn modelId="{C913F02E-97B9-445F-8B8B-706953FCBC20}" type="presOf" srcId="{19FE97E8-999B-4BF7-B7C0-6242AC0F40CB}" destId="{2A08CE2C-3A02-41EF-829D-DA47084506FB}" srcOrd="0" destOrd="0" presId="urn:microsoft.com/office/officeart/2005/8/layout/orgChart1"/>
    <dgm:cxn modelId="{33D57D32-5B4A-4C7A-88C5-9F831E22C9F0}" srcId="{40751E40-EAAF-4DC3-B815-F5B6484B0CA3}" destId="{6377DDB5-3B4F-4766-9972-9972A5479F3A}" srcOrd="0" destOrd="0" parTransId="{F533D5CA-F233-4724-8DB7-CB22BE63C6F0}" sibTransId="{0EE67F5B-5CDA-48E3-8BBE-30357D284A7A}"/>
    <dgm:cxn modelId="{0AF94C34-8BBB-4C92-AEF2-89400AD071E6}" type="presOf" srcId="{2D1A6F5C-E16F-4CA8-9D93-46F11535EA16}" destId="{BA28A760-CF04-4D9F-B760-7D4F30FF479F}" srcOrd="0" destOrd="0" presId="urn:microsoft.com/office/officeart/2005/8/layout/orgChart1"/>
    <dgm:cxn modelId="{BB0D2237-BC4B-4A59-9CAB-0478793A831A}" type="presOf" srcId="{58CF5DDB-DE80-442C-BEAB-72C62A96B2ED}" destId="{0972C0C5-A15D-45CB-99BE-19B0C57B8A6D}" srcOrd="0" destOrd="0" presId="urn:microsoft.com/office/officeart/2005/8/layout/orgChart1"/>
    <dgm:cxn modelId="{A2B1C039-2625-4340-A14B-F091DABFE657}" srcId="{0BCE414D-8D8D-4B04-AF33-A0A58A0C1B51}" destId="{2D1A6F5C-E16F-4CA8-9D93-46F11535EA16}" srcOrd="3" destOrd="0" parTransId="{6F9FFB87-5C70-4CE5-B3A4-10EED35BC4AD}" sibTransId="{8EDA94C4-60A5-47D4-A95D-7EA9A1D9B94E}"/>
    <dgm:cxn modelId="{79925E3A-DE2B-46DB-BB14-45D5ED9A0C9A}" type="presOf" srcId="{9C4F1558-A107-4697-B92C-CCD8B8C93B7D}" destId="{CCCD0E4A-0F6B-4E35-8B46-631D46DC62C2}" srcOrd="1" destOrd="0" presId="urn:microsoft.com/office/officeart/2005/8/layout/orgChart1"/>
    <dgm:cxn modelId="{D1B12B3B-022F-44D6-8FB2-14356549BBEE}" srcId="{0BCE414D-8D8D-4B04-AF33-A0A58A0C1B51}" destId="{543E8C90-BF28-4615-82A7-7A62B0AC7DCE}" srcOrd="2" destOrd="0" parTransId="{66484A62-A415-4735-9230-2E3CBB7A652C}" sibTransId="{0F22A762-0949-47C2-AA6A-115805AF05C9}"/>
    <dgm:cxn modelId="{4B83C03E-886B-407A-9955-B502B892DF24}" type="presOf" srcId="{ADD57DDF-489A-42FA-BA21-EFF0922764A1}" destId="{55BC9F2F-78AD-4A2C-B852-ACD0FACD7DAD}" srcOrd="0" destOrd="0" presId="urn:microsoft.com/office/officeart/2005/8/layout/orgChart1"/>
    <dgm:cxn modelId="{687B6B5C-FF96-4E49-A3AF-460B6552394C}" srcId="{59886564-1859-4BDA-88D7-ECF33331E481}" destId="{0BCE414D-8D8D-4B04-AF33-A0A58A0C1B51}" srcOrd="0" destOrd="0" parTransId="{582074D6-F4E2-4949-8667-724D0E5153E0}" sibTransId="{2B0ABD57-CB80-4E5D-8886-E67B1BD3705B}"/>
    <dgm:cxn modelId="{0916DA5C-D8ED-4FDB-8776-2EDEE70E9B3D}" type="presOf" srcId="{A6B7B4D6-24A4-47F0-BC3F-95EC34833781}" destId="{E956D4A3-2842-4275-93B8-A9DE3050A2DB}" srcOrd="0" destOrd="0" presId="urn:microsoft.com/office/officeart/2005/8/layout/orgChart1"/>
    <dgm:cxn modelId="{BC24A55D-D7DD-4C2C-B802-F39D1A4EEC9D}" srcId="{0BBD8CEF-7A9A-48A8-B773-D4A0A023F4C4}" destId="{29DADDB1-CC83-4ACF-AD80-74CBA6A11EFC}" srcOrd="0" destOrd="0" parTransId="{F9ADA0CF-C942-4AC1-BCD3-09DBD0ABE412}" sibTransId="{D9A157B3-2CBC-4D8E-B8C7-FB1E00FF71AE}"/>
    <dgm:cxn modelId="{65DBCD43-5274-4E80-9BF8-48D23EB8C0BA}" srcId="{543E8C90-BF28-4615-82A7-7A62B0AC7DCE}" destId="{1DADF5A2-7DF9-4823-A718-3834059A9DBA}" srcOrd="1" destOrd="0" parTransId="{58CF5DDB-DE80-442C-BEAB-72C62A96B2ED}" sibTransId="{74658134-ECBE-49AD-AC87-3BACA127A8B0}"/>
    <dgm:cxn modelId="{75136044-A9F4-4932-BC87-51294419177F}" type="presOf" srcId="{44A2D4F1-7948-42C9-B162-C17B74C9C7AE}" destId="{A1DA4A1E-EEFE-4839-837B-D17866A99A28}" srcOrd="0" destOrd="0" presId="urn:microsoft.com/office/officeart/2005/8/layout/orgChart1"/>
    <dgm:cxn modelId="{3913F745-103D-4E51-8651-913AFAEFCF9B}" srcId="{543E8C90-BF28-4615-82A7-7A62B0AC7DCE}" destId="{3EA47254-A2E8-4CDB-B3A6-7E49EA9E2621}" srcOrd="0" destOrd="0" parTransId="{5BD47B50-142B-4246-BC5B-74767CA1D08F}" sibTransId="{89262F1A-ECC0-4897-9A34-7F02AC223D2C}"/>
    <dgm:cxn modelId="{76643F46-9C71-4BDA-9DBB-89402FE4F68B}" type="presOf" srcId="{66484A62-A415-4735-9230-2E3CBB7A652C}" destId="{A72628BF-9EE8-4E2E-A6E0-97E9B47CE65A}" srcOrd="0" destOrd="0" presId="urn:microsoft.com/office/officeart/2005/8/layout/orgChart1"/>
    <dgm:cxn modelId="{C264CC47-C954-47AF-8510-3F749ADA6642}" type="presOf" srcId="{3EA47254-A2E8-4CDB-B3A6-7E49EA9E2621}" destId="{E1B70DCB-6673-4105-91CB-311E9FD6F604}" srcOrd="1" destOrd="0" presId="urn:microsoft.com/office/officeart/2005/8/layout/orgChart1"/>
    <dgm:cxn modelId="{892B3F4A-8CBD-46B7-B1D2-755604A98FC1}" type="presOf" srcId="{29DADDB1-CC83-4ACF-AD80-74CBA6A11EFC}" destId="{59146A6D-CE27-4D4C-8382-F31A455AC9E1}" srcOrd="0" destOrd="0" presId="urn:microsoft.com/office/officeart/2005/8/layout/orgChart1"/>
    <dgm:cxn modelId="{C09B6F4C-EFF8-4815-9101-B7BFB6013238}" srcId="{A7A31A45-1F87-49F7-B8A4-E13FF01C51AD}" destId="{40751E40-EAAF-4DC3-B815-F5B6484B0CA3}" srcOrd="1" destOrd="0" parTransId="{F3583A1D-D062-4B8E-A6A8-7C82934E6689}" sibTransId="{35C1E492-2D5B-46F5-87C7-57FB0BFD003A}"/>
    <dgm:cxn modelId="{8DE5096D-BA42-41B8-B2CB-01CD78552EA4}" type="presOf" srcId="{0BBD8CEF-7A9A-48A8-B773-D4A0A023F4C4}" destId="{9C27D38F-B997-4932-9EEF-221F1A97D715}" srcOrd="0" destOrd="0" presId="urn:microsoft.com/office/officeart/2005/8/layout/orgChart1"/>
    <dgm:cxn modelId="{47BEF86E-A0B2-4460-B37E-EA01511F5EA3}" type="presOf" srcId="{1145ED12-FA21-4A37-A3F7-AB023460A19C}" destId="{C1067084-8BEA-4DB9-A8A5-3D469CED2FC8}" srcOrd="0" destOrd="0" presId="urn:microsoft.com/office/officeart/2005/8/layout/orgChart1"/>
    <dgm:cxn modelId="{039E1D6F-3446-47AF-A896-A92EEDA2FA12}" type="presOf" srcId="{7B00CF41-FD50-40F7-85E5-DEC467810D38}" destId="{AC3860DA-F6E0-4134-8237-5D0A171AFFFD}" srcOrd="0" destOrd="0" presId="urn:microsoft.com/office/officeart/2005/8/layout/orgChart1"/>
    <dgm:cxn modelId="{5BC32050-B629-4447-A527-008AAC8D755A}" type="presOf" srcId="{2EDE7776-60C6-4269-A60F-2728DF26FAC0}" destId="{B8BE617F-BE86-4512-AB31-731A65ADB169}" srcOrd="0" destOrd="0" presId="urn:microsoft.com/office/officeart/2005/8/layout/orgChart1"/>
    <dgm:cxn modelId="{81F3A070-BFE5-41EB-A8CE-78EF9C6D3298}" type="presOf" srcId="{5BC2F717-727E-4A27-A2E9-53608750151E}" destId="{39093F3A-583F-4E37-B440-97F7416E7C86}" srcOrd="0" destOrd="0" presId="urn:microsoft.com/office/officeart/2005/8/layout/orgChart1"/>
    <dgm:cxn modelId="{C7DCC971-ABF9-4335-AED1-66AE5D5FECB3}" type="presOf" srcId="{BB4C3C34-EAE2-406A-9106-24D0ACD7B998}" destId="{6FFACD4F-4A25-4010-9B9F-9A340D010056}" srcOrd="1" destOrd="0" presId="urn:microsoft.com/office/officeart/2005/8/layout/orgChart1"/>
    <dgm:cxn modelId="{6E7A1D53-3CD3-4540-9BFA-64408E6956D2}" type="presOf" srcId="{6FAFDB6E-365D-4636-8512-DAE302FE5C1E}" destId="{81044FA2-CD20-43DE-ACF9-50AB99373934}" srcOrd="0" destOrd="0" presId="urn:microsoft.com/office/officeart/2005/8/layout/orgChart1"/>
    <dgm:cxn modelId="{AC929354-E389-4D71-AF95-ABA8A229C244}" type="presOf" srcId="{0BBD8CEF-7A9A-48A8-B773-D4A0A023F4C4}" destId="{095539B5-5EE9-4BBB-BD3F-61F78C4B6347}" srcOrd="1" destOrd="0" presId="urn:microsoft.com/office/officeart/2005/8/layout/orgChart1"/>
    <dgm:cxn modelId="{AC27F054-FEC6-46E4-B6ED-5BF8F047AF62}" type="presOf" srcId="{543E8C90-BF28-4615-82A7-7A62B0AC7DCE}" destId="{9CF37920-9552-47C9-A036-68F22FC3CC34}" srcOrd="0" destOrd="0" presId="urn:microsoft.com/office/officeart/2005/8/layout/orgChart1"/>
    <dgm:cxn modelId="{6CAD7F56-CC01-4884-A224-6B1D038D5073}" srcId="{A7A31A45-1F87-49F7-B8A4-E13FF01C51AD}" destId="{5028DA81-7EFB-463D-9E5F-9667102F0AE3}" srcOrd="5" destOrd="0" parTransId="{E2763673-9EF9-4E26-8D20-69C22B6DA947}" sibTransId="{E0FAFCCC-112F-4843-A603-61305C7EFBF9}"/>
    <dgm:cxn modelId="{B37BF656-3A28-4D7B-A1B6-211C2E3CEFBA}" type="presOf" srcId="{982B7D78-E9D1-4D84-857A-2BDF76F67C5A}" destId="{A6579205-4595-4839-8756-70CF6B11C6B8}" srcOrd="1" destOrd="0" presId="urn:microsoft.com/office/officeart/2005/8/layout/orgChart1"/>
    <dgm:cxn modelId="{50EC4C57-1A32-4863-953A-C1EE5CE3B3EB}" type="presOf" srcId="{BB4C3C34-EAE2-406A-9106-24D0ACD7B998}" destId="{65BF0615-C208-403E-8D6F-6B6E0881C80B}" srcOrd="0" destOrd="0" presId="urn:microsoft.com/office/officeart/2005/8/layout/orgChart1"/>
    <dgm:cxn modelId="{3077D957-A38D-410F-AFA8-CB801608EC6B}" type="presOf" srcId="{F533D5CA-F233-4724-8DB7-CB22BE63C6F0}" destId="{F4A4CA12-4F44-448A-AD58-4278FD2B70BC}" srcOrd="0" destOrd="0" presId="urn:microsoft.com/office/officeart/2005/8/layout/orgChart1"/>
    <dgm:cxn modelId="{614B3958-8A28-445C-85C9-E17CCDF4D3EB}" type="presOf" srcId="{543E8C90-BF28-4615-82A7-7A62B0AC7DCE}" destId="{B9D17B12-761F-4C31-B472-C3E38D4B937D}" srcOrd="1" destOrd="0" presId="urn:microsoft.com/office/officeart/2005/8/layout/orgChart1"/>
    <dgm:cxn modelId="{106B5878-787C-4129-A889-1674066F6AE5}" srcId="{2EDE7776-60C6-4269-A60F-2728DF26FAC0}" destId="{10132CD0-54A2-4AA6-AADA-6EFF9EF2FDCB}" srcOrd="0" destOrd="0" parTransId="{43C34621-CFFA-4FFB-9D5C-22A66F8B5E31}" sibTransId="{122D0B17-745D-43D4-9CED-2CAE4D1FBAFC}"/>
    <dgm:cxn modelId="{3424127A-5C8C-4B2E-97DA-144E9BD08984}" type="presOf" srcId="{7C413170-4676-4A74-8FE4-080C9815E72C}" destId="{D2CAABF8-DD1C-4171-9D88-9DA324298922}" srcOrd="0" destOrd="0" presId="urn:microsoft.com/office/officeart/2005/8/layout/orgChart1"/>
    <dgm:cxn modelId="{44013B7A-D2F8-4F1A-B4D1-8A017D8A59DA}" type="presOf" srcId="{A7A31A45-1F87-49F7-B8A4-E13FF01C51AD}" destId="{ED6FD2EF-F1A7-4B01-98A5-B702B73025C7}" srcOrd="0" destOrd="0" presId="urn:microsoft.com/office/officeart/2005/8/layout/orgChart1"/>
    <dgm:cxn modelId="{7164877E-269D-49F0-B1DB-C960FD7BA2BA}" type="presOf" srcId="{7222FE32-C9AD-40E5-88E0-E7D0EE1B3D27}" destId="{12AEB948-4877-400E-85FD-8CF52DF28301}" srcOrd="1" destOrd="0" presId="urn:microsoft.com/office/officeart/2005/8/layout/orgChart1"/>
    <dgm:cxn modelId="{EF045E83-3534-4D83-8042-2DD2C92E92B5}" type="presOf" srcId="{2D1A6F5C-E16F-4CA8-9D93-46F11535EA16}" destId="{472FEC64-EBB7-4E85-9FD8-524BA5EF41B5}" srcOrd="1" destOrd="0" presId="urn:microsoft.com/office/officeart/2005/8/layout/orgChart1"/>
    <dgm:cxn modelId="{08101484-9785-4654-BE30-A7FAF7818B59}" srcId="{7B00CF41-FD50-40F7-85E5-DEC467810D38}" destId="{982B7D78-E9D1-4D84-857A-2BDF76F67C5A}" srcOrd="0" destOrd="0" parTransId="{FCC95694-C1B5-4923-B043-E68D86D69218}" sibTransId="{753417FE-EEB3-4692-9EFA-7CBD459FBED7}"/>
    <dgm:cxn modelId="{57221E84-F7F3-4151-9F90-5A0EC2E48B31}" type="presOf" srcId="{7222FE32-C9AD-40E5-88E0-E7D0EE1B3D27}" destId="{1C55ED12-E84F-4D5D-A410-3B92E07963C2}" srcOrd="0" destOrd="0" presId="urn:microsoft.com/office/officeart/2005/8/layout/orgChart1"/>
    <dgm:cxn modelId="{839B6187-BBBA-4E86-AA01-DA37C45F2AE7}" srcId="{BB4C3C34-EAE2-406A-9106-24D0ACD7B998}" destId="{9B665461-4F35-46B7-9B5C-9270CA3CE320}" srcOrd="0" destOrd="0" parTransId="{40264273-39EA-47B7-8A58-7065AB3436AE}" sibTransId="{183AD2A1-0969-4237-9747-8DB12A350B2E}"/>
    <dgm:cxn modelId="{44239E8B-C05C-4D4D-B889-2D434A90C740}" type="presOf" srcId="{59886564-1859-4BDA-88D7-ECF33331E481}" destId="{CC232D50-AB74-4BAF-8BBF-A6F82553868A}" srcOrd="1" destOrd="0" presId="urn:microsoft.com/office/officeart/2005/8/layout/orgChart1"/>
    <dgm:cxn modelId="{B3B9858D-D059-49AA-8E45-E93503C19581}" type="presOf" srcId="{10132CD0-54A2-4AA6-AADA-6EFF9EF2FDCB}" destId="{A53B662D-ABE2-4F25-A07E-B865944779A9}" srcOrd="1" destOrd="0" presId="urn:microsoft.com/office/officeart/2005/8/layout/orgChart1"/>
    <dgm:cxn modelId="{63E10490-2A29-45E6-8044-5E528D50F658}" type="presOf" srcId="{BB560087-3739-4A4C-9F3D-884573C7F013}" destId="{5A2C4690-27A7-41C3-AFB7-93BD693E88DD}" srcOrd="0" destOrd="0" presId="urn:microsoft.com/office/officeart/2005/8/layout/orgChart1"/>
    <dgm:cxn modelId="{A71B9492-BE44-46C6-AEDD-401F201E738A}" type="presOf" srcId="{FCC95694-C1B5-4923-B043-E68D86D69218}" destId="{A23D72DD-0516-4257-B019-475D9DE1A6D4}" srcOrd="0" destOrd="0" presId="urn:microsoft.com/office/officeart/2005/8/layout/orgChart1"/>
    <dgm:cxn modelId="{75BA5093-528D-4ECB-A7E7-3994FB431C7F}" type="presOf" srcId="{87B9205A-957F-4C2A-B2EB-97652ECC623D}" destId="{0F3F5DDE-DE1E-4EAD-B72A-24F2B9404A3F}" srcOrd="1" destOrd="0" presId="urn:microsoft.com/office/officeart/2005/8/layout/orgChart1"/>
    <dgm:cxn modelId="{4C37ED9C-1D54-4999-BFFE-904E39DFF61A}" type="presOf" srcId="{6FAFDB6E-365D-4636-8512-DAE302FE5C1E}" destId="{42BBB46D-F2C4-444E-98EA-F2420ABCDC36}" srcOrd="1" destOrd="0" presId="urn:microsoft.com/office/officeart/2005/8/layout/orgChart1"/>
    <dgm:cxn modelId="{77AA669D-EDD7-411F-B60C-4E8FE6EBC3D7}" type="presOf" srcId="{922F3222-4B4E-4B69-B61B-088C6DA0AA00}" destId="{768C3379-5E5D-4596-B14A-DD1AE748A9D3}" srcOrd="1" destOrd="0" presId="urn:microsoft.com/office/officeart/2005/8/layout/orgChart1"/>
    <dgm:cxn modelId="{18348A9D-7E59-489F-A02F-110F1300E1C5}" type="presOf" srcId="{2F303670-3D69-4145-8D76-ADEC2D8F05FA}" destId="{F62447A7-E2D0-4F30-A1A6-E7361A2A5343}" srcOrd="0" destOrd="0" presId="urn:microsoft.com/office/officeart/2005/8/layout/orgChart1"/>
    <dgm:cxn modelId="{859C319E-5562-4566-8026-2A14B83C4EFB}" type="presOf" srcId="{922F3222-4B4E-4B69-B61B-088C6DA0AA00}" destId="{382BA144-E5DA-47D6-9B6F-0B42CDA3CFB2}" srcOrd="0" destOrd="0" presId="urn:microsoft.com/office/officeart/2005/8/layout/orgChart1"/>
    <dgm:cxn modelId="{D63CF99F-36F1-4A79-BD8F-B33D6DAD1E1A}" type="presOf" srcId="{8FDFE837-A74A-47BF-B8F5-319DB5363114}" destId="{E01F70F3-CFB1-41B4-BF43-AAE651D87BB6}" srcOrd="0" destOrd="0" presId="urn:microsoft.com/office/officeart/2005/8/layout/orgChart1"/>
    <dgm:cxn modelId="{D1EAF5A2-1C7A-4A6D-9FFA-CFED51164F99}" srcId="{2EDE7776-60C6-4269-A60F-2728DF26FAC0}" destId="{ADD57DDF-489A-42FA-BA21-EFF0922764A1}" srcOrd="1" destOrd="0" parTransId="{1145ED12-FA21-4A37-A3F7-AB023460A19C}" sibTransId="{A66573DA-E07F-4EE4-B54E-0ED5F9ACC702}"/>
    <dgm:cxn modelId="{9810EEA4-F1C0-4E91-9806-047D555E61CC}" type="presOf" srcId="{F7B487C3-8B12-477A-A7A2-28587BAF69C8}" destId="{9CBB193F-F3C8-43BD-913D-8622BEA264D1}" srcOrd="1" destOrd="0" presId="urn:microsoft.com/office/officeart/2005/8/layout/orgChart1"/>
    <dgm:cxn modelId="{5D1ABBAB-E5AF-4EF0-97D4-E09C9F55A8A9}" type="presOf" srcId="{87B9205A-957F-4C2A-B2EB-97652ECC623D}" destId="{49384C7E-1BAF-4542-919E-C046FC6AE0F3}" srcOrd="0" destOrd="0" presId="urn:microsoft.com/office/officeart/2005/8/layout/orgChart1"/>
    <dgm:cxn modelId="{1FAE86AC-A0FE-4BCE-A600-CA39035D6137}" type="presOf" srcId="{5028DA81-7EFB-463D-9E5F-9667102F0AE3}" destId="{947EA3E6-C152-47B6-A139-6F4E94B63A78}" srcOrd="1" destOrd="0" presId="urn:microsoft.com/office/officeart/2005/8/layout/orgChart1"/>
    <dgm:cxn modelId="{430427AD-B06A-4DAA-9ACA-42B644356B32}" srcId="{A7A31A45-1F87-49F7-B8A4-E13FF01C51AD}" destId="{59886564-1859-4BDA-88D7-ECF33331E481}" srcOrd="6" destOrd="0" parTransId="{1E885313-3534-4965-95D9-821CE31770BB}" sibTransId="{5590AE52-C46E-4813-A2DA-F039D61A3DD1}"/>
    <dgm:cxn modelId="{11448AAF-0B4D-4167-82FD-7C5A7B8BAB6B}" type="presOf" srcId="{5028DA81-7EFB-463D-9E5F-9667102F0AE3}" destId="{FB46EBA2-EFAB-4C65-97BA-1A2EC59A2325}" srcOrd="0" destOrd="0" presId="urn:microsoft.com/office/officeart/2005/8/layout/orgChart1"/>
    <dgm:cxn modelId="{AA9E33B1-D901-48E2-A065-11A9A176DDC2}" type="presOf" srcId="{6377DDB5-3B4F-4766-9972-9972A5479F3A}" destId="{FD2359EF-89BA-46B1-836C-03B061B7984C}" srcOrd="1" destOrd="0" presId="urn:microsoft.com/office/officeart/2005/8/layout/orgChart1"/>
    <dgm:cxn modelId="{BE57BDB3-9BF5-44C5-AEA2-93625C3D8C96}" type="presOf" srcId="{34A55445-3169-4B9C-89AB-6EC9354D3081}" destId="{77AB5FA5-F585-42B8-ACB5-65C3F7820213}" srcOrd="0" destOrd="0" presId="urn:microsoft.com/office/officeart/2005/8/layout/orgChart1"/>
    <dgm:cxn modelId="{CB0840B4-E811-46A1-93BD-11EC196C6258}" type="presOf" srcId="{1DADF5A2-7DF9-4823-A718-3834059A9DBA}" destId="{4D2818E2-87CF-4BB6-9A3D-94216CFC5629}" srcOrd="0" destOrd="0" presId="urn:microsoft.com/office/officeart/2005/8/layout/orgChart1"/>
    <dgm:cxn modelId="{166A6DB6-AC8D-48CF-A72B-AF146ED880D4}" type="presOf" srcId="{9C4F1558-A107-4697-B92C-CCD8B8C93B7D}" destId="{8B8B8542-FB00-478E-A2E7-CC0677428050}" srcOrd="0" destOrd="0" presId="urn:microsoft.com/office/officeart/2005/8/layout/orgChart1"/>
    <dgm:cxn modelId="{E9A1C3B6-8BAE-4EDB-8629-C4F18D054D10}" type="presOf" srcId="{C67FC62E-FFE5-4D22-B7A2-30EF671A26EF}" destId="{4426FE22-BAEC-4666-9D53-F2B9589F8465}" srcOrd="1" destOrd="0" presId="urn:microsoft.com/office/officeart/2005/8/layout/orgChart1"/>
    <dgm:cxn modelId="{1BCF91B7-A50B-475B-8005-5EEA5FE7C9F9}" type="presOf" srcId="{6377DDB5-3B4F-4766-9972-9972A5479F3A}" destId="{6EAF5801-150D-4EEE-90D0-4A5A09C66E31}" srcOrd="0" destOrd="0" presId="urn:microsoft.com/office/officeart/2005/8/layout/orgChart1"/>
    <dgm:cxn modelId="{0A0A64BA-2884-4462-9E89-28DFA78E44A8}" srcId="{A7A31A45-1F87-49F7-B8A4-E13FF01C51AD}" destId="{87B9205A-957F-4C2A-B2EB-97652ECC623D}" srcOrd="2" destOrd="0" parTransId="{CB1EAC4E-1E4A-466C-804B-0BF619A977FF}" sibTransId="{8560FB29-F049-42F2-A205-6A85036EDBBD}"/>
    <dgm:cxn modelId="{7A7C1EBD-17A8-47B7-BD7A-6DA459C8B94D}" type="presOf" srcId="{A21AAACF-D6C7-4637-B80B-83383CEE721E}" destId="{2745D747-85F7-4C16-9AF3-BF468E9DD3E4}" srcOrd="0" destOrd="0" presId="urn:microsoft.com/office/officeart/2005/8/layout/orgChart1"/>
    <dgm:cxn modelId="{E0C908C2-F6A4-4CBF-A792-67B76FC4F8C6}" srcId="{BB560087-3739-4A4C-9F3D-884573C7F013}" destId="{6FAFDB6E-365D-4636-8512-DAE302FE5C1E}" srcOrd="1" destOrd="0" parTransId="{2F303670-3D69-4145-8D76-ADEC2D8F05FA}" sibTransId="{14C7134C-C175-4FFC-AAD8-468B1F73108A}"/>
    <dgm:cxn modelId="{D7717EC6-E62F-4AFB-AD4F-CDC511A3A133}" srcId="{0BCE414D-8D8D-4B04-AF33-A0A58A0C1B51}" destId="{BB4C3C34-EAE2-406A-9106-24D0ACD7B998}" srcOrd="4" destOrd="0" parTransId="{8FDFE837-A74A-47BF-B8F5-319DB5363114}" sibTransId="{4A85FCEE-2DB0-41AB-9F11-F0A05C7C619C}"/>
    <dgm:cxn modelId="{28B891C7-FF0E-47D4-8002-DF46FF1AD898}" type="presOf" srcId="{40751E40-EAAF-4DC3-B815-F5B6484B0CA3}" destId="{E470F3F2-F39C-4F2C-A69E-B9EE0F36FCC5}" srcOrd="0" destOrd="0" presId="urn:microsoft.com/office/officeart/2005/8/layout/orgChart1"/>
    <dgm:cxn modelId="{C4E4E3C7-37EE-468C-8324-546D192EB328}" type="presOf" srcId="{2EDE7776-60C6-4269-A60F-2728DF26FAC0}" destId="{7A45BA95-70B1-4A0C-B2A7-75F785DF7EB0}" srcOrd="1" destOrd="0" presId="urn:microsoft.com/office/officeart/2005/8/layout/orgChart1"/>
    <dgm:cxn modelId="{E1DF48CB-1148-41E2-A329-0D09709B9A2D}" type="presOf" srcId="{6F9FFB87-5C70-4CE5-B3A4-10EED35BC4AD}" destId="{A0B79182-820D-4CF3-897E-B49D050668F2}" srcOrd="0" destOrd="0" presId="urn:microsoft.com/office/officeart/2005/8/layout/orgChart1"/>
    <dgm:cxn modelId="{271A85CC-CA7C-4A34-A9C4-8F4D3F8D72E9}" srcId="{2D1A6F5C-E16F-4CA8-9D93-46F11535EA16}" destId="{C67FC62E-FFE5-4D22-B7A2-30EF671A26EF}" srcOrd="0" destOrd="0" parTransId="{A6B7B4D6-24A4-47F0-BC3F-95EC34833781}" sibTransId="{4FA3F5A3-B747-466C-A79A-7E82A11D04B4}"/>
    <dgm:cxn modelId="{EC5E89CF-3F59-45C2-8A43-C76E9DB0E98F}" srcId="{0BCE414D-8D8D-4B04-AF33-A0A58A0C1B51}" destId="{2EDE7776-60C6-4269-A60F-2728DF26FAC0}" srcOrd="5" destOrd="0" parTransId="{A21AAACF-D6C7-4637-B80B-83383CEE721E}" sibTransId="{6A519C33-AC05-44DB-8299-A7DA69A0E1AA}"/>
    <dgm:cxn modelId="{D6B0B5D1-76FF-4919-B126-2AD98EC5B07C}" type="presOf" srcId="{BB560087-3739-4A4C-9F3D-884573C7F013}" destId="{7C4D2ACC-8359-4DDF-9F28-8B339B2A8A4D}" srcOrd="1" destOrd="0" presId="urn:microsoft.com/office/officeart/2005/8/layout/orgChart1"/>
    <dgm:cxn modelId="{4ADCD5D5-CF88-454A-BCED-C7A023F9B808}" type="presOf" srcId="{3EA47254-A2E8-4CDB-B3A6-7E49EA9E2621}" destId="{59C818C5-C14B-43C9-B429-2DD155B96E7B}" srcOrd="0" destOrd="0" presId="urn:microsoft.com/office/officeart/2005/8/layout/orgChart1"/>
    <dgm:cxn modelId="{A0CA7AD6-B339-4B50-B701-11ABF25C2CD5}" type="presOf" srcId="{7B00CF41-FD50-40F7-85E5-DEC467810D38}" destId="{181C07CD-A371-4B87-BA7E-1F9B715B99E3}" srcOrd="1" destOrd="0" presId="urn:microsoft.com/office/officeart/2005/8/layout/orgChart1"/>
    <dgm:cxn modelId="{0A19D1D9-0078-4CE8-80BB-740AA0577291}" type="presOf" srcId="{7C413170-4676-4A74-8FE4-080C9815E72C}" destId="{05439DF9-B1EF-4FDA-B268-55AAEBC68AA5}" srcOrd="1" destOrd="0" presId="urn:microsoft.com/office/officeart/2005/8/layout/orgChart1"/>
    <dgm:cxn modelId="{B38CE3D9-67C7-45C6-90E0-FE6FB25AA4E2}" type="presOf" srcId="{B03FE42E-581A-40C8-B120-4038F647716E}" destId="{8ECD3634-7162-4899-80A4-45DD214E37D8}" srcOrd="0" destOrd="0" presId="urn:microsoft.com/office/officeart/2005/8/layout/orgChart1"/>
    <dgm:cxn modelId="{FD39AEDA-7483-4BD8-8BFF-3C517BAF575A}" srcId="{BB4C3C34-EAE2-406A-9106-24D0ACD7B998}" destId="{7285783A-2648-4779-A6E7-6981709E39CB}" srcOrd="1" destOrd="0" parTransId="{19FE97E8-999B-4BF7-B7C0-6242AC0F40CB}" sibTransId="{05A7FA87-2E0B-4377-BDB9-3B31858A64B6}"/>
    <dgm:cxn modelId="{9D23BDDB-A661-4127-A63C-12B01DFB1CE6}" srcId="{7222FE32-C9AD-40E5-88E0-E7D0EE1B3D27}" destId="{922F3222-4B4E-4B69-B61B-088C6DA0AA00}" srcOrd="1" destOrd="0" parTransId="{34A55445-3169-4B9C-89AB-6EC9354D3081}" sibTransId="{E7E46706-CD4D-42EE-BF5D-39FC142F9770}"/>
    <dgm:cxn modelId="{59F493E5-27D4-45E5-9A56-B60133FA6874}" type="presOf" srcId="{40264273-39EA-47B7-8A58-7065AB3436AE}" destId="{99F87499-19A7-4453-BE58-82E064B58343}" srcOrd="0" destOrd="0" presId="urn:microsoft.com/office/officeart/2005/8/layout/orgChart1"/>
    <dgm:cxn modelId="{89CC87E6-42A2-4D98-B726-A336A98B844D}" type="presOf" srcId="{40751E40-EAAF-4DC3-B815-F5B6484B0CA3}" destId="{A470E0AC-39CF-4504-85BD-319CD0E8E7AB}" srcOrd="1" destOrd="0" presId="urn:microsoft.com/office/officeart/2005/8/layout/orgChart1"/>
    <dgm:cxn modelId="{B8A3D8E6-C5C0-4D3E-8EDD-CA1F8472D4AD}" srcId="{2D1A6F5C-E16F-4CA8-9D93-46F11535EA16}" destId="{9C4F1558-A107-4697-B92C-CCD8B8C93B7D}" srcOrd="1" destOrd="0" parTransId="{4134BE07-8BFC-478D-AA6E-E881F1049E4B}" sibTransId="{FDFF8E53-81A3-4E3B-9BFB-CDFE29DD2B3B}"/>
    <dgm:cxn modelId="{A34E4EEA-FB78-4050-9152-FEA2636C8031}" type="presOf" srcId="{10132CD0-54A2-4AA6-AADA-6EFF9EF2FDCB}" destId="{8E3B95F8-66FB-4020-B20A-BBF7BC40DA37}" srcOrd="0" destOrd="0" presId="urn:microsoft.com/office/officeart/2005/8/layout/orgChart1"/>
    <dgm:cxn modelId="{2EA785EA-F73F-4DD0-AC45-74EDDB3C9E67}" type="presOf" srcId="{44A2D4F1-7948-42C9-B162-C17B74C9C7AE}" destId="{9CAC1285-3B90-4741-A9A5-38D2BF94041D}" srcOrd="1" destOrd="0" presId="urn:microsoft.com/office/officeart/2005/8/layout/orgChart1"/>
    <dgm:cxn modelId="{E5547CEC-F2DE-489A-AF91-33228A39ABCE}" type="presOf" srcId="{59886564-1859-4BDA-88D7-ECF33331E481}" destId="{4254F29F-805E-4990-A959-5A60E81817BC}" srcOrd="0" destOrd="0" presId="urn:microsoft.com/office/officeart/2005/8/layout/orgChart1"/>
    <dgm:cxn modelId="{17F28EEE-014B-44D1-9797-8E2BCFC81A7F}" type="presOf" srcId="{2D06A395-0B6B-4155-8EE3-BB24941BF306}" destId="{4DA9441C-3958-452A-A20F-88D9482B953F}" srcOrd="0" destOrd="0" presId="urn:microsoft.com/office/officeart/2005/8/layout/orgChart1"/>
    <dgm:cxn modelId="{ADE2DAEE-19A1-474A-84BF-15E8B2BF2A3E}" type="presOf" srcId="{4134BE07-8BFC-478D-AA6E-E881F1049E4B}" destId="{C5D7498E-D426-4AFF-B112-E27C39084B3C}" srcOrd="0" destOrd="0" presId="urn:microsoft.com/office/officeart/2005/8/layout/orgChart1"/>
    <dgm:cxn modelId="{69B81CF0-D75B-4A42-B998-B02796C6CC53}" type="presOf" srcId="{C67FC62E-FFE5-4D22-B7A2-30EF671A26EF}" destId="{38F4C20C-4365-41C4-AA33-2ED4FADF494C}" srcOrd="0" destOrd="0" presId="urn:microsoft.com/office/officeart/2005/8/layout/orgChart1"/>
    <dgm:cxn modelId="{B83A7EF0-4467-4FC5-8EC6-F6372CD2CD60}" type="presOf" srcId="{9B665461-4F35-46B7-9B5C-9270CA3CE320}" destId="{D0AA8E08-2604-4933-A74E-8DA62F98B8E6}" srcOrd="1" destOrd="0" presId="urn:microsoft.com/office/officeart/2005/8/layout/orgChart1"/>
    <dgm:cxn modelId="{7EAA80F1-E5F4-446A-9112-D5E3F5B799D4}" type="presOf" srcId="{F9ADA0CF-C942-4AC1-BCD3-09DBD0ABE412}" destId="{D1E4046C-0CEF-4F02-8003-0A24A8516B84}" srcOrd="0" destOrd="0" presId="urn:microsoft.com/office/officeart/2005/8/layout/orgChart1"/>
    <dgm:cxn modelId="{4075EAF4-303D-4C77-9B22-90C9629B90F0}" srcId="{A7A31A45-1F87-49F7-B8A4-E13FF01C51AD}" destId="{0BBD8CEF-7A9A-48A8-B773-D4A0A023F4C4}" srcOrd="4" destOrd="0" parTransId="{93E7E1F0-2980-4D8A-99AC-DE2260DE2C30}" sibTransId="{6DF560C0-14DF-4622-919B-93B883A5AAEC}"/>
    <dgm:cxn modelId="{DE003EF7-17A5-4012-B530-0611BEF72E32}" type="presOf" srcId="{982B7D78-E9D1-4D84-857A-2BDF76F67C5A}" destId="{695D17FF-6BCF-40D7-987F-CCC5344737D4}" srcOrd="0" destOrd="0" presId="urn:microsoft.com/office/officeart/2005/8/layout/orgChart1"/>
    <dgm:cxn modelId="{B3793CF8-6359-4D80-9BE0-C13B65DA79DA}" srcId="{A7A31A45-1F87-49F7-B8A4-E13FF01C51AD}" destId="{7B00CF41-FD50-40F7-85E5-DEC467810D38}" srcOrd="0" destOrd="0" parTransId="{FC5261B3-A4BB-4D58-82A1-F44A05DFB4A3}" sibTransId="{3DB690ED-DE84-4BB0-B1A8-0B252E539274}"/>
    <dgm:cxn modelId="{0BD423FC-01CD-4B50-A0D0-9762E2477667}" type="presOf" srcId="{0BCE414D-8D8D-4B04-AF33-A0A58A0C1B51}" destId="{334B56F4-34D4-44C3-91F4-BBA553039AF5}" srcOrd="1" destOrd="0" presId="urn:microsoft.com/office/officeart/2005/8/layout/orgChart1"/>
    <dgm:cxn modelId="{46298DFF-EABC-4836-87FA-6F717AD0506C}" type="presOf" srcId="{C2656AE4-01FF-48BC-8052-85818223778C}" destId="{82F28B3E-5736-44FF-806F-D1CDE33A0AE6}" srcOrd="0" destOrd="0" presId="urn:microsoft.com/office/officeart/2005/8/layout/orgChart1"/>
    <dgm:cxn modelId="{E3AB679A-FAE5-44CC-ABD2-6EBA7D5EF808}" type="presParOf" srcId="{ED6FD2EF-F1A7-4B01-98A5-B702B73025C7}" destId="{EB46C017-2523-480F-9482-B8B7B82E8ADE}" srcOrd="0" destOrd="0" presId="urn:microsoft.com/office/officeart/2005/8/layout/orgChart1"/>
    <dgm:cxn modelId="{569D6D6F-B0F7-455A-9A24-02EC2AC88FB3}" type="presParOf" srcId="{EB46C017-2523-480F-9482-B8B7B82E8ADE}" destId="{901F95B9-54B3-484A-B416-49B3A8B19484}" srcOrd="0" destOrd="0" presId="urn:microsoft.com/office/officeart/2005/8/layout/orgChart1"/>
    <dgm:cxn modelId="{EB85AC7B-EED2-437E-AE83-AB89A4BB3B90}" type="presParOf" srcId="{901F95B9-54B3-484A-B416-49B3A8B19484}" destId="{AC3860DA-F6E0-4134-8237-5D0A171AFFFD}" srcOrd="0" destOrd="0" presId="urn:microsoft.com/office/officeart/2005/8/layout/orgChart1"/>
    <dgm:cxn modelId="{7CE04C53-F694-4875-9210-56059F25CA06}" type="presParOf" srcId="{901F95B9-54B3-484A-B416-49B3A8B19484}" destId="{181C07CD-A371-4B87-BA7E-1F9B715B99E3}" srcOrd="1" destOrd="0" presId="urn:microsoft.com/office/officeart/2005/8/layout/orgChart1"/>
    <dgm:cxn modelId="{7B5F3E7E-7070-4D4B-BA5C-25EA430A9664}" type="presParOf" srcId="{EB46C017-2523-480F-9482-B8B7B82E8ADE}" destId="{3DE687DA-EEF4-4EED-B480-5F8453EE0731}" srcOrd="1" destOrd="0" presId="urn:microsoft.com/office/officeart/2005/8/layout/orgChart1"/>
    <dgm:cxn modelId="{F18FBA4E-2489-49BB-8061-941FF5A167F8}" type="presParOf" srcId="{EB46C017-2523-480F-9482-B8B7B82E8ADE}" destId="{FA3E564E-E8C7-4EDC-8C6A-DC24BE5D9C34}" srcOrd="2" destOrd="0" presId="urn:microsoft.com/office/officeart/2005/8/layout/orgChart1"/>
    <dgm:cxn modelId="{CCAAD420-686E-4D36-82A7-783340976504}" type="presParOf" srcId="{FA3E564E-E8C7-4EDC-8C6A-DC24BE5D9C34}" destId="{A23D72DD-0516-4257-B019-475D9DE1A6D4}" srcOrd="0" destOrd="0" presId="urn:microsoft.com/office/officeart/2005/8/layout/orgChart1"/>
    <dgm:cxn modelId="{BEC71008-4A64-4F11-BB22-B32BA8F9A9FA}" type="presParOf" srcId="{FA3E564E-E8C7-4EDC-8C6A-DC24BE5D9C34}" destId="{44F31571-B95D-4F6F-8CAA-F914F8F1355F}" srcOrd="1" destOrd="0" presId="urn:microsoft.com/office/officeart/2005/8/layout/orgChart1"/>
    <dgm:cxn modelId="{04FD8857-CA49-4673-88A0-64FBED3BCB6D}" type="presParOf" srcId="{44F31571-B95D-4F6F-8CAA-F914F8F1355F}" destId="{EC182D73-DC8C-4684-9BD7-C5A23217B6C3}" srcOrd="0" destOrd="0" presId="urn:microsoft.com/office/officeart/2005/8/layout/orgChart1"/>
    <dgm:cxn modelId="{193C7E94-89BA-457D-B469-89EED994125F}" type="presParOf" srcId="{EC182D73-DC8C-4684-9BD7-C5A23217B6C3}" destId="{695D17FF-6BCF-40D7-987F-CCC5344737D4}" srcOrd="0" destOrd="0" presId="urn:microsoft.com/office/officeart/2005/8/layout/orgChart1"/>
    <dgm:cxn modelId="{872805EC-18B5-47F5-A281-FB3956211FAD}" type="presParOf" srcId="{EC182D73-DC8C-4684-9BD7-C5A23217B6C3}" destId="{A6579205-4595-4839-8756-70CF6B11C6B8}" srcOrd="1" destOrd="0" presId="urn:microsoft.com/office/officeart/2005/8/layout/orgChart1"/>
    <dgm:cxn modelId="{991250F0-BB12-4895-861E-6D91D9F47F57}" type="presParOf" srcId="{44F31571-B95D-4F6F-8CAA-F914F8F1355F}" destId="{42D44D75-BB7A-4F0F-9B2F-67BDA2FCAC25}" srcOrd="1" destOrd="0" presId="urn:microsoft.com/office/officeart/2005/8/layout/orgChart1"/>
    <dgm:cxn modelId="{CB4C4C65-8F0A-4ABA-BB7E-0A6B29B6F25A}" type="presParOf" srcId="{44F31571-B95D-4F6F-8CAA-F914F8F1355F}" destId="{E9EBD6C6-8FA3-46DA-B183-42627CCD11FE}" srcOrd="2" destOrd="0" presId="urn:microsoft.com/office/officeart/2005/8/layout/orgChart1"/>
    <dgm:cxn modelId="{BF99588B-4362-45A1-AA47-03BEA8A6045C}" type="presParOf" srcId="{ED6FD2EF-F1A7-4B01-98A5-B702B73025C7}" destId="{C22ECCA7-C889-4063-B919-6D6DC3F47F44}" srcOrd="1" destOrd="0" presId="urn:microsoft.com/office/officeart/2005/8/layout/orgChart1"/>
    <dgm:cxn modelId="{A03AD84E-16BB-49F9-8360-B3CE42678040}" type="presParOf" srcId="{C22ECCA7-C889-4063-B919-6D6DC3F47F44}" destId="{1078458D-A175-4B59-9BC5-3CE4813333C5}" srcOrd="0" destOrd="0" presId="urn:microsoft.com/office/officeart/2005/8/layout/orgChart1"/>
    <dgm:cxn modelId="{89654AA7-2769-4F9D-91D7-1BE27E0F89D6}" type="presParOf" srcId="{1078458D-A175-4B59-9BC5-3CE4813333C5}" destId="{E470F3F2-F39C-4F2C-A69E-B9EE0F36FCC5}" srcOrd="0" destOrd="0" presId="urn:microsoft.com/office/officeart/2005/8/layout/orgChart1"/>
    <dgm:cxn modelId="{21EB6EE5-6E4B-4C9D-8207-EE6A4B97B31D}" type="presParOf" srcId="{1078458D-A175-4B59-9BC5-3CE4813333C5}" destId="{A470E0AC-39CF-4504-85BD-319CD0E8E7AB}" srcOrd="1" destOrd="0" presId="urn:microsoft.com/office/officeart/2005/8/layout/orgChart1"/>
    <dgm:cxn modelId="{F4F3F0FF-4C0E-46B5-8006-57B332539C81}" type="presParOf" srcId="{C22ECCA7-C889-4063-B919-6D6DC3F47F44}" destId="{2DC834A7-9641-46C9-A052-D5C93F961C0B}" srcOrd="1" destOrd="0" presId="urn:microsoft.com/office/officeart/2005/8/layout/orgChart1"/>
    <dgm:cxn modelId="{3F0A5AA3-5FBF-4474-AB7F-63C4E9B59037}" type="presParOf" srcId="{C22ECCA7-C889-4063-B919-6D6DC3F47F44}" destId="{495158B9-D631-48E4-8C17-72AB413B4B11}" srcOrd="2" destOrd="0" presId="urn:microsoft.com/office/officeart/2005/8/layout/orgChart1"/>
    <dgm:cxn modelId="{BD48BA99-D616-476C-9E4C-6132267C58B4}" type="presParOf" srcId="{495158B9-D631-48E4-8C17-72AB413B4B11}" destId="{F4A4CA12-4F44-448A-AD58-4278FD2B70BC}" srcOrd="0" destOrd="0" presId="urn:microsoft.com/office/officeart/2005/8/layout/orgChart1"/>
    <dgm:cxn modelId="{F1FE2482-C940-470A-9930-6BA28A37A2ED}" type="presParOf" srcId="{495158B9-D631-48E4-8C17-72AB413B4B11}" destId="{8B5F4171-9A3D-4D7F-A04C-754B1ED4C9B4}" srcOrd="1" destOrd="0" presId="urn:microsoft.com/office/officeart/2005/8/layout/orgChart1"/>
    <dgm:cxn modelId="{C411AD04-D6BA-4FAE-8DC3-6CBE0C3D646D}" type="presParOf" srcId="{8B5F4171-9A3D-4D7F-A04C-754B1ED4C9B4}" destId="{EBB457E1-4441-4060-9D2B-C7198D2E885E}" srcOrd="0" destOrd="0" presId="urn:microsoft.com/office/officeart/2005/8/layout/orgChart1"/>
    <dgm:cxn modelId="{1146D67D-6FD6-44B5-8FD1-5A36070EF393}" type="presParOf" srcId="{EBB457E1-4441-4060-9D2B-C7198D2E885E}" destId="{6EAF5801-150D-4EEE-90D0-4A5A09C66E31}" srcOrd="0" destOrd="0" presId="urn:microsoft.com/office/officeart/2005/8/layout/orgChart1"/>
    <dgm:cxn modelId="{F9EF83E8-8A63-452F-A12D-091B8716220F}" type="presParOf" srcId="{EBB457E1-4441-4060-9D2B-C7198D2E885E}" destId="{FD2359EF-89BA-46B1-836C-03B061B7984C}" srcOrd="1" destOrd="0" presId="urn:microsoft.com/office/officeart/2005/8/layout/orgChart1"/>
    <dgm:cxn modelId="{9275A0C7-9B4F-4E37-8C2F-6A3705777031}" type="presParOf" srcId="{8B5F4171-9A3D-4D7F-A04C-754B1ED4C9B4}" destId="{8305D686-54B9-449D-A9AB-A3474E93455A}" srcOrd="1" destOrd="0" presId="urn:microsoft.com/office/officeart/2005/8/layout/orgChart1"/>
    <dgm:cxn modelId="{0EE3C5DB-18A4-4087-90E1-558B2D622E25}" type="presParOf" srcId="{8B5F4171-9A3D-4D7F-A04C-754B1ED4C9B4}" destId="{6F148C6A-5340-4069-880C-C8D5385AF8F4}" srcOrd="2" destOrd="0" presId="urn:microsoft.com/office/officeart/2005/8/layout/orgChart1"/>
    <dgm:cxn modelId="{F02E1A1B-5EC7-4F76-B333-41085F092C2E}" type="presParOf" srcId="{ED6FD2EF-F1A7-4B01-98A5-B702B73025C7}" destId="{72D380A1-7425-4CB7-933B-74172880C752}" srcOrd="2" destOrd="0" presId="urn:microsoft.com/office/officeart/2005/8/layout/orgChart1"/>
    <dgm:cxn modelId="{64CA1970-3D44-4D91-B9BE-FB53056CAB21}" type="presParOf" srcId="{72D380A1-7425-4CB7-933B-74172880C752}" destId="{85FF6760-E8D4-4107-9CC9-2485BFBC8118}" srcOrd="0" destOrd="0" presId="urn:microsoft.com/office/officeart/2005/8/layout/orgChart1"/>
    <dgm:cxn modelId="{B8AC8530-2353-4A57-A747-2F66B19787B9}" type="presParOf" srcId="{85FF6760-E8D4-4107-9CC9-2485BFBC8118}" destId="{49384C7E-1BAF-4542-919E-C046FC6AE0F3}" srcOrd="0" destOrd="0" presId="urn:microsoft.com/office/officeart/2005/8/layout/orgChart1"/>
    <dgm:cxn modelId="{CACC1B76-F67E-42CA-8293-FAAA31F0D2F4}" type="presParOf" srcId="{85FF6760-E8D4-4107-9CC9-2485BFBC8118}" destId="{0F3F5DDE-DE1E-4EAD-B72A-24F2B9404A3F}" srcOrd="1" destOrd="0" presId="urn:microsoft.com/office/officeart/2005/8/layout/orgChart1"/>
    <dgm:cxn modelId="{D091744A-7AC2-4780-92BB-C5BA60C89F7A}" type="presParOf" srcId="{72D380A1-7425-4CB7-933B-74172880C752}" destId="{0339E12A-B85C-4C6B-9EBE-58CA2865039D}" srcOrd="1" destOrd="0" presId="urn:microsoft.com/office/officeart/2005/8/layout/orgChart1"/>
    <dgm:cxn modelId="{41C88442-E5CF-4732-A3AF-4C2654FA3E74}" type="presParOf" srcId="{72D380A1-7425-4CB7-933B-74172880C752}" destId="{F1851CF0-CDEF-42A0-AD4F-A07487C931E9}" srcOrd="2" destOrd="0" presId="urn:microsoft.com/office/officeart/2005/8/layout/orgChart1"/>
    <dgm:cxn modelId="{A5C2FECC-1C67-4BBD-B0F9-BABBC8BCD261}" type="presParOf" srcId="{ED6FD2EF-F1A7-4B01-98A5-B702B73025C7}" destId="{748C91FC-F6DC-4662-9283-E9D946E7D3B1}" srcOrd="3" destOrd="0" presId="urn:microsoft.com/office/officeart/2005/8/layout/orgChart1"/>
    <dgm:cxn modelId="{ECB31731-7266-44D2-BF85-EE571CE50074}" type="presParOf" srcId="{748C91FC-F6DC-4662-9283-E9D946E7D3B1}" destId="{E2F247F7-5642-402D-A4B6-8DEACC951ED5}" srcOrd="0" destOrd="0" presId="urn:microsoft.com/office/officeart/2005/8/layout/orgChart1"/>
    <dgm:cxn modelId="{05C50141-E07B-457F-8AC5-F0670952128B}" type="presParOf" srcId="{E2F247F7-5642-402D-A4B6-8DEACC951ED5}" destId="{A1DA4A1E-EEFE-4839-837B-D17866A99A28}" srcOrd="0" destOrd="0" presId="urn:microsoft.com/office/officeart/2005/8/layout/orgChart1"/>
    <dgm:cxn modelId="{DC0DFBC8-2111-4BB8-AFB6-0DE8352E3744}" type="presParOf" srcId="{E2F247F7-5642-402D-A4B6-8DEACC951ED5}" destId="{9CAC1285-3B90-4741-A9A5-38D2BF94041D}" srcOrd="1" destOrd="0" presId="urn:microsoft.com/office/officeart/2005/8/layout/orgChart1"/>
    <dgm:cxn modelId="{9CE98776-63F1-4ED0-86ED-375ADEA99756}" type="presParOf" srcId="{748C91FC-F6DC-4662-9283-E9D946E7D3B1}" destId="{CF0FA83B-39FF-41BA-B46E-380A1980858A}" srcOrd="1" destOrd="0" presId="urn:microsoft.com/office/officeart/2005/8/layout/orgChart1"/>
    <dgm:cxn modelId="{D446E54B-05C5-4DD1-8E30-C8E9AD9CF889}" type="presParOf" srcId="{748C91FC-F6DC-4662-9283-E9D946E7D3B1}" destId="{BC8C5E3A-126C-4C01-B60F-169245372E00}" srcOrd="2" destOrd="0" presId="urn:microsoft.com/office/officeart/2005/8/layout/orgChart1"/>
    <dgm:cxn modelId="{7BEC32B5-A967-4C90-8382-E67FF70FFA53}" type="presParOf" srcId="{ED6FD2EF-F1A7-4B01-98A5-B702B73025C7}" destId="{171E16D4-47B3-4A8A-A648-D54D239EAFD1}" srcOrd="4" destOrd="0" presId="urn:microsoft.com/office/officeart/2005/8/layout/orgChart1"/>
    <dgm:cxn modelId="{A087EE22-2D56-4D11-9798-98ABC7FEC31A}" type="presParOf" srcId="{171E16D4-47B3-4A8A-A648-D54D239EAFD1}" destId="{BC4952A6-02B4-4961-BA53-BE0313605A18}" srcOrd="0" destOrd="0" presId="urn:microsoft.com/office/officeart/2005/8/layout/orgChart1"/>
    <dgm:cxn modelId="{0BA807CE-9A2C-4C30-8CAE-7B2093E95D82}" type="presParOf" srcId="{BC4952A6-02B4-4961-BA53-BE0313605A18}" destId="{9C27D38F-B997-4932-9EEF-221F1A97D715}" srcOrd="0" destOrd="0" presId="urn:microsoft.com/office/officeart/2005/8/layout/orgChart1"/>
    <dgm:cxn modelId="{57A4432E-DEA6-43AA-8013-CF061560548D}" type="presParOf" srcId="{BC4952A6-02B4-4961-BA53-BE0313605A18}" destId="{095539B5-5EE9-4BBB-BD3F-61F78C4B6347}" srcOrd="1" destOrd="0" presId="urn:microsoft.com/office/officeart/2005/8/layout/orgChart1"/>
    <dgm:cxn modelId="{4AE2DBA2-17FD-4503-A45E-DEE3CE0B4FFB}" type="presParOf" srcId="{171E16D4-47B3-4A8A-A648-D54D239EAFD1}" destId="{27578118-7479-47F5-A470-91EC16A79558}" srcOrd="1" destOrd="0" presId="urn:microsoft.com/office/officeart/2005/8/layout/orgChart1"/>
    <dgm:cxn modelId="{E03103B5-D8DF-4156-B95E-240F6A034AD5}" type="presParOf" srcId="{171E16D4-47B3-4A8A-A648-D54D239EAFD1}" destId="{25474E87-FDDA-4C8B-B607-C448503A90D6}" srcOrd="2" destOrd="0" presId="urn:microsoft.com/office/officeart/2005/8/layout/orgChart1"/>
    <dgm:cxn modelId="{D7CA7B61-0ADB-4A21-8E3E-4A7D9F707360}" type="presParOf" srcId="{25474E87-FDDA-4C8B-B607-C448503A90D6}" destId="{D1E4046C-0CEF-4F02-8003-0A24A8516B84}" srcOrd="0" destOrd="0" presId="urn:microsoft.com/office/officeart/2005/8/layout/orgChart1"/>
    <dgm:cxn modelId="{1FD7DA3E-9B2C-49BB-B4BC-731C6257825D}" type="presParOf" srcId="{25474E87-FDDA-4C8B-B607-C448503A90D6}" destId="{54DC07B3-90B6-4804-96A5-51907AAFED05}" srcOrd="1" destOrd="0" presId="urn:microsoft.com/office/officeart/2005/8/layout/orgChart1"/>
    <dgm:cxn modelId="{B4167879-12D5-458D-97C3-3CFE3575249D}" type="presParOf" srcId="{54DC07B3-90B6-4804-96A5-51907AAFED05}" destId="{8328B08D-D17B-4FB5-8A16-77BB1F54E31F}" srcOrd="0" destOrd="0" presId="urn:microsoft.com/office/officeart/2005/8/layout/orgChart1"/>
    <dgm:cxn modelId="{3C9E23D0-1CC3-48EF-8E1E-453CE3285C4A}" type="presParOf" srcId="{8328B08D-D17B-4FB5-8A16-77BB1F54E31F}" destId="{59146A6D-CE27-4D4C-8382-F31A455AC9E1}" srcOrd="0" destOrd="0" presId="urn:microsoft.com/office/officeart/2005/8/layout/orgChart1"/>
    <dgm:cxn modelId="{F5AF7645-FCB5-4DC9-8E89-E0009A42204B}" type="presParOf" srcId="{8328B08D-D17B-4FB5-8A16-77BB1F54E31F}" destId="{BE999EC8-AC17-4A51-BB3C-AFAE48F63569}" srcOrd="1" destOrd="0" presId="urn:microsoft.com/office/officeart/2005/8/layout/orgChart1"/>
    <dgm:cxn modelId="{A940ADE8-06D4-4097-B6BA-65DE5A945655}" type="presParOf" srcId="{54DC07B3-90B6-4804-96A5-51907AAFED05}" destId="{A95D0328-EED8-4B44-A1B6-32F3444B4461}" srcOrd="1" destOrd="0" presId="urn:microsoft.com/office/officeart/2005/8/layout/orgChart1"/>
    <dgm:cxn modelId="{4626EC5F-F6C9-470E-9226-C06E9BEE93CB}" type="presParOf" srcId="{54DC07B3-90B6-4804-96A5-51907AAFED05}" destId="{7B4B6976-894C-4430-9BD3-015A45535764}" srcOrd="2" destOrd="0" presId="urn:microsoft.com/office/officeart/2005/8/layout/orgChart1"/>
    <dgm:cxn modelId="{DDF6054D-7E7D-498A-A402-EDCEB5D276F4}" type="presParOf" srcId="{ED6FD2EF-F1A7-4B01-98A5-B702B73025C7}" destId="{B26CE09D-4284-4122-974D-C3EED743684F}" srcOrd="5" destOrd="0" presId="urn:microsoft.com/office/officeart/2005/8/layout/orgChart1"/>
    <dgm:cxn modelId="{ED954D1C-7968-4B14-8A16-203F20AEC7EB}" type="presParOf" srcId="{B26CE09D-4284-4122-974D-C3EED743684F}" destId="{F56DB6D9-B5A5-470E-A0F0-0B342751257D}" srcOrd="0" destOrd="0" presId="urn:microsoft.com/office/officeart/2005/8/layout/orgChart1"/>
    <dgm:cxn modelId="{F93112EF-A62A-4D4A-9D7E-4EAAB56F3769}" type="presParOf" srcId="{F56DB6D9-B5A5-470E-A0F0-0B342751257D}" destId="{FB46EBA2-EFAB-4C65-97BA-1A2EC59A2325}" srcOrd="0" destOrd="0" presId="urn:microsoft.com/office/officeart/2005/8/layout/orgChart1"/>
    <dgm:cxn modelId="{3178E136-A4E6-42D9-942D-63BDBC1B88E9}" type="presParOf" srcId="{F56DB6D9-B5A5-470E-A0F0-0B342751257D}" destId="{947EA3E6-C152-47B6-A139-6F4E94B63A78}" srcOrd="1" destOrd="0" presId="urn:microsoft.com/office/officeart/2005/8/layout/orgChart1"/>
    <dgm:cxn modelId="{54FA1F99-A8C3-4DFB-8322-0EBE648D2880}" type="presParOf" srcId="{B26CE09D-4284-4122-974D-C3EED743684F}" destId="{E797A281-FA95-44F4-A07D-342CEB251776}" srcOrd="1" destOrd="0" presId="urn:microsoft.com/office/officeart/2005/8/layout/orgChart1"/>
    <dgm:cxn modelId="{447DFAD0-563A-4011-AD04-9DD54FE20CCA}" type="presParOf" srcId="{B26CE09D-4284-4122-974D-C3EED743684F}" destId="{585566E9-D837-4DEB-BCE0-482E60A49EF4}" srcOrd="2" destOrd="0" presId="urn:microsoft.com/office/officeart/2005/8/layout/orgChart1"/>
    <dgm:cxn modelId="{6CF86BCE-9E5C-4804-A2E4-22AA4C737CE4}" type="presParOf" srcId="{ED6FD2EF-F1A7-4B01-98A5-B702B73025C7}" destId="{1E1E3F05-B2EC-4E2A-AAFC-B36BA7F39551}" srcOrd="6" destOrd="0" presId="urn:microsoft.com/office/officeart/2005/8/layout/orgChart1"/>
    <dgm:cxn modelId="{A1C5C913-3F78-43BB-8193-03B3ABAB7A27}" type="presParOf" srcId="{1E1E3F05-B2EC-4E2A-AAFC-B36BA7F39551}" destId="{CB645431-55F8-4F54-ACD7-C9D98EBD0C66}" srcOrd="0" destOrd="0" presId="urn:microsoft.com/office/officeart/2005/8/layout/orgChart1"/>
    <dgm:cxn modelId="{930A3AA7-9FBA-4B04-8B04-3BD0822FC369}" type="presParOf" srcId="{CB645431-55F8-4F54-ACD7-C9D98EBD0C66}" destId="{4254F29F-805E-4990-A959-5A60E81817BC}" srcOrd="0" destOrd="0" presId="urn:microsoft.com/office/officeart/2005/8/layout/orgChart1"/>
    <dgm:cxn modelId="{76365E55-75D9-44CF-A8B2-96DB8E74EEC0}" type="presParOf" srcId="{CB645431-55F8-4F54-ACD7-C9D98EBD0C66}" destId="{CC232D50-AB74-4BAF-8BBF-A6F82553868A}" srcOrd="1" destOrd="0" presId="urn:microsoft.com/office/officeart/2005/8/layout/orgChart1"/>
    <dgm:cxn modelId="{48EF0BCA-122C-4768-AD78-09C8EB444B74}" type="presParOf" srcId="{1E1E3F05-B2EC-4E2A-AAFC-B36BA7F39551}" destId="{9CC75E19-2047-430B-9831-2215BAB1F207}" srcOrd="1" destOrd="0" presId="urn:microsoft.com/office/officeart/2005/8/layout/orgChart1"/>
    <dgm:cxn modelId="{9B9D518B-F200-41A4-9554-4D2C8611392C}" type="presParOf" srcId="{1E1E3F05-B2EC-4E2A-AAFC-B36BA7F39551}" destId="{19A04583-EA93-4BC9-85BA-D252A1D88218}" srcOrd="2" destOrd="0" presId="urn:microsoft.com/office/officeart/2005/8/layout/orgChart1"/>
    <dgm:cxn modelId="{F267A8E9-1567-44D6-9110-6B0888978843}" type="presParOf" srcId="{19A04583-EA93-4BC9-85BA-D252A1D88218}" destId="{5B7C45E4-AC26-471D-93B4-A9520737A7AF}" srcOrd="0" destOrd="0" presId="urn:microsoft.com/office/officeart/2005/8/layout/orgChart1"/>
    <dgm:cxn modelId="{59EA42D3-7CA5-43C8-A5B8-D68F9BBAB1DA}" type="presParOf" srcId="{19A04583-EA93-4BC9-85BA-D252A1D88218}" destId="{1A8787E1-0FF3-4D43-857D-B037D932D02A}" srcOrd="1" destOrd="0" presId="urn:microsoft.com/office/officeart/2005/8/layout/orgChart1"/>
    <dgm:cxn modelId="{0A67421E-8841-41F6-AC9D-DEF639272913}" type="presParOf" srcId="{1A8787E1-0FF3-4D43-857D-B037D932D02A}" destId="{F509E701-ADB5-4BC4-AB8C-B1E6FFAA06E0}" srcOrd="0" destOrd="0" presId="urn:microsoft.com/office/officeart/2005/8/layout/orgChart1"/>
    <dgm:cxn modelId="{8EE49E18-52DC-46F9-80C3-BA776483081C}" type="presParOf" srcId="{F509E701-ADB5-4BC4-AB8C-B1E6FFAA06E0}" destId="{1AA244ED-A07E-416A-8F8F-02B1174C114B}" srcOrd="0" destOrd="0" presId="urn:microsoft.com/office/officeart/2005/8/layout/orgChart1"/>
    <dgm:cxn modelId="{70F84268-C964-4629-9EC4-F5635EE9EB6D}" type="presParOf" srcId="{F509E701-ADB5-4BC4-AB8C-B1E6FFAA06E0}" destId="{334B56F4-34D4-44C3-91F4-BBA553039AF5}" srcOrd="1" destOrd="0" presId="urn:microsoft.com/office/officeart/2005/8/layout/orgChart1"/>
    <dgm:cxn modelId="{76ADA8B8-17F0-4FCF-BA9E-00229361D66B}" type="presParOf" srcId="{1A8787E1-0FF3-4D43-857D-B037D932D02A}" destId="{A2F34B4B-FC21-4B17-B4A3-F722DB0A2EA3}" srcOrd="1" destOrd="0" presId="urn:microsoft.com/office/officeart/2005/8/layout/orgChart1"/>
    <dgm:cxn modelId="{6768AC02-823A-40A7-ADC4-F4006DFF3F08}" type="presParOf" srcId="{A2F34B4B-FC21-4B17-B4A3-F722DB0A2EA3}" destId="{4DA9441C-3958-452A-A20F-88D9482B953F}" srcOrd="0" destOrd="0" presId="urn:microsoft.com/office/officeart/2005/8/layout/orgChart1"/>
    <dgm:cxn modelId="{FCA764DB-D201-4006-8B56-E24ECE32337A}" type="presParOf" srcId="{A2F34B4B-FC21-4B17-B4A3-F722DB0A2EA3}" destId="{B3E36AFB-1E56-4F79-80C4-C760EA56F7FC}" srcOrd="1" destOrd="0" presId="urn:microsoft.com/office/officeart/2005/8/layout/orgChart1"/>
    <dgm:cxn modelId="{D66AB2C5-FAF5-4E73-BB8B-D5D2FD88A26C}" type="presParOf" srcId="{B3E36AFB-1E56-4F79-80C4-C760EA56F7FC}" destId="{F7597C78-25DF-49FF-8469-7EDE19F8D54D}" srcOrd="0" destOrd="0" presId="urn:microsoft.com/office/officeart/2005/8/layout/orgChart1"/>
    <dgm:cxn modelId="{FE4E16B3-97EC-4622-B2BF-81CCD18E2233}" type="presParOf" srcId="{F7597C78-25DF-49FF-8469-7EDE19F8D54D}" destId="{5A2C4690-27A7-41C3-AFB7-93BD693E88DD}" srcOrd="0" destOrd="0" presId="urn:microsoft.com/office/officeart/2005/8/layout/orgChart1"/>
    <dgm:cxn modelId="{E5021C8F-4605-4248-A378-3013A295202D}" type="presParOf" srcId="{F7597C78-25DF-49FF-8469-7EDE19F8D54D}" destId="{7C4D2ACC-8359-4DDF-9F28-8B339B2A8A4D}" srcOrd="1" destOrd="0" presId="urn:microsoft.com/office/officeart/2005/8/layout/orgChart1"/>
    <dgm:cxn modelId="{F822C1F6-6E0C-4AA5-BF2A-3E2DCD895EA6}" type="presParOf" srcId="{B3E36AFB-1E56-4F79-80C4-C760EA56F7FC}" destId="{86FBDF87-BE25-488B-8B4B-7401DCB99C19}" srcOrd="1" destOrd="0" presId="urn:microsoft.com/office/officeart/2005/8/layout/orgChart1"/>
    <dgm:cxn modelId="{F0288893-51C4-488A-8650-205ED962A766}" type="presParOf" srcId="{86FBDF87-BE25-488B-8B4B-7401DCB99C19}" destId="{8ECD3634-7162-4899-80A4-45DD214E37D8}" srcOrd="0" destOrd="0" presId="urn:microsoft.com/office/officeart/2005/8/layout/orgChart1"/>
    <dgm:cxn modelId="{78ACCF23-66F0-4BF2-9AEA-B1E05F08A736}" type="presParOf" srcId="{86FBDF87-BE25-488B-8B4B-7401DCB99C19}" destId="{FC587278-806A-43BB-BA79-4FAB5115F6C3}" srcOrd="1" destOrd="0" presId="urn:microsoft.com/office/officeart/2005/8/layout/orgChart1"/>
    <dgm:cxn modelId="{A6089203-6919-478E-902E-95728ADAE93A}" type="presParOf" srcId="{FC587278-806A-43BB-BA79-4FAB5115F6C3}" destId="{FBD3AD5B-9444-414F-84E7-818885068D76}" srcOrd="0" destOrd="0" presId="urn:microsoft.com/office/officeart/2005/8/layout/orgChart1"/>
    <dgm:cxn modelId="{550C1495-DFC0-4785-A498-E1F26FB4FA22}" type="presParOf" srcId="{FBD3AD5B-9444-414F-84E7-818885068D76}" destId="{DADE39ED-A348-4AF0-A2D3-B0192777C2C2}" srcOrd="0" destOrd="0" presId="urn:microsoft.com/office/officeart/2005/8/layout/orgChart1"/>
    <dgm:cxn modelId="{8F2E1E6A-BB64-4F51-AF00-A215261B6841}" type="presParOf" srcId="{FBD3AD5B-9444-414F-84E7-818885068D76}" destId="{9CBB193F-F3C8-43BD-913D-8622BEA264D1}" srcOrd="1" destOrd="0" presId="urn:microsoft.com/office/officeart/2005/8/layout/orgChart1"/>
    <dgm:cxn modelId="{5FE21B47-21C9-4D01-B118-48D124AE56A0}" type="presParOf" srcId="{FC587278-806A-43BB-BA79-4FAB5115F6C3}" destId="{C57DCC58-8936-46BE-98DC-B0923F50A17E}" srcOrd="1" destOrd="0" presId="urn:microsoft.com/office/officeart/2005/8/layout/orgChart1"/>
    <dgm:cxn modelId="{81BCC408-374D-45EC-BF39-B75A71B704B5}" type="presParOf" srcId="{FC587278-806A-43BB-BA79-4FAB5115F6C3}" destId="{42662237-60CF-49FB-8ED5-C87DABC09DE3}" srcOrd="2" destOrd="0" presId="urn:microsoft.com/office/officeart/2005/8/layout/orgChart1"/>
    <dgm:cxn modelId="{E1CCF7B8-DCDF-4F45-8F11-9BFD6F253C96}" type="presParOf" srcId="{86FBDF87-BE25-488B-8B4B-7401DCB99C19}" destId="{F62447A7-E2D0-4F30-A1A6-E7361A2A5343}" srcOrd="2" destOrd="0" presId="urn:microsoft.com/office/officeart/2005/8/layout/orgChart1"/>
    <dgm:cxn modelId="{6606C8D1-7C94-4064-AC98-8220D2399748}" type="presParOf" srcId="{86FBDF87-BE25-488B-8B4B-7401DCB99C19}" destId="{54A55A8B-A868-4399-9F6E-152907D287B2}" srcOrd="3" destOrd="0" presId="urn:microsoft.com/office/officeart/2005/8/layout/orgChart1"/>
    <dgm:cxn modelId="{7A5F01E7-A24F-4BB7-BA89-4548123F869E}" type="presParOf" srcId="{54A55A8B-A868-4399-9F6E-152907D287B2}" destId="{51503A34-2C3B-4F34-ABAE-B7202D7AD571}" srcOrd="0" destOrd="0" presId="urn:microsoft.com/office/officeart/2005/8/layout/orgChart1"/>
    <dgm:cxn modelId="{ACC78393-C3BC-488F-A5C1-28AC5988DA55}" type="presParOf" srcId="{51503A34-2C3B-4F34-ABAE-B7202D7AD571}" destId="{81044FA2-CD20-43DE-ACF9-50AB99373934}" srcOrd="0" destOrd="0" presId="urn:microsoft.com/office/officeart/2005/8/layout/orgChart1"/>
    <dgm:cxn modelId="{36C64A06-1FDA-400D-9DDD-611631DC72BB}" type="presParOf" srcId="{51503A34-2C3B-4F34-ABAE-B7202D7AD571}" destId="{42BBB46D-F2C4-444E-98EA-F2420ABCDC36}" srcOrd="1" destOrd="0" presId="urn:microsoft.com/office/officeart/2005/8/layout/orgChart1"/>
    <dgm:cxn modelId="{6CB9F81F-E2C3-4EBB-AC29-526845F8547F}" type="presParOf" srcId="{54A55A8B-A868-4399-9F6E-152907D287B2}" destId="{6F70802F-A2D2-4A8F-844D-7F44190FC8C3}" srcOrd="1" destOrd="0" presId="urn:microsoft.com/office/officeart/2005/8/layout/orgChart1"/>
    <dgm:cxn modelId="{D69E50B4-97AC-4FAE-8D82-254BFC4858AD}" type="presParOf" srcId="{54A55A8B-A868-4399-9F6E-152907D287B2}" destId="{AFF87C5C-7BAD-45E7-A54F-A55C69DC69A0}" srcOrd="2" destOrd="0" presId="urn:microsoft.com/office/officeart/2005/8/layout/orgChart1"/>
    <dgm:cxn modelId="{75A5255E-9082-4478-8324-0BC9372761C8}" type="presParOf" srcId="{B3E36AFB-1E56-4F79-80C4-C760EA56F7FC}" destId="{7A5A844A-BAAE-43A7-B703-53CDD2E3F27E}" srcOrd="2" destOrd="0" presId="urn:microsoft.com/office/officeart/2005/8/layout/orgChart1"/>
    <dgm:cxn modelId="{C7984A94-8143-4D58-8E2F-18C3D463B136}" type="presParOf" srcId="{A2F34B4B-FC21-4B17-B4A3-F722DB0A2EA3}" destId="{82F28B3E-5736-44FF-806F-D1CDE33A0AE6}" srcOrd="2" destOrd="0" presId="urn:microsoft.com/office/officeart/2005/8/layout/orgChart1"/>
    <dgm:cxn modelId="{53569B9C-37DC-4143-83BA-B0041E1DDF10}" type="presParOf" srcId="{A2F34B4B-FC21-4B17-B4A3-F722DB0A2EA3}" destId="{76D540CD-F905-4955-B7A4-6541AC11DCBD}" srcOrd="3" destOrd="0" presId="urn:microsoft.com/office/officeart/2005/8/layout/orgChart1"/>
    <dgm:cxn modelId="{D6EECC18-D797-4883-B1A4-0DDCE9C0925D}" type="presParOf" srcId="{76D540CD-F905-4955-B7A4-6541AC11DCBD}" destId="{59B4F430-AB85-4DEB-8578-5E509D917B0A}" srcOrd="0" destOrd="0" presId="urn:microsoft.com/office/officeart/2005/8/layout/orgChart1"/>
    <dgm:cxn modelId="{57FC7BCC-2196-48B9-B922-9C5B3840E96A}" type="presParOf" srcId="{59B4F430-AB85-4DEB-8578-5E509D917B0A}" destId="{1C55ED12-E84F-4D5D-A410-3B92E07963C2}" srcOrd="0" destOrd="0" presId="urn:microsoft.com/office/officeart/2005/8/layout/orgChart1"/>
    <dgm:cxn modelId="{01808F27-08D4-4A8C-8CB4-DCC405AB05BE}" type="presParOf" srcId="{59B4F430-AB85-4DEB-8578-5E509D917B0A}" destId="{12AEB948-4877-400E-85FD-8CF52DF28301}" srcOrd="1" destOrd="0" presId="urn:microsoft.com/office/officeart/2005/8/layout/orgChart1"/>
    <dgm:cxn modelId="{95A7166C-969C-4BF5-AEEF-402676742D22}" type="presParOf" srcId="{76D540CD-F905-4955-B7A4-6541AC11DCBD}" destId="{A8FA11EB-5F21-43B7-A7AD-427842E60F3B}" srcOrd="1" destOrd="0" presId="urn:microsoft.com/office/officeart/2005/8/layout/orgChart1"/>
    <dgm:cxn modelId="{3A48B4EE-9F9A-4F1E-96AB-833011491BAF}" type="presParOf" srcId="{A8FA11EB-5F21-43B7-A7AD-427842E60F3B}" destId="{39093F3A-583F-4E37-B440-97F7416E7C86}" srcOrd="0" destOrd="0" presId="urn:microsoft.com/office/officeart/2005/8/layout/orgChart1"/>
    <dgm:cxn modelId="{74E475BC-EF0E-48E0-A881-8019D4CDF9F3}" type="presParOf" srcId="{A8FA11EB-5F21-43B7-A7AD-427842E60F3B}" destId="{EA2E2B3D-3EF9-4E34-9A7B-91D4B90D9695}" srcOrd="1" destOrd="0" presId="urn:microsoft.com/office/officeart/2005/8/layout/orgChart1"/>
    <dgm:cxn modelId="{66104DE2-1906-4732-9BDC-6832B48C0EAD}" type="presParOf" srcId="{EA2E2B3D-3EF9-4E34-9A7B-91D4B90D9695}" destId="{639203F0-F47A-4BFC-9CDE-A7A607EA276F}" srcOrd="0" destOrd="0" presId="urn:microsoft.com/office/officeart/2005/8/layout/orgChart1"/>
    <dgm:cxn modelId="{BB91DBA7-24F3-46A8-A1AB-035239F9F9DA}" type="presParOf" srcId="{639203F0-F47A-4BFC-9CDE-A7A607EA276F}" destId="{D2CAABF8-DD1C-4171-9D88-9DA324298922}" srcOrd="0" destOrd="0" presId="urn:microsoft.com/office/officeart/2005/8/layout/orgChart1"/>
    <dgm:cxn modelId="{8C71CD46-5DA5-410B-B7F5-F83DE0FAF3D3}" type="presParOf" srcId="{639203F0-F47A-4BFC-9CDE-A7A607EA276F}" destId="{05439DF9-B1EF-4FDA-B268-55AAEBC68AA5}" srcOrd="1" destOrd="0" presId="urn:microsoft.com/office/officeart/2005/8/layout/orgChart1"/>
    <dgm:cxn modelId="{F6629DE6-15B4-4FC5-B686-92A036C15A8A}" type="presParOf" srcId="{EA2E2B3D-3EF9-4E34-9A7B-91D4B90D9695}" destId="{07051E7F-AA37-4628-BB0B-CBC6A6D2D03E}" srcOrd="1" destOrd="0" presId="urn:microsoft.com/office/officeart/2005/8/layout/orgChart1"/>
    <dgm:cxn modelId="{3FB1C819-A9A9-42CE-BF4A-24D2C69580F9}" type="presParOf" srcId="{EA2E2B3D-3EF9-4E34-9A7B-91D4B90D9695}" destId="{35CF0094-C081-4590-AB57-E736E4BA9062}" srcOrd="2" destOrd="0" presId="urn:microsoft.com/office/officeart/2005/8/layout/orgChart1"/>
    <dgm:cxn modelId="{37634F8E-A9B8-4EBC-B996-FED07F867986}" type="presParOf" srcId="{A8FA11EB-5F21-43B7-A7AD-427842E60F3B}" destId="{77AB5FA5-F585-42B8-ACB5-65C3F7820213}" srcOrd="2" destOrd="0" presId="urn:microsoft.com/office/officeart/2005/8/layout/orgChart1"/>
    <dgm:cxn modelId="{EA1D4AB1-DF5A-45B5-9D2A-52A52762B450}" type="presParOf" srcId="{A8FA11EB-5F21-43B7-A7AD-427842E60F3B}" destId="{699BA2C9-A6D3-454E-B428-396C0DE4BC78}" srcOrd="3" destOrd="0" presId="urn:microsoft.com/office/officeart/2005/8/layout/orgChart1"/>
    <dgm:cxn modelId="{173315D4-B554-4B38-99F6-30CE83DB0435}" type="presParOf" srcId="{699BA2C9-A6D3-454E-B428-396C0DE4BC78}" destId="{482B535C-FB96-4E75-AD87-B6FC7F50C788}" srcOrd="0" destOrd="0" presId="urn:microsoft.com/office/officeart/2005/8/layout/orgChart1"/>
    <dgm:cxn modelId="{B5E91454-F1A6-40B8-A4A9-957FE5971327}" type="presParOf" srcId="{482B535C-FB96-4E75-AD87-B6FC7F50C788}" destId="{382BA144-E5DA-47D6-9B6F-0B42CDA3CFB2}" srcOrd="0" destOrd="0" presId="urn:microsoft.com/office/officeart/2005/8/layout/orgChart1"/>
    <dgm:cxn modelId="{730D0FB5-A6E9-402C-96C5-FC142E720D67}" type="presParOf" srcId="{482B535C-FB96-4E75-AD87-B6FC7F50C788}" destId="{768C3379-5E5D-4596-B14A-DD1AE748A9D3}" srcOrd="1" destOrd="0" presId="urn:microsoft.com/office/officeart/2005/8/layout/orgChart1"/>
    <dgm:cxn modelId="{76EB7794-46CB-4153-80FB-47900A4F4FF4}" type="presParOf" srcId="{699BA2C9-A6D3-454E-B428-396C0DE4BC78}" destId="{3304429F-A39F-401A-A9FD-BC0A736BA94C}" srcOrd="1" destOrd="0" presId="urn:microsoft.com/office/officeart/2005/8/layout/orgChart1"/>
    <dgm:cxn modelId="{31939BCA-1C65-4893-8C1D-B7E20B0178BC}" type="presParOf" srcId="{699BA2C9-A6D3-454E-B428-396C0DE4BC78}" destId="{DC9261FA-4784-40FB-A2FD-6E881C0CF5C6}" srcOrd="2" destOrd="0" presId="urn:microsoft.com/office/officeart/2005/8/layout/orgChart1"/>
    <dgm:cxn modelId="{9915D153-0656-4693-8E91-0401257642E6}" type="presParOf" srcId="{76D540CD-F905-4955-B7A4-6541AC11DCBD}" destId="{8D269F5F-07FB-458F-8095-AAA9562D2973}" srcOrd="2" destOrd="0" presId="urn:microsoft.com/office/officeart/2005/8/layout/orgChart1"/>
    <dgm:cxn modelId="{FFE965B9-0433-49F9-887A-3F9765EEE786}" type="presParOf" srcId="{A2F34B4B-FC21-4B17-B4A3-F722DB0A2EA3}" destId="{A72628BF-9EE8-4E2E-A6E0-97E9B47CE65A}" srcOrd="4" destOrd="0" presId="urn:microsoft.com/office/officeart/2005/8/layout/orgChart1"/>
    <dgm:cxn modelId="{6F6BCF41-7113-4983-9B52-6BBAD1EA8223}" type="presParOf" srcId="{A2F34B4B-FC21-4B17-B4A3-F722DB0A2EA3}" destId="{67C794F8-3F89-444E-9DF0-D279FF40FB77}" srcOrd="5" destOrd="0" presId="urn:microsoft.com/office/officeart/2005/8/layout/orgChart1"/>
    <dgm:cxn modelId="{68BBB995-BB1D-4C78-9A45-837B163F033A}" type="presParOf" srcId="{67C794F8-3F89-444E-9DF0-D279FF40FB77}" destId="{35D52EFD-27A2-4ADC-BCE0-C9F8A6823EB9}" srcOrd="0" destOrd="0" presId="urn:microsoft.com/office/officeart/2005/8/layout/orgChart1"/>
    <dgm:cxn modelId="{527E17B5-3F7F-443A-98AF-DBD4C76CDB31}" type="presParOf" srcId="{35D52EFD-27A2-4ADC-BCE0-C9F8A6823EB9}" destId="{9CF37920-9552-47C9-A036-68F22FC3CC34}" srcOrd="0" destOrd="0" presId="urn:microsoft.com/office/officeart/2005/8/layout/orgChart1"/>
    <dgm:cxn modelId="{1A51B737-1F67-4BE6-8DFE-00C55EEE5951}" type="presParOf" srcId="{35D52EFD-27A2-4ADC-BCE0-C9F8A6823EB9}" destId="{B9D17B12-761F-4C31-B472-C3E38D4B937D}" srcOrd="1" destOrd="0" presId="urn:microsoft.com/office/officeart/2005/8/layout/orgChart1"/>
    <dgm:cxn modelId="{FFD091FF-BC2C-48CB-8097-C12D222C9EBE}" type="presParOf" srcId="{67C794F8-3F89-444E-9DF0-D279FF40FB77}" destId="{F1ACD5B6-8206-409E-80C1-04E121DE90DF}" srcOrd="1" destOrd="0" presId="urn:microsoft.com/office/officeart/2005/8/layout/orgChart1"/>
    <dgm:cxn modelId="{3E4864C3-DEB7-4A35-AD4F-F2B399BDC4D2}" type="presParOf" srcId="{F1ACD5B6-8206-409E-80C1-04E121DE90DF}" destId="{B19F1DA0-ED5B-4539-99B6-2500E8461349}" srcOrd="0" destOrd="0" presId="urn:microsoft.com/office/officeart/2005/8/layout/orgChart1"/>
    <dgm:cxn modelId="{7E69A7CC-B1AB-45D4-A568-FDF96F41CE0E}" type="presParOf" srcId="{F1ACD5B6-8206-409E-80C1-04E121DE90DF}" destId="{713889D8-FDCF-48F0-86D6-8D778116E972}" srcOrd="1" destOrd="0" presId="urn:microsoft.com/office/officeart/2005/8/layout/orgChart1"/>
    <dgm:cxn modelId="{CE3F3A3D-9925-45FC-9A2F-EACF39F77733}" type="presParOf" srcId="{713889D8-FDCF-48F0-86D6-8D778116E972}" destId="{0244BA94-35CD-43F3-9782-1AE63F13B942}" srcOrd="0" destOrd="0" presId="urn:microsoft.com/office/officeart/2005/8/layout/orgChart1"/>
    <dgm:cxn modelId="{AD2711FE-0B4C-4F35-82E3-D5704256D8CB}" type="presParOf" srcId="{0244BA94-35CD-43F3-9782-1AE63F13B942}" destId="{59C818C5-C14B-43C9-B429-2DD155B96E7B}" srcOrd="0" destOrd="0" presId="urn:microsoft.com/office/officeart/2005/8/layout/orgChart1"/>
    <dgm:cxn modelId="{CFC3265D-D8B5-424F-889C-73E0011C4A01}" type="presParOf" srcId="{0244BA94-35CD-43F3-9782-1AE63F13B942}" destId="{E1B70DCB-6673-4105-91CB-311E9FD6F604}" srcOrd="1" destOrd="0" presId="urn:microsoft.com/office/officeart/2005/8/layout/orgChart1"/>
    <dgm:cxn modelId="{9F3EB93D-3EA2-45B9-89B1-6EAF36DAD41B}" type="presParOf" srcId="{713889D8-FDCF-48F0-86D6-8D778116E972}" destId="{DA2E41DD-D73F-46BA-A804-086AA70AFEEA}" srcOrd="1" destOrd="0" presId="urn:microsoft.com/office/officeart/2005/8/layout/orgChart1"/>
    <dgm:cxn modelId="{D78615E6-DF5F-4D0D-AFA9-9995F069D259}" type="presParOf" srcId="{713889D8-FDCF-48F0-86D6-8D778116E972}" destId="{DC889371-0A9B-4E1D-AF29-2D5CF0930772}" srcOrd="2" destOrd="0" presId="urn:microsoft.com/office/officeart/2005/8/layout/orgChart1"/>
    <dgm:cxn modelId="{B6CF1496-58C0-427F-A503-A15C9BAE765F}" type="presParOf" srcId="{F1ACD5B6-8206-409E-80C1-04E121DE90DF}" destId="{0972C0C5-A15D-45CB-99BE-19B0C57B8A6D}" srcOrd="2" destOrd="0" presId="urn:microsoft.com/office/officeart/2005/8/layout/orgChart1"/>
    <dgm:cxn modelId="{4F368769-18DF-4005-B2A7-E6641811289E}" type="presParOf" srcId="{F1ACD5B6-8206-409E-80C1-04E121DE90DF}" destId="{C9965AB3-F4E7-4E86-A9F9-ED613A21502C}" srcOrd="3" destOrd="0" presId="urn:microsoft.com/office/officeart/2005/8/layout/orgChart1"/>
    <dgm:cxn modelId="{B59147B0-D084-49DD-979F-27F27EE48A21}" type="presParOf" srcId="{C9965AB3-F4E7-4E86-A9F9-ED613A21502C}" destId="{3939ECBC-6EB5-42D0-B525-744D08256795}" srcOrd="0" destOrd="0" presId="urn:microsoft.com/office/officeart/2005/8/layout/orgChart1"/>
    <dgm:cxn modelId="{CBCF5823-C36D-4BCB-8641-4BE8B2504616}" type="presParOf" srcId="{3939ECBC-6EB5-42D0-B525-744D08256795}" destId="{4D2818E2-87CF-4BB6-9A3D-94216CFC5629}" srcOrd="0" destOrd="0" presId="urn:microsoft.com/office/officeart/2005/8/layout/orgChart1"/>
    <dgm:cxn modelId="{7FF0C658-08C1-4E38-8B2D-C5E878D2F5C8}" type="presParOf" srcId="{3939ECBC-6EB5-42D0-B525-744D08256795}" destId="{BECF5AC6-AE02-4047-91BA-9E27C7B89EC8}" srcOrd="1" destOrd="0" presId="urn:microsoft.com/office/officeart/2005/8/layout/orgChart1"/>
    <dgm:cxn modelId="{33A02A0A-81C1-4074-8C90-8AD476C16789}" type="presParOf" srcId="{C9965AB3-F4E7-4E86-A9F9-ED613A21502C}" destId="{70C73B42-34E9-4EBD-A6B1-EDCB08A878BE}" srcOrd="1" destOrd="0" presId="urn:microsoft.com/office/officeart/2005/8/layout/orgChart1"/>
    <dgm:cxn modelId="{4FD1E17F-658C-4CA8-BE0D-5304225529FC}" type="presParOf" srcId="{C9965AB3-F4E7-4E86-A9F9-ED613A21502C}" destId="{0AB57CBD-E8A4-4B30-A4C0-B97CE18FF048}" srcOrd="2" destOrd="0" presId="urn:microsoft.com/office/officeart/2005/8/layout/orgChart1"/>
    <dgm:cxn modelId="{631C06A4-6BC7-434A-9FBA-92D34F1A1CA3}" type="presParOf" srcId="{67C794F8-3F89-444E-9DF0-D279FF40FB77}" destId="{3D280D47-6BA8-490E-AF85-25461B6C1823}" srcOrd="2" destOrd="0" presId="urn:microsoft.com/office/officeart/2005/8/layout/orgChart1"/>
    <dgm:cxn modelId="{3E5F45D1-D674-4E61-BFC5-981CF9A4D99D}" type="presParOf" srcId="{A2F34B4B-FC21-4B17-B4A3-F722DB0A2EA3}" destId="{A0B79182-820D-4CF3-897E-B49D050668F2}" srcOrd="6" destOrd="0" presId="urn:microsoft.com/office/officeart/2005/8/layout/orgChart1"/>
    <dgm:cxn modelId="{2BB81824-3457-449E-81FA-A7029294C4E3}" type="presParOf" srcId="{A2F34B4B-FC21-4B17-B4A3-F722DB0A2EA3}" destId="{A310E4A2-B096-4D3C-B145-19DE43E79233}" srcOrd="7" destOrd="0" presId="urn:microsoft.com/office/officeart/2005/8/layout/orgChart1"/>
    <dgm:cxn modelId="{BFAEA736-1F5B-4C5B-874A-835FF6F27919}" type="presParOf" srcId="{A310E4A2-B096-4D3C-B145-19DE43E79233}" destId="{D835BB3F-2E65-4989-8F83-DD77AD202341}" srcOrd="0" destOrd="0" presId="urn:microsoft.com/office/officeart/2005/8/layout/orgChart1"/>
    <dgm:cxn modelId="{1F27BF7B-154A-4DA0-904B-BBD411579EF0}" type="presParOf" srcId="{D835BB3F-2E65-4989-8F83-DD77AD202341}" destId="{BA28A760-CF04-4D9F-B760-7D4F30FF479F}" srcOrd="0" destOrd="0" presId="urn:microsoft.com/office/officeart/2005/8/layout/orgChart1"/>
    <dgm:cxn modelId="{9B214F6C-C6F5-4B1D-9D1E-41CCCF2D175F}" type="presParOf" srcId="{D835BB3F-2E65-4989-8F83-DD77AD202341}" destId="{472FEC64-EBB7-4E85-9FD8-524BA5EF41B5}" srcOrd="1" destOrd="0" presId="urn:microsoft.com/office/officeart/2005/8/layout/orgChart1"/>
    <dgm:cxn modelId="{5F0A3651-8601-48F0-BDE3-1ECCA2B015EC}" type="presParOf" srcId="{A310E4A2-B096-4D3C-B145-19DE43E79233}" destId="{92B4896F-E95E-4DE0-BBA7-9BEBF9242FF8}" srcOrd="1" destOrd="0" presId="urn:microsoft.com/office/officeart/2005/8/layout/orgChart1"/>
    <dgm:cxn modelId="{4D3A545C-E647-43B1-914B-E5A513E642C9}" type="presParOf" srcId="{92B4896F-E95E-4DE0-BBA7-9BEBF9242FF8}" destId="{E956D4A3-2842-4275-93B8-A9DE3050A2DB}" srcOrd="0" destOrd="0" presId="urn:microsoft.com/office/officeart/2005/8/layout/orgChart1"/>
    <dgm:cxn modelId="{CECD7B7B-FCD7-4846-B993-1728CEFD47C6}" type="presParOf" srcId="{92B4896F-E95E-4DE0-BBA7-9BEBF9242FF8}" destId="{F2BA47E4-DD70-47EC-B18B-2BFD7A7B376A}" srcOrd="1" destOrd="0" presId="urn:microsoft.com/office/officeart/2005/8/layout/orgChart1"/>
    <dgm:cxn modelId="{56CFF211-F335-418C-8C2F-F152766A242E}" type="presParOf" srcId="{F2BA47E4-DD70-47EC-B18B-2BFD7A7B376A}" destId="{DBD9A9CA-378D-4FEA-9647-49D1C7B7F6A3}" srcOrd="0" destOrd="0" presId="urn:microsoft.com/office/officeart/2005/8/layout/orgChart1"/>
    <dgm:cxn modelId="{9A2A9F69-C751-4CCC-A148-0B44E416755E}" type="presParOf" srcId="{DBD9A9CA-378D-4FEA-9647-49D1C7B7F6A3}" destId="{38F4C20C-4365-41C4-AA33-2ED4FADF494C}" srcOrd="0" destOrd="0" presId="urn:microsoft.com/office/officeart/2005/8/layout/orgChart1"/>
    <dgm:cxn modelId="{BC29679F-FC99-41A9-AEEF-F6D38AF45974}" type="presParOf" srcId="{DBD9A9CA-378D-4FEA-9647-49D1C7B7F6A3}" destId="{4426FE22-BAEC-4666-9D53-F2B9589F8465}" srcOrd="1" destOrd="0" presId="urn:microsoft.com/office/officeart/2005/8/layout/orgChart1"/>
    <dgm:cxn modelId="{2A90FFC9-5107-4926-9CA9-58B264B4EF9D}" type="presParOf" srcId="{F2BA47E4-DD70-47EC-B18B-2BFD7A7B376A}" destId="{C3170FFB-5D81-454C-86EB-5124AEBE442B}" srcOrd="1" destOrd="0" presId="urn:microsoft.com/office/officeart/2005/8/layout/orgChart1"/>
    <dgm:cxn modelId="{9E107CA6-5651-4AA7-90BB-1BF2A962937C}" type="presParOf" srcId="{F2BA47E4-DD70-47EC-B18B-2BFD7A7B376A}" destId="{252C83FA-871A-48C0-9B5B-CE96DDAE6DBE}" srcOrd="2" destOrd="0" presId="urn:microsoft.com/office/officeart/2005/8/layout/orgChart1"/>
    <dgm:cxn modelId="{59CB8E63-08C7-40BD-94EC-642F951D3DD8}" type="presParOf" srcId="{92B4896F-E95E-4DE0-BBA7-9BEBF9242FF8}" destId="{C5D7498E-D426-4AFF-B112-E27C39084B3C}" srcOrd="2" destOrd="0" presId="urn:microsoft.com/office/officeart/2005/8/layout/orgChart1"/>
    <dgm:cxn modelId="{5626C2AF-1367-4425-82DB-EFCBF1FEB955}" type="presParOf" srcId="{92B4896F-E95E-4DE0-BBA7-9BEBF9242FF8}" destId="{F3A27622-931A-4878-B230-7C0EFC76AF4E}" srcOrd="3" destOrd="0" presId="urn:microsoft.com/office/officeart/2005/8/layout/orgChart1"/>
    <dgm:cxn modelId="{9C784BB3-0F66-41C4-8719-8881B7369208}" type="presParOf" srcId="{F3A27622-931A-4878-B230-7C0EFC76AF4E}" destId="{531DD884-C6A4-4EC2-B74B-9776E4FA73A2}" srcOrd="0" destOrd="0" presId="urn:microsoft.com/office/officeart/2005/8/layout/orgChart1"/>
    <dgm:cxn modelId="{2195608D-FF9B-4A52-9BF8-0B7C9B82C6BA}" type="presParOf" srcId="{531DD884-C6A4-4EC2-B74B-9776E4FA73A2}" destId="{8B8B8542-FB00-478E-A2E7-CC0677428050}" srcOrd="0" destOrd="0" presId="urn:microsoft.com/office/officeart/2005/8/layout/orgChart1"/>
    <dgm:cxn modelId="{C890BFA3-72B9-48C4-8361-726D7980A7C8}" type="presParOf" srcId="{531DD884-C6A4-4EC2-B74B-9776E4FA73A2}" destId="{CCCD0E4A-0F6B-4E35-8B46-631D46DC62C2}" srcOrd="1" destOrd="0" presId="urn:microsoft.com/office/officeart/2005/8/layout/orgChart1"/>
    <dgm:cxn modelId="{234EA46A-110B-495D-9F3B-C90DF3890862}" type="presParOf" srcId="{F3A27622-931A-4878-B230-7C0EFC76AF4E}" destId="{4270E85E-FC9A-4CE1-9ED0-2EC045E551F1}" srcOrd="1" destOrd="0" presId="urn:microsoft.com/office/officeart/2005/8/layout/orgChart1"/>
    <dgm:cxn modelId="{165C869A-9802-461B-A0A4-62958C0BFFB5}" type="presParOf" srcId="{F3A27622-931A-4878-B230-7C0EFC76AF4E}" destId="{CBCD5B51-A90D-478C-AE4B-5D4E7962E648}" srcOrd="2" destOrd="0" presId="urn:microsoft.com/office/officeart/2005/8/layout/orgChart1"/>
    <dgm:cxn modelId="{9C65B129-BF2D-4E08-9BA8-D06965E1EE04}" type="presParOf" srcId="{A310E4A2-B096-4D3C-B145-19DE43E79233}" destId="{C4103D3D-BF05-4912-892D-807F3B9B7389}" srcOrd="2" destOrd="0" presId="urn:microsoft.com/office/officeart/2005/8/layout/orgChart1"/>
    <dgm:cxn modelId="{294111FA-327C-4ACB-85AF-CB47DF4C9318}" type="presParOf" srcId="{A2F34B4B-FC21-4B17-B4A3-F722DB0A2EA3}" destId="{E01F70F3-CFB1-41B4-BF43-AAE651D87BB6}" srcOrd="8" destOrd="0" presId="urn:microsoft.com/office/officeart/2005/8/layout/orgChart1"/>
    <dgm:cxn modelId="{1D2B87DC-7E6C-482F-A8E7-4209BA51DFF0}" type="presParOf" srcId="{A2F34B4B-FC21-4B17-B4A3-F722DB0A2EA3}" destId="{6C8B05B8-3A51-4DC5-93D4-23C9AD33490F}" srcOrd="9" destOrd="0" presId="urn:microsoft.com/office/officeart/2005/8/layout/orgChart1"/>
    <dgm:cxn modelId="{EB55ACB1-BFEB-4BC6-98AB-EAC9A84ABF5D}" type="presParOf" srcId="{6C8B05B8-3A51-4DC5-93D4-23C9AD33490F}" destId="{C9CA9F91-A22C-4C52-8600-3F00385A824A}" srcOrd="0" destOrd="0" presId="urn:microsoft.com/office/officeart/2005/8/layout/orgChart1"/>
    <dgm:cxn modelId="{6E497F6B-631F-4C47-A829-04825FB9DAFD}" type="presParOf" srcId="{C9CA9F91-A22C-4C52-8600-3F00385A824A}" destId="{65BF0615-C208-403E-8D6F-6B6E0881C80B}" srcOrd="0" destOrd="0" presId="urn:microsoft.com/office/officeart/2005/8/layout/orgChart1"/>
    <dgm:cxn modelId="{27404B3B-6FE6-4483-BD8D-B3967864B13E}" type="presParOf" srcId="{C9CA9F91-A22C-4C52-8600-3F00385A824A}" destId="{6FFACD4F-4A25-4010-9B9F-9A340D010056}" srcOrd="1" destOrd="0" presId="urn:microsoft.com/office/officeart/2005/8/layout/orgChart1"/>
    <dgm:cxn modelId="{41096696-9B9E-4523-B50E-47C795FE2E56}" type="presParOf" srcId="{6C8B05B8-3A51-4DC5-93D4-23C9AD33490F}" destId="{D9FFA921-6293-46D2-A161-AA67CCD41D55}" srcOrd="1" destOrd="0" presId="urn:microsoft.com/office/officeart/2005/8/layout/orgChart1"/>
    <dgm:cxn modelId="{54EFD2EF-2D75-4C1E-91B9-1EE163BF660F}" type="presParOf" srcId="{D9FFA921-6293-46D2-A161-AA67CCD41D55}" destId="{99F87499-19A7-4453-BE58-82E064B58343}" srcOrd="0" destOrd="0" presId="urn:microsoft.com/office/officeart/2005/8/layout/orgChart1"/>
    <dgm:cxn modelId="{4CDC8FB7-8728-4419-8086-4026B0238C6D}" type="presParOf" srcId="{D9FFA921-6293-46D2-A161-AA67CCD41D55}" destId="{86CEFA22-D765-46E4-8359-FFDE739BC5CD}" srcOrd="1" destOrd="0" presId="urn:microsoft.com/office/officeart/2005/8/layout/orgChart1"/>
    <dgm:cxn modelId="{D3819639-8AF4-418D-B827-2F77A4EF94DD}" type="presParOf" srcId="{86CEFA22-D765-46E4-8359-FFDE739BC5CD}" destId="{07F56546-51C9-482A-900F-E3A3F6EF86FB}" srcOrd="0" destOrd="0" presId="urn:microsoft.com/office/officeart/2005/8/layout/orgChart1"/>
    <dgm:cxn modelId="{D8DCE497-AC9D-48D6-97F9-504F9D070D8C}" type="presParOf" srcId="{07F56546-51C9-482A-900F-E3A3F6EF86FB}" destId="{4F0D9F51-73BB-465A-9B44-226608E48BA4}" srcOrd="0" destOrd="0" presId="urn:microsoft.com/office/officeart/2005/8/layout/orgChart1"/>
    <dgm:cxn modelId="{37AD2AF2-3C0F-481C-A55A-94804960D0F3}" type="presParOf" srcId="{07F56546-51C9-482A-900F-E3A3F6EF86FB}" destId="{D0AA8E08-2604-4933-A74E-8DA62F98B8E6}" srcOrd="1" destOrd="0" presId="urn:microsoft.com/office/officeart/2005/8/layout/orgChart1"/>
    <dgm:cxn modelId="{09CFEE6F-F9DD-42CA-96D5-E4868B30BE4D}" type="presParOf" srcId="{86CEFA22-D765-46E4-8359-FFDE739BC5CD}" destId="{A4E77BDB-AE78-4DD0-B557-B4FDA52655B5}" srcOrd="1" destOrd="0" presId="urn:microsoft.com/office/officeart/2005/8/layout/orgChart1"/>
    <dgm:cxn modelId="{FF2D3097-04C0-4FDE-8A97-FB8C53A46434}" type="presParOf" srcId="{86CEFA22-D765-46E4-8359-FFDE739BC5CD}" destId="{8C8C9A6B-7168-4567-BD72-EB569AB71FC5}" srcOrd="2" destOrd="0" presId="urn:microsoft.com/office/officeart/2005/8/layout/orgChart1"/>
    <dgm:cxn modelId="{9A48DFBC-323F-4833-BCB9-51C27F185CF8}" type="presParOf" srcId="{D9FFA921-6293-46D2-A161-AA67CCD41D55}" destId="{2A08CE2C-3A02-41EF-829D-DA47084506FB}" srcOrd="2" destOrd="0" presId="urn:microsoft.com/office/officeart/2005/8/layout/orgChart1"/>
    <dgm:cxn modelId="{038B66ED-BA5F-4E06-8ED0-DCC30E046ECC}" type="presParOf" srcId="{D9FFA921-6293-46D2-A161-AA67CCD41D55}" destId="{2B9DB996-12B6-4ABB-A03E-81408C69D386}" srcOrd="3" destOrd="0" presId="urn:microsoft.com/office/officeart/2005/8/layout/orgChart1"/>
    <dgm:cxn modelId="{8B165781-AED5-4B3D-A49D-856171B1F35F}" type="presParOf" srcId="{2B9DB996-12B6-4ABB-A03E-81408C69D386}" destId="{5D195026-C72C-413A-9850-B0A5DE71128E}" srcOrd="0" destOrd="0" presId="urn:microsoft.com/office/officeart/2005/8/layout/orgChart1"/>
    <dgm:cxn modelId="{FE2F4E7F-99EE-4D5E-A3C7-8AFA40273B20}" type="presParOf" srcId="{5D195026-C72C-413A-9850-B0A5DE71128E}" destId="{79E88A75-89CB-4773-AACA-492249479CB8}" srcOrd="0" destOrd="0" presId="urn:microsoft.com/office/officeart/2005/8/layout/orgChart1"/>
    <dgm:cxn modelId="{D268436D-3234-48DF-A17B-596BFB812701}" type="presParOf" srcId="{5D195026-C72C-413A-9850-B0A5DE71128E}" destId="{2401FCA5-412A-414D-979C-8CD4779ECC0E}" srcOrd="1" destOrd="0" presId="urn:microsoft.com/office/officeart/2005/8/layout/orgChart1"/>
    <dgm:cxn modelId="{E1C1638A-370B-400F-9B76-273615221C74}" type="presParOf" srcId="{2B9DB996-12B6-4ABB-A03E-81408C69D386}" destId="{75913D7C-9D8E-46B1-9B11-CCC7741F1CA6}" srcOrd="1" destOrd="0" presId="urn:microsoft.com/office/officeart/2005/8/layout/orgChart1"/>
    <dgm:cxn modelId="{797E194A-9816-4DEB-8B1D-E2EC2E60AFF1}" type="presParOf" srcId="{2B9DB996-12B6-4ABB-A03E-81408C69D386}" destId="{B3C73BD4-E39D-46D1-A30B-350B4D53C07C}" srcOrd="2" destOrd="0" presId="urn:microsoft.com/office/officeart/2005/8/layout/orgChart1"/>
    <dgm:cxn modelId="{F89558BB-497C-4798-8B09-10F8370A31DC}" type="presParOf" srcId="{6C8B05B8-3A51-4DC5-93D4-23C9AD33490F}" destId="{D92AFD5A-212D-4D61-9C02-95BB8EEC6953}" srcOrd="2" destOrd="0" presId="urn:microsoft.com/office/officeart/2005/8/layout/orgChart1"/>
    <dgm:cxn modelId="{D7892F5E-B8BC-42EC-9AC8-170585B45282}" type="presParOf" srcId="{A2F34B4B-FC21-4B17-B4A3-F722DB0A2EA3}" destId="{2745D747-85F7-4C16-9AF3-BF468E9DD3E4}" srcOrd="10" destOrd="0" presId="urn:microsoft.com/office/officeart/2005/8/layout/orgChart1"/>
    <dgm:cxn modelId="{907A81C0-E5A4-4C83-B088-D2BD4E5F3679}" type="presParOf" srcId="{A2F34B4B-FC21-4B17-B4A3-F722DB0A2EA3}" destId="{C1A4917E-98F8-407A-9874-0D917EA75EA4}" srcOrd="11" destOrd="0" presId="urn:microsoft.com/office/officeart/2005/8/layout/orgChart1"/>
    <dgm:cxn modelId="{262ED246-FA01-458D-96C4-A9DF7461A3E7}" type="presParOf" srcId="{C1A4917E-98F8-407A-9874-0D917EA75EA4}" destId="{1E1BEA3B-FA63-49A1-8453-1DA3D3470C66}" srcOrd="0" destOrd="0" presId="urn:microsoft.com/office/officeart/2005/8/layout/orgChart1"/>
    <dgm:cxn modelId="{9128FEE9-341C-4D47-A9D4-2F29B813EC3F}" type="presParOf" srcId="{1E1BEA3B-FA63-49A1-8453-1DA3D3470C66}" destId="{B8BE617F-BE86-4512-AB31-731A65ADB169}" srcOrd="0" destOrd="0" presId="urn:microsoft.com/office/officeart/2005/8/layout/orgChart1"/>
    <dgm:cxn modelId="{B991610B-7453-4F03-9877-32B1FB026D0D}" type="presParOf" srcId="{1E1BEA3B-FA63-49A1-8453-1DA3D3470C66}" destId="{7A45BA95-70B1-4A0C-B2A7-75F785DF7EB0}" srcOrd="1" destOrd="0" presId="urn:microsoft.com/office/officeart/2005/8/layout/orgChart1"/>
    <dgm:cxn modelId="{A6A50D70-81F0-4DDA-9098-5B8CB1ECDCDA}" type="presParOf" srcId="{C1A4917E-98F8-407A-9874-0D917EA75EA4}" destId="{FC382DBE-C169-428E-971E-1CC9116EF798}" srcOrd="1" destOrd="0" presId="urn:microsoft.com/office/officeart/2005/8/layout/orgChart1"/>
    <dgm:cxn modelId="{FABA4498-DF92-4D63-B14B-058D9855042B}" type="presParOf" srcId="{FC382DBE-C169-428E-971E-1CC9116EF798}" destId="{9E8F6F58-7B12-4778-96B3-61FE4ADD8CF8}" srcOrd="0" destOrd="0" presId="urn:microsoft.com/office/officeart/2005/8/layout/orgChart1"/>
    <dgm:cxn modelId="{5F3D8020-7725-409D-AB9C-F7FE9F4C7BEF}" type="presParOf" srcId="{FC382DBE-C169-428E-971E-1CC9116EF798}" destId="{5C74C099-C0F6-4DAE-8D03-1377428BD5A5}" srcOrd="1" destOrd="0" presId="urn:microsoft.com/office/officeart/2005/8/layout/orgChart1"/>
    <dgm:cxn modelId="{1F2A34ED-57EB-4A4B-80A1-538274E4041B}" type="presParOf" srcId="{5C74C099-C0F6-4DAE-8D03-1377428BD5A5}" destId="{8E89CFB8-C528-4ACD-8FDC-A50682E6E7B0}" srcOrd="0" destOrd="0" presId="urn:microsoft.com/office/officeart/2005/8/layout/orgChart1"/>
    <dgm:cxn modelId="{2443C684-4333-4EBC-BD48-ECEE13D4E9A1}" type="presParOf" srcId="{8E89CFB8-C528-4ACD-8FDC-A50682E6E7B0}" destId="{8E3B95F8-66FB-4020-B20A-BBF7BC40DA37}" srcOrd="0" destOrd="0" presId="urn:microsoft.com/office/officeart/2005/8/layout/orgChart1"/>
    <dgm:cxn modelId="{7267C070-D8AC-4C21-B06A-9666471B96D3}" type="presParOf" srcId="{8E89CFB8-C528-4ACD-8FDC-A50682E6E7B0}" destId="{A53B662D-ABE2-4F25-A07E-B865944779A9}" srcOrd="1" destOrd="0" presId="urn:microsoft.com/office/officeart/2005/8/layout/orgChart1"/>
    <dgm:cxn modelId="{93537651-22DF-4CCE-BB48-7AE522A4587D}" type="presParOf" srcId="{5C74C099-C0F6-4DAE-8D03-1377428BD5A5}" destId="{31FFBF84-2263-4609-A12F-9C91D84E0BF9}" srcOrd="1" destOrd="0" presId="urn:microsoft.com/office/officeart/2005/8/layout/orgChart1"/>
    <dgm:cxn modelId="{953257AA-A11B-4BCE-9971-0A05D7800062}" type="presParOf" srcId="{5C74C099-C0F6-4DAE-8D03-1377428BD5A5}" destId="{6E06E034-DD2D-4D97-9BE1-5F817B41F083}" srcOrd="2" destOrd="0" presId="urn:microsoft.com/office/officeart/2005/8/layout/orgChart1"/>
    <dgm:cxn modelId="{2EA01EE9-0202-40C5-B18C-2E4C9F00EFD6}" type="presParOf" srcId="{FC382DBE-C169-428E-971E-1CC9116EF798}" destId="{C1067084-8BEA-4DB9-A8A5-3D469CED2FC8}" srcOrd="2" destOrd="0" presId="urn:microsoft.com/office/officeart/2005/8/layout/orgChart1"/>
    <dgm:cxn modelId="{07DA7EEF-686A-4C38-AE9C-387A320ADC37}" type="presParOf" srcId="{FC382DBE-C169-428E-971E-1CC9116EF798}" destId="{8F9C4572-098A-4B95-BE39-3BE885C88662}" srcOrd="3" destOrd="0" presId="urn:microsoft.com/office/officeart/2005/8/layout/orgChart1"/>
    <dgm:cxn modelId="{449E9EC0-584C-44A2-927F-C317FC017F40}" type="presParOf" srcId="{8F9C4572-098A-4B95-BE39-3BE885C88662}" destId="{3B2D85D7-F0A8-4571-A1A2-14756C72BD51}" srcOrd="0" destOrd="0" presId="urn:microsoft.com/office/officeart/2005/8/layout/orgChart1"/>
    <dgm:cxn modelId="{FB1C91C7-20BC-4FEF-9FDD-72E5EAFEF243}" type="presParOf" srcId="{3B2D85D7-F0A8-4571-A1A2-14756C72BD51}" destId="{55BC9F2F-78AD-4A2C-B852-ACD0FACD7DAD}" srcOrd="0" destOrd="0" presId="urn:microsoft.com/office/officeart/2005/8/layout/orgChart1"/>
    <dgm:cxn modelId="{48B771A3-6A68-4D4E-80B1-D800EDB915AD}" type="presParOf" srcId="{3B2D85D7-F0A8-4571-A1A2-14756C72BD51}" destId="{975BD462-12E6-483C-BBD9-2034E9866361}" srcOrd="1" destOrd="0" presId="urn:microsoft.com/office/officeart/2005/8/layout/orgChart1"/>
    <dgm:cxn modelId="{5BF4B723-236E-42CE-88E9-6290B8A895F9}" type="presParOf" srcId="{8F9C4572-098A-4B95-BE39-3BE885C88662}" destId="{6978319B-9159-4F14-A82A-07656D89D9DD}" srcOrd="1" destOrd="0" presId="urn:microsoft.com/office/officeart/2005/8/layout/orgChart1"/>
    <dgm:cxn modelId="{5461B851-D55C-4C9C-B1A6-7093FB34BC26}" type="presParOf" srcId="{8F9C4572-098A-4B95-BE39-3BE885C88662}" destId="{086CBC63-F10B-494C-A097-7A721E590DB1}" srcOrd="2" destOrd="0" presId="urn:microsoft.com/office/officeart/2005/8/layout/orgChart1"/>
    <dgm:cxn modelId="{9BB79607-4733-4D48-B958-B986D6EE0CBB}" type="presParOf" srcId="{C1A4917E-98F8-407A-9874-0D917EA75EA4}" destId="{1CED47FC-6455-42D0-9CEB-1A900986E83F}" srcOrd="2" destOrd="0" presId="urn:microsoft.com/office/officeart/2005/8/layout/orgChart1"/>
    <dgm:cxn modelId="{585EAC1C-BFEE-4AEC-8E90-CA0A603DCE29}" type="presParOf" srcId="{1A8787E1-0FF3-4D43-857D-B037D932D02A}" destId="{9DD92AB8-E02A-44E6-90D7-6200D8FFB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9101A-14A3-43F1-BF2F-BC886DD19BBD}">
      <dsp:nvSpPr>
        <dsp:cNvPr id="0" name=""/>
        <dsp:cNvSpPr/>
      </dsp:nvSpPr>
      <dsp:spPr>
        <a:xfrm>
          <a:off x="2318320" y="713"/>
          <a:ext cx="2987478" cy="1493739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HUNGER IN KENYA </a:t>
          </a:r>
        </a:p>
      </dsp:txBody>
      <dsp:txXfrm>
        <a:off x="2318320" y="713"/>
        <a:ext cx="2987478" cy="1493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7084-8BEA-4DB9-A8A5-3D469CED2FC8}">
      <dsp:nvSpPr>
        <dsp:cNvPr id="0" name=""/>
        <dsp:cNvSpPr/>
      </dsp:nvSpPr>
      <dsp:spPr>
        <a:xfrm>
          <a:off x="9782197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F6F58-7B12-4778-96B3-61FE4ADD8CF8}">
      <dsp:nvSpPr>
        <dsp:cNvPr id="0" name=""/>
        <dsp:cNvSpPr/>
      </dsp:nvSpPr>
      <dsp:spPr>
        <a:xfrm>
          <a:off x="9782197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5D747-85F7-4C16-9AF3-BF468E9DD3E4}">
      <dsp:nvSpPr>
        <dsp:cNvPr id="0" name=""/>
        <dsp:cNvSpPr/>
      </dsp:nvSpPr>
      <dsp:spPr>
        <a:xfrm>
          <a:off x="5608949" y="2383007"/>
          <a:ext cx="4809171" cy="33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929"/>
              </a:lnTo>
              <a:lnTo>
                <a:pt x="4809171" y="166929"/>
              </a:lnTo>
              <a:lnTo>
                <a:pt x="4809171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8CE2C-3A02-41EF-829D-DA47084506FB}">
      <dsp:nvSpPr>
        <dsp:cNvPr id="0" name=""/>
        <dsp:cNvSpPr/>
      </dsp:nvSpPr>
      <dsp:spPr>
        <a:xfrm>
          <a:off x="7858528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7499-19A7-4453-BE58-82E064B58343}">
      <dsp:nvSpPr>
        <dsp:cNvPr id="0" name=""/>
        <dsp:cNvSpPr/>
      </dsp:nvSpPr>
      <dsp:spPr>
        <a:xfrm>
          <a:off x="7858528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70F3-CFB1-41B4-BF43-AAE651D87BB6}">
      <dsp:nvSpPr>
        <dsp:cNvPr id="0" name=""/>
        <dsp:cNvSpPr/>
      </dsp:nvSpPr>
      <dsp:spPr>
        <a:xfrm>
          <a:off x="5608949" y="2383007"/>
          <a:ext cx="2885502" cy="33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929"/>
              </a:lnTo>
              <a:lnTo>
                <a:pt x="2885502" y="166929"/>
              </a:lnTo>
              <a:lnTo>
                <a:pt x="2885502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498E-D426-4AFF-B112-E27C39084B3C}">
      <dsp:nvSpPr>
        <dsp:cNvPr id="0" name=""/>
        <dsp:cNvSpPr/>
      </dsp:nvSpPr>
      <dsp:spPr>
        <a:xfrm>
          <a:off x="5934860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D4A3-2842-4275-93B8-A9DE3050A2DB}">
      <dsp:nvSpPr>
        <dsp:cNvPr id="0" name=""/>
        <dsp:cNvSpPr/>
      </dsp:nvSpPr>
      <dsp:spPr>
        <a:xfrm>
          <a:off x="5934860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79182-820D-4CF3-897E-B49D050668F2}">
      <dsp:nvSpPr>
        <dsp:cNvPr id="0" name=""/>
        <dsp:cNvSpPr/>
      </dsp:nvSpPr>
      <dsp:spPr>
        <a:xfrm>
          <a:off x="5608949" y="2383007"/>
          <a:ext cx="961834" cy="33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929"/>
              </a:lnTo>
              <a:lnTo>
                <a:pt x="961834" y="166929"/>
              </a:lnTo>
              <a:lnTo>
                <a:pt x="961834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C0C5-A15D-45CB-99BE-19B0C57B8A6D}">
      <dsp:nvSpPr>
        <dsp:cNvPr id="0" name=""/>
        <dsp:cNvSpPr/>
      </dsp:nvSpPr>
      <dsp:spPr>
        <a:xfrm>
          <a:off x="4011191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F1DA0-ED5B-4539-99B6-2500E8461349}">
      <dsp:nvSpPr>
        <dsp:cNvPr id="0" name=""/>
        <dsp:cNvSpPr/>
      </dsp:nvSpPr>
      <dsp:spPr>
        <a:xfrm>
          <a:off x="4011191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628BF-9EE8-4E2E-A6E0-97E9B47CE65A}">
      <dsp:nvSpPr>
        <dsp:cNvPr id="0" name=""/>
        <dsp:cNvSpPr/>
      </dsp:nvSpPr>
      <dsp:spPr>
        <a:xfrm>
          <a:off x="4647115" y="2383007"/>
          <a:ext cx="961834" cy="333859"/>
        </a:xfrm>
        <a:custGeom>
          <a:avLst/>
          <a:gdLst/>
          <a:ahLst/>
          <a:cxnLst/>
          <a:rect l="0" t="0" r="0" b="0"/>
          <a:pathLst>
            <a:path>
              <a:moveTo>
                <a:pt x="961834" y="0"/>
              </a:moveTo>
              <a:lnTo>
                <a:pt x="961834" y="166929"/>
              </a:lnTo>
              <a:lnTo>
                <a:pt x="0" y="166929"/>
              </a:lnTo>
              <a:lnTo>
                <a:pt x="0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B5FA5-F585-42B8-ACB5-65C3F7820213}">
      <dsp:nvSpPr>
        <dsp:cNvPr id="0" name=""/>
        <dsp:cNvSpPr/>
      </dsp:nvSpPr>
      <dsp:spPr>
        <a:xfrm>
          <a:off x="2087523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93F3A-583F-4E37-B440-97F7416E7C86}">
      <dsp:nvSpPr>
        <dsp:cNvPr id="0" name=""/>
        <dsp:cNvSpPr/>
      </dsp:nvSpPr>
      <dsp:spPr>
        <a:xfrm>
          <a:off x="2087523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28B3E-5736-44FF-806F-D1CDE33A0AE6}">
      <dsp:nvSpPr>
        <dsp:cNvPr id="0" name=""/>
        <dsp:cNvSpPr/>
      </dsp:nvSpPr>
      <dsp:spPr>
        <a:xfrm>
          <a:off x="2723446" y="2383007"/>
          <a:ext cx="2885502" cy="333859"/>
        </a:xfrm>
        <a:custGeom>
          <a:avLst/>
          <a:gdLst/>
          <a:ahLst/>
          <a:cxnLst/>
          <a:rect l="0" t="0" r="0" b="0"/>
          <a:pathLst>
            <a:path>
              <a:moveTo>
                <a:pt x="2885502" y="0"/>
              </a:moveTo>
              <a:lnTo>
                <a:pt x="2885502" y="166929"/>
              </a:lnTo>
              <a:lnTo>
                <a:pt x="0" y="166929"/>
              </a:lnTo>
              <a:lnTo>
                <a:pt x="0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47A7-E2D0-4F30-A1A6-E7361A2A5343}">
      <dsp:nvSpPr>
        <dsp:cNvPr id="0" name=""/>
        <dsp:cNvSpPr/>
      </dsp:nvSpPr>
      <dsp:spPr>
        <a:xfrm>
          <a:off x="163854" y="3511772"/>
          <a:ext cx="238471" cy="186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76"/>
              </a:lnTo>
              <a:lnTo>
                <a:pt x="238471" y="186007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D3634-7162-4899-80A4-45DD214E37D8}">
      <dsp:nvSpPr>
        <dsp:cNvPr id="0" name=""/>
        <dsp:cNvSpPr/>
      </dsp:nvSpPr>
      <dsp:spPr>
        <a:xfrm>
          <a:off x="163854" y="3511772"/>
          <a:ext cx="238471" cy="731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311"/>
              </a:lnTo>
              <a:lnTo>
                <a:pt x="238471" y="73131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441C-3958-452A-A20F-88D9482B953F}">
      <dsp:nvSpPr>
        <dsp:cNvPr id="0" name=""/>
        <dsp:cNvSpPr/>
      </dsp:nvSpPr>
      <dsp:spPr>
        <a:xfrm>
          <a:off x="799778" y="2383007"/>
          <a:ext cx="4809171" cy="333859"/>
        </a:xfrm>
        <a:custGeom>
          <a:avLst/>
          <a:gdLst/>
          <a:ahLst/>
          <a:cxnLst/>
          <a:rect l="0" t="0" r="0" b="0"/>
          <a:pathLst>
            <a:path>
              <a:moveTo>
                <a:pt x="4809171" y="0"/>
              </a:moveTo>
              <a:lnTo>
                <a:pt x="4809171" y="166929"/>
              </a:lnTo>
              <a:lnTo>
                <a:pt x="0" y="166929"/>
              </a:lnTo>
              <a:lnTo>
                <a:pt x="0" y="3338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BFBBB-5DE8-4EBC-B86E-43B05D502231}">
      <dsp:nvSpPr>
        <dsp:cNvPr id="0" name=""/>
        <dsp:cNvSpPr/>
      </dsp:nvSpPr>
      <dsp:spPr>
        <a:xfrm>
          <a:off x="4814045" y="1588103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HUNGER IN KENYA</a:t>
          </a:r>
        </a:p>
      </dsp:txBody>
      <dsp:txXfrm>
        <a:off x="4814045" y="1588103"/>
        <a:ext cx="1589808" cy="794904"/>
      </dsp:txXfrm>
    </dsp:sp>
    <dsp:sp modelId="{5A2C4690-27A7-41C3-AFB7-93BD693E88DD}">
      <dsp:nvSpPr>
        <dsp:cNvPr id="0" name=""/>
        <dsp:cNvSpPr/>
      </dsp:nvSpPr>
      <dsp:spPr>
        <a:xfrm>
          <a:off x="4873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CLIMATE CHANGE</a:t>
          </a:r>
        </a:p>
      </dsp:txBody>
      <dsp:txXfrm>
        <a:off x="4873" y="2716867"/>
        <a:ext cx="1589808" cy="794904"/>
      </dsp:txXfrm>
    </dsp:sp>
    <dsp:sp modelId="{DADE39ED-A348-4AF0-A2D3-B0192777C2C2}">
      <dsp:nvSpPr>
        <dsp:cNvPr id="0" name=""/>
        <dsp:cNvSpPr/>
      </dsp:nvSpPr>
      <dsp:spPr>
        <a:xfrm>
          <a:off x="402326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DROUGHT</a:t>
          </a:r>
        </a:p>
      </dsp:txBody>
      <dsp:txXfrm>
        <a:off x="402326" y="3845631"/>
        <a:ext cx="1589808" cy="794904"/>
      </dsp:txXfrm>
    </dsp:sp>
    <dsp:sp modelId="{81044FA2-CD20-43DE-ACF9-50AB99373934}">
      <dsp:nvSpPr>
        <dsp:cNvPr id="0" name=""/>
        <dsp:cNvSpPr/>
      </dsp:nvSpPr>
      <dsp:spPr>
        <a:xfrm>
          <a:off x="402326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WARMING</a:t>
          </a:r>
        </a:p>
      </dsp:txBody>
      <dsp:txXfrm>
        <a:off x="402326" y="4974396"/>
        <a:ext cx="1589808" cy="794904"/>
      </dsp:txXfrm>
    </dsp:sp>
    <dsp:sp modelId="{1C55ED12-E84F-4D5D-A410-3B92E07963C2}">
      <dsp:nvSpPr>
        <dsp:cNvPr id="0" name=""/>
        <dsp:cNvSpPr/>
      </dsp:nvSpPr>
      <dsp:spPr>
        <a:xfrm>
          <a:off x="1928542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POVERTY</a:t>
          </a:r>
        </a:p>
      </dsp:txBody>
      <dsp:txXfrm>
        <a:off x="1928542" y="2716867"/>
        <a:ext cx="1589808" cy="794904"/>
      </dsp:txXfrm>
    </dsp:sp>
    <dsp:sp modelId="{D2CAABF8-DD1C-4171-9D88-9DA324298922}">
      <dsp:nvSpPr>
        <dsp:cNvPr id="0" name=""/>
        <dsp:cNvSpPr/>
      </dsp:nvSpPr>
      <dsp:spPr>
        <a:xfrm>
          <a:off x="2325994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ILLITERACY </a:t>
          </a:r>
        </a:p>
      </dsp:txBody>
      <dsp:txXfrm>
        <a:off x="2325994" y="3845631"/>
        <a:ext cx="1589808" cy="794904"/>
      </dsp:txXfrm>
    </dsp:sp>
    <dsp:sp modelId="{382BA144-E5DA-47D6-9B6F-0B42CDA3CFB2}">
      <dsp:nvSpPr>
        <dsp:cNvPr id="0" name=""/>
        <dsp:cNvSpPr/>
      </dsp:nvSpPr>
      <dsp:spPr>
        <a:xfrm>
          <a:off x="2325994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FOOD AID</a:t>
          </a:r>
        </a:p>
      </dsp:txBody>
      <dsp:txXfrm>
        <a:off x="2325994" y="4974396"/>
        <a:ext cx="1589808" cy="794904"/>
      </dsp:txXfrm>
    </dsp:sp>
    <dsp:sp modelId="{9CF37920-9552-47C9-A036-68F22FC3CC34}">
      <dsp:nvSpPr>
        <dsp:cNvPr id="0" name=""/>
        <dsp:cNvSpPr/>
      </dsp:nvSpPr>
      <dsp:spPr>
        <a:xfrm>
          <a:off x="3852210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CONFLICT</a:t>
          </a:r>
        </a:p>
      </dsp:txBody>
      <dsp:txXfrm>
        <a:off x="3852210" y="2716867"/>
        <a:ext cx="1589808" cy="794904"/>
      </dsp:txXfrm>
    </dsp:sp>
    <dsp:sp modelId="{59C818C5-C14B-43C9-B429-2DD155B96E7B}">
      <dsp:nvSpPr>
        <dsp:cNvPr id="0" name=""/>
        <dsp:cNvSpPr/>
      </dsp:nvSpPr>
      <dsp:spPr>
        <a:xfrm>
          <a:off x="4249663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DISPLACEMENT</a:t>
          </a:r>
        </a:p>
      </dsp:txBody>
      <dsp:txXfrm>
        <a:off x="4249663" y="3845631"/>
        <a:ext cx="1589808" cy="794904"/>
      </dsp:txXfrm>
    </dsp:sp>
    <dsp:sp modelId="{4D2818E2-87CF-4BB6-9A3D-94216CFC5629}">
      <dsp:nvSpPr>
        <dsp:cNvPr id="0" name=""/>
        <dsp:cNvSpPr/>
      </dsp:nvSpPr>
      <dsp:spPr>
        <a:xfrm>
          <a:off x="4249663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DISASTERS &amp; EMERGENCIES</a:t>
          </a:r>
        </a:p>
      </dsp:txBody>
      <dsp:txXfrm>
        <a:off x="4249663" y="4974396"/>
        <a:ext cx="1589808" cy="794904"/>
      </dsp:txXfrm>
    </dsp:sp>
    <dsp:sp modelId="{BA28A760-CF04-4D9F-B760-7D4F30FF479F}">
      <dsp:nvSpPr>
        <dsp:cNvPr id="0" name=""/>
        <dsp:cNvSpPr/>
      </dsp:nvSpPr>
      <dsp:spPr>
        <a:xfrm>
          <a:off x="5775879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RAPID POPULATION GROWTH</a:t>
          </a:r>
        </a:p>
      </dsp:txBody>
      <dsp:txXfrm>
        <a:off x="5775879" y="2716867"/>
        <a:ext cx="1589808" cy="794904"/>
      </dsp:txXfrm>
    </dsp:sp>
    <dsp:sp modelId="{38F4C20C-4365-41C4-AA33-2ED4FADF494C}">
      <dsp:nvSpPr>
        <dsp:cNvPr id="0" name=""/>
        <dsp:cNvSpPr/>
      </dsp:nvSpPr>
      <dsp:spPr>
        <a:xfrm>
          <a:off x="6173331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PESTS &amp; DISEASES</a:t>
          </a:r>
        </a:p>
      </dsp:txBody>
      <dsp:txXfrm>
        <a:off x="6173331" y="3845631"/>
        <a:ext cx="1589808" cy="794904"/>
      </dsp:txXfrm>
    </dsp:sp>
    <dsp:sp modelId="{8B8B8542-FB00-478E-A2E7-CC0677428050}">
      <dsp:nvSpPr>
        <dsp:cNvPr id="0" name=""/>
        <dsp:cNvSpPr/>
      </dsp:nvSpPr>
      <dsp:spPr>
        <a:xfrm>
          <a:off x="6173331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FLOODING</a:t>
          </a:r>
        </a:p>
      </dsp:txBody>
      <dsp:txXfrm>
        <a:off x="6173331" y="4974396"/>
        <a:ext cx="1589808" cy="794904"/>
      </dsp:txXfrm>
    </dsp:sp>
    <dsp:sp modelId="{65BF0615-C208-403E-8D6F-6B6E0881C80B}">
      <dsp:nvSpPr>
        <dsp:cNvPr id="0" name=""/>
        <dsp:cNvSpPr/>
      </dsp:nvSpPr>
      <dsp:spPr>
        <a:xfrm>
          <a:off x="7699547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POOR AGRICULTURAL PRACTICES</a:t>
          </a:r>
        </a:p>
      </dsp:txBody>
      <dsp:txXfrm>
        <a:off x="7699547" y="2716867"/>
        <a:ext cx="1589808" cy="794904"/>
      </dsp:txXfrm>
    </dsp:sp>
    <dsp:sp modelId="{4F0D9F51-73BB-465A-9B44-226608E48BA4}">
      <dsp:nvSpPr>
        <dsp:cNvPr id="0" name=""/>
        <dsp:cNvSpPr/>
      </dsp:nvSpPr>
      <dsp:spPr>
        <a:xfrm>
          <a:off x="8096999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SOIL EROSION</a:t>
          </a:r>
        </a:p>
      </dsp:txBody>
      <dsp:txXfrm>
        <a:off x="8096999" y="3845631"/>
        <a:ext cx="1589808" cy="794904"/>
      </dsp:txXfrm>
    </dsp:sp>
    <dsp:sp modelId="{79E88A75-89CB-4773-AACA-492249479CB8}">
      <dsp:nvSpPr>
        <dsp:cNvPr id="0" name=""/>
        <dsp:cNvSpPr/>
      </dsp:nvSpPr>
      <dsp:spPr>
        <a:xfrm>
          <a:off x="8096999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MONO-AGRI</a:t>
          </a:r>
        </a:p>
      </dsp:txBody>
      <dsp:txXfrm>
        <a:off x="8096999" y="4974396"/>
        <a:ext cx="1589808" cy="794904"/>
      </dsp:txXfrm>
    </dsp:sp>
    <dsp:sp modelId="{B8BE617F-BE86-4512-AB31-731A65ADB169}">
      <dsp:nvSpPr>
        <dsp:cNvPr id="0" name=""/>
        <dsp:cNvSpPr/>
      </dsp:nvSpPr>
      <dsp:spPr>
        <a:xfrm>
          <a:off x="9623216" y="2716867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CORRUPTION</a:t>
          </a:r>
        </a:p>
      </dsp:txBody>
      <dsp:txXfrm>
        <a:off x="9623216" y="2716867"/>
        <a:ext cx="1589808" cy="794904"/>
      </dsp:txXfrm>
    </dsp:sp>
    <dsp:sp modelId="{8E3B95F8-66FB-4020-B20A-BBF7BC40DA37}">
      <dsp:nvSpPr>
        <dsp:cNvPr id="0" name=""/>
        <dsp:cNvSpPr/>
      </dsp:nvSpPr>
      <dsp:spPr>
        <a:xfrm>
          <a:off x="10020668" y="3845631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INEQUALITY</a:t>
          </a:r>
        </a:p>
      </dsp:txBody>
      <dsp:txXfrm>
        <a:off x="10020668" y="3845631"/>
        <a:ext cx="1589808" cy="794904"/>
      </dsp:txXfrm>
    </dsp:sp>
    <dsp:sp modelId="{55BC9F2F-78AD-4A2C-B852-ACD0FACD7DAD}">
      <dsp:nvSpPr>
        <dsp:cNvPr id="0" name=""/>
        <dsp:cNvSpPr/>
      </dsp:nvSpPr>
      <dsp:spPr>
        <a:xfrm>
          <a:off x="10020668" y="4974396"/>
          <a:ext cx="1589808" cy="79490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FOOD PRICES</a:t>
          </a:r>
        </a:p>
      </dsp:txBody>
      <dsp:txXfrm>
        <a:off x="10020668" y="4974396"/>
        <a:ext cx="1589808" cy="7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7084-8BEA-4DB9-A8A5-3D469CED2FC8}">
      <dsp:nvSpPr>
        <dsp:cNvPr id="0" name=""/>
        <dsp:cNvSpPr/>
      </dsp:nvSpPr>
      <dsp:spPr>
        <a:xfrm>
          <a:off x="10532251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F6F58-7B12-4778-96B3-61FE4ADD8CF8}">
      <dsp:nvSpPr>
        <dsp:cNvPr id="0" name=""/>
        <dsp:cNvSpPr/>
      </dsp:nvSpPr>
      <dsp:spPr>
        <a:xfrm>
          <a:off x="10532251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5D747-85F7-4C16-9AF3-BF468E9DD3E4}">
      <dsp:nvSpPr>
        <dsp:cNvPr id="0" name=""/>
        <dsp:cNvSpPr/>
      </dsp:nvSpPr>
      <dsp:spPr>
        <a:xfrm>
          <a:off x="7657631" y="3318074"/>
          <a:ext cx="3312657" cy="229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84"/>
              </a:lnTo>
              <a:lnTo>
                <a:pt x="3312657" y="114984"/>
              </a:lnTo>
              <a:lnTo>
                <a:pt x="3312657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8CE2C-3A02-41EF-829D-DA47084506FB}">
      <dsp:nvSpPr>
        <dsp:cNvPr id="0" name=""/>
        <dsp:cNvSpPr/>
      </dsp:nvSpPr>
      <dsp:spPr>
        <a:xfrm>
          <a:off x="9207188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7499-19A7-4453-BE58-82E064B58343}">
      <dsp:nvSpPr>
        <dsp:cNvPr id="0" name=""/>
        <dsp:cNvSpPr/>
      </dsp:nvSpPr>
      <dsp:spPr>
        <a:xfrm>
          <a:off x="9207188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70F3-CFB1-41B4-BF43-AAE651D87BB6}">
      <dsp:nvSpPr>
        <dsp:cNvPr id="0" name=""/>
        <dsp:cNvSpPr/>
      </dsp:nvSpPr>
      <dsp:spPr>
        <a:xfrm>
          <a:off x="7657631" y="3318074"/>
          <a:ext cx="1987594" cy="229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84"/>
              </a:lnTo>
              <a:lnTo>
                <a:pt x="1987594" y="114984"/>
              </a:lnTo>
              <a:lnTo>
                <a:pt x="1987594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7498E-D426-4AFF-B112-E27C39084B3C}">
      <dsp:nvSpPr>
        <dsp:cNvPr id="0" name=""/>
        <dsp:cNvSpPr/>
      </dsp:nvSpPr>
      <dsp:spPr>
        <a:xfrm>
          <a:off x="7882125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D4A3-2842-4275-93B8-A9DE3050A2DB}">
      <dsp:nvSpPr>
        <dsp:cNvPr id="0" name=""/>
        <dsp:cNvSpPr/>
      </dsp:nvSpPr>
      <dsp:spPr>
        <a:xfrm>
          <a:off x="7882125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79182-820D-4CF3-897E-B49D050668F2}">
      <dsp:nvSpPr>
        <dsp:cNvPr id="0" name=""/>
        <dsp:cNvSpPr/>
      </dsp:nvSpPr>
      <dsp:spPr>
        <a:xfrm>
          <a:off x="7657631" y="3318074"/>
          <a:ext cx="662531" cy="229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84"/>
              </a:lnTo>
              <a:lnTo>
                <a:pt x="662531" y="114984"/>
              </a:lnTo>
              <a:lnTo>
                <a:pt x="662531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C0C5-A15D-45CB-99BE-19B0C57B8A6D}">
      <dsp:nvSpPr>
        <dsp:cNvPr id="0" name=""/>
        <dsp:cNvSpPr/>
      </dsp:nvSpPr>
      <dsp:spPr>
        <a:xfrm>
          <a:off x="6557062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F1DA0-ED5B-4539-99B6-2500E8461349}">
      <dsp:nvSpPr>
        <dsp:cNvPr id="0" name=""/>
        <dsp:cNvSpPr/>
      </dsp:nvSpPr>
      <dsp:spPr>
        <a:xfrm>
          <a:off x="6557062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628BF-9EE8-4E2E-A6E0-97E9B47CE65A}">
      <dsp:nvSpPr>
        <dsp:cNvPr id="0" name=""/>
        <dsp:cNvSpPr/>
      </dsp:nvSpPr>
      <dsp:spPr>
        <a:xfrm>
          <a:off x="6995099" y="3318074"/>
          <a:ext cx="662531" cy="229969"/>
        </a:xfrm>
        <a:custGeom>
          <a:avLst/>
          <a:gdLst/>
          <a:ahLst/>
          <a:cxnLst/>
          <a:rect l="0" t="0" r="0" b="0"/>
          <a:pathLst>
            <a:path>
              <a:moveTo>
                <a:pt x="662531" y="0"/>
              </a:moveTo>
              <a:lnTo>
                <a:pt x="662531" y="114984"/>
              </a:lnTo>
              <a:lnTo>
                <a:pt x="0" y="114984"/>
              </a:lnTo>
              <a:lnTo>
                <a:pt x="0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B5FA5-F585-42B8-ACB5-65C3F7820213}">
      <dsp:nvSpPr>
        <dsp:cNvPr id="0" name=""/>
        <dsp:cNvSpPr/>
      </dsp:nvSpPr>
      <dsp:spPr>
        <a:xfrm>
          <a:off x="5231999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93F3A-583F-4E37-B440-97F7416E7C86}">
      <dsp:nvSpPr>
        <dsp:cNvPr id="0" name=""/>
        <dsp:cNvSpPr/>
      </dsp:nvSpPr>
      <dsp:spPr>
        <a:xfrm>
          <a:off x="5231999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28B3E-5736-44FF-806F-D1CDE33A0AE6}">
      <dsp:nvSpPr>
        <dsp:cNvPr id="0" name=""/>
        <dsp:cNvSpPr/>
      </dsp:nvSpPr>
      <dsp:spPr>
        <a:xfrm>
          <a:off x="5670036" y="3318074"/>
          <a:ext cx="1987594" cy="229969"/>
        </a:xfrm>
        <a:custGeom>
          <a:avLst/>
          <a:gdLst/>
          <a:ahLst/>
          <a:cxnLst/>
          <a:rect l="0" t="0" r="0" b="0"/>
          <a:pathLst>
            <a:path>
              <a:moveTo>
                <a:pt x="1987594" y="0"/>
              </a:moveTo>
              <a:lnTo>
                <a:pt x="1987594" y="114984"/>
              </a:lnTo>
              <a:lnTo>
                <a:pt x="0" y="114984"/>
              </a:lnTo>
              <a:lnTo>
                <a:pt x="0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47A7-E2D0-4F30-A1A6-E7361A2A5343}">
      <dsp:nvSpPr>
        <dsp:cNvPr id="0" name=""/>
        <dsp:cNvSpPr/>
      </dsp:nvSpPr>
      <dsp:spPr>
        <a:xfrm>
          <a:off x="3906936" y="4095590"/>
          <a:ext cx="164264" cy="1281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1259"/>
              </a:lnTo>
              <a:lnTo>
                <a:pt x="164264" y="128125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D3634-7162-4899-80A4-45DD214E37D8}">
      <dsp:nvSpPr>
        <dsp:cNvPr id="0" name=""/>
        <dsp:cNvSpPr/>
      </dsp:nvSpPr>
      <dsp:spPr>
        <a:xfrm>
          <a:off x="3906936" y="4095590"/>
          <a:ext cx="164264" cy="503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3742"/>
              </a:lnTo>
              <a:lnTo>
                <a:pt x="164264" y="5037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441C-3958-452A-A20F-88D9482B953F}">
      <dsp:nvSpPr>
        <dsp:cNvPr id="0" name=""/>
        <dsp:cNvSpPr/>
      </dsp:nvSpPr>
      <dsp:spPr>
        <a:xfrm>
          <a:off x="4344973" y="3318074"/>
          <a:ext cx="3312657" cy="229969"/>
        </a:xfrm>
        <a:custGeom>
          <a:avLst/>
          <a:gdLst/>
          <a:ahLst/>
          <a:cxnLst/>
          <a:rect l="0" t="0" r="0" b="0"/>
          <a:pathLst>
            <a:path>
              <a:moveTo>
                <a:pt x="3312657" y="0"/>
              </a:moveTo>
              <a:lnTo>
                <a:pt x="3312657" y="114984"/>
              </a:lnTo>
              <a:lnTo>
                <a:pt x="0" y="114984"/>
              </a:lnTo>
              <a:lnTo>
                <a:pt x="0" y="22996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C45E4-AC26-471D-93B4-A9520737A7AF}">
      <dsp:nvSpPr>
        <dsp:cNvPr id="0" name=""/>
        <dsp:cNvSpPr/>
      </dsp:nvSpPr>
      <dsp:spPr>
        <a:xfrm>
          <a:off x="8684358" y="2169934"/>
          <a:ext cx="221964" cy="731251"/>
        </a:xfrm>
        <a:custGeom>
          <a:avLst/>
          <a:gdLst/>
          <a:ahLst/>
          <a:cxnLst/>
          <a:rect l="0" t="0" r="0" b="0"/>
          <a:pathLst>
            <a:path>
              <a:moveTo>
                <a:pt x="221964" y="0"/>
              </a:moveTo>
              <a:lnTo>
                <a:pt x="221964" y="731251"/>
              </a:lnTo>
              <a:lnTo>
                <a:pt x="0" y="73125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4046C-0CEF-4F02-8003-0A24A8516B84}">
      <dsp:nvSpPr>
        <dsp:cNvPr id="0" name=""/>
        <dsp:cNvSpPr/>
      </dsp:nvSpPr>
      <dsp:spPr>
        <a:xfrm>
          <a:off x="7216954" y="1298371"/>
          <a:ext cx="522315" cy="55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2315" y="5547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4CA12-4F44-448A-AD58-4278FD2B70BC}">
      <dsp:nvSpPr>
        <dsp:cNvPr id="0" name=""/>
        <dsp:cNvSpPr/>
      </dsp:nvSpPr>
      <dsp:spPr>
        <a:xfrm>
          <a:off x="3339163" y="1348970"/>
          <a:ext cx="481852" cy="577420"/>
        </a:xfrm>
        <a:custGeom>
          <a:avLst/>
          <a:gdLst/>
          <a:ahLst/>
          <a:cxnLst/>
          <a:rect l="0" t="0" r="0" b="0"/>
          <a:pathLst>
            <a:path>
              <a:moveTo>
                <a:pt x="481852" y="0"/>
              </a:moveTo>
              <a:lnTo>
                <a:pt x="0" y="57742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D72DD-0516-4257-B019-475D9DE1A6D4}">
      <dsp:nvSpPr>
        <dsp:cNvPr id="0" name=""/>
        <dsp:cNvSpPr/>
      </dsp:nvSpPr>
      <dsp:spPr>
        <a:xfrm>
          <a:off x="1768394" y="1387205"/>
          <a:ext cx="515810" cy="573894"/>
        </a:xfrm>
        <a:custGeom>
          <a:avLst/>
          <a:gdLst/>
          <a:ahLst/>
          <a:cxnLst/>
          <a:rect l="0" t="0" r="0" b="0"/>
          <a:pathLst>
            <a:path>
              <a:moveTo>
                <a:pt x="515810" y="0"/>
              </a:moveTo>
              <a:lnTo>
                <a:pt x="0" y="57389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860DA-F6E0-4134-8237-5D0A171AFFFD}">
      <dsp:nvSpPr>
        <dsp:cNvPr id="0" name=""/>
        <dsp:cNvSpPr/>
      </dsp:nvSpPr>
      <dsp:spPr>
        <a:xfrm>
          <a:off x="1736658" y="839658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POOR MENTAL HEALTH</a:t>
          </a:r>
        </a:p>
      </dsp:txBody>
      <dsp:txXfrm>
        <a:off x="1736658" y="839658"/>
        <a:ext cx="1095093" cy="547546"/>
      </dsp:txXfrm>
    </dsp:sp>
    <dsp:sp modelId="{695D17FF-6BCF-40D7-987F-CCC5344737D4}">
      <dsp:nvSpPr>
        <dsp:cNvPr id="0" name=""/>
        <dsp:cNvSpPr/>
      </dsp:nvSpPr>
      <dsp:spPr>
        <a:xfrm>
          <a:off x="1768394" y="168732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SCHOOL DROPOUT</a:t>
          </a:r>
        </a:p>
      </dsp:txBody>
      <dsp:txXfrm>
        <a:off x="1768394" y="1687326"/>
        <a:ext cx="1095093" cy="547546"/>
      </dsp:txXfrm>
    </dsp:sp>
    <dsp:sp modelId="{E470F3F2-F39C-4F2C-A69E-B9EE0F36FCC5}">
      <dsp:nvSpPr>
        <dsp:cNvPr id="0" name=""/>
        <dsp:cNvSpPr/>
      </dsp:nvSpPr>
      <dsp:spPr>
        <a:xfrm>
          <a:off x="3273468" y="80142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WATER HARVESTING</a:t>
          </a:r>
        </a:p>
      </dsp:txBody>
      <dsp:txXfrm>
        <a:off x="3273468" y="801423"/>
        <a:ext cx="1095093" cy="547546"/>
      </dsp:txXfrm>
    </dsp:sp>
    <dsp:sp modelId="{6EAF5801-150D-4EEE-90D0-4A5A09C66E31}">
      <dsp:nvSpPr>
        <dsp:cNvPr id="0" name=""/>
        <dsp:cNvSpPr/>
      </dsp:nvSpPr>
      <dsp:spPr>
        <a:xfrm>
          <a:off x="3339163" y="1652617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CRIME</a:t>
          </a:r>
        </a:p>
      </dsp:txBody>
      <dsp:txXfrm>
        <a:off x="3339163" y="1652617"/>
        <a:ext cx="1095093" cy="547546"/>
      </dsp:txXfrm>
    </dsp:sp>
    <dsp:sp modelId="{49384C7E-1BAF-4542-919E-C046FC6AE0F3}">
      <dsp:nvSpPr>
        <dsp:cNvPr id="0" name=""/>
        <dsp:cNvSpPr/>
      </dsp:nvSpPr>
      <dsp:spPr>
        <a:xfrm>
          <a:off x="4895181" y="81412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CONFLICTS</a:t>
          </a:r>
        </a:p>
      </dsp:txBody>
      <dsp:txXfrm>
        <a:off x="4895181" y="814126"/>
        <a:ext cx="1095093" cy="547546"/>
      </dsp:txXfrm>
    </dsp:sp>
    <dsp:sp modelId="{A1DA4A1E-EEFE-4839-837B-D17866A99A28}">
      <dsp:nvSpPr>
        <dsp:cNvPr id="0" name=""/>
        <dsp:cNvSpPr/>
      </dsp:nvSpPr>
      <dsp:spPr>
        <a:xfrm>
          <a:off x="4895181" y="1607225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EMMIGRATION</a:t>
          </a:r>
        </a:p>
      </dsp:txBody>
      <dsp:txXfrm>
        <a:off x="4895181" y="1607225"/>
        <a:ext cx="1095093" cy="547546"/>
      </dsp:txXfrm>
    </dsp:sp>
    <dsp:sp modelId="{9C27D38F-B997-4932-9EEF-221F1A97D715}">
      <dsp:nvSpPr>
        <dsp:cNvPr id="0" name=""/>
        <dsp:cNvSpPr/>
      </dsp:nvSpPr>
      <dsp:spPr>
        <a:xfrm>
          <a:off x="6669408" y="750824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LIFE EXPECTANCY</a:t>
          </a:r>
        </a:p>
      </dsp:txBody>
      <dsp:txXfrm>
        <a:off x="6669408" y="750824"/>
        <a:ext cx="1095093" cy="547546"/>
      </dsp:txXfrm>
    </dsp:sp>
    <dsp:sp modelId="{59146A6D-CE27-4D4C-8382-F31A455AC9E1}">
      <dsp:nvSpPr>
        <dsp:cNvPr id="0" name=""/>
        <dsp:cNvSpPr/>
      </dsp:nvSpPr>
      <dsp:spPr>
        <a:xfrm>
          <a:off x="6644177" y="1579328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OVER-RELIANCE ON FOOD AID</a:t>
          </a:r>
        </a:p>
      </dsp:txBody>
      <dsp:txXfrm>
        <a:off x="6644177" y="1579328"/>
        <a:ext cx="1095093" cy="547546"/>
      </dsp:txXfrm>
    </dsp:sp>
    <dsp:sp modelId="{FB46EBA2-EFAB-4C65-97BA-1A2EC59A2325}">
      <dsp:nvSpPr>
        <dsp:cNvPr id="0" name=""/>
        <dsp:cNvSpPr/>
      </dsp:nvSpPr>
      <dsp:spPr>
        <a:xfrm>
          <a:off x="8320995" y="804221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REDUCED PRODUCTIVITY</a:t>
          </a:r>
        </a:p>
      </dsp:txBody>
      <dsp:txXfrm>
        <a:off x="8320995" y="804221"/>
        <a:ext cx="1095093" cy="547546"/>
      </dsp:txXfrm>
    </dsp:sp>
    <dsp:sp modelId="{4254F29F-805E-4990-A959-5A60E81817BC}">
      <dsp:nvSpPr>
        <dsp:cNvPr id="0" name=""/>
        <dsp:cNvSpPr/>
      </dsp:nvSpPr>
      <dsp:spPr>
        <a:xfrm>
          <a:off x="8358775" y="1622387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MALNUTRITION</a:t>
          </a:r>
        </a:p>
      </dsp:txBody>
      <dsp:txXfrm>
        <a:off x="8358775" y="1622387"/>
        <a:ext cx="1095093" cy="547546"/>
      </dsp:txXfrm>
    </dsp:sp>
    <dsp:sp modelId="{1AA244ED-A07E-416A-8F8F-02B1174C114B}">
      <dsp:nvSpPr>
        <dsp:cNvPr id="0" name=""/>
        <dsp:cNvSpPr/>
      </dsp:nvSpPr>
      <dsp:spPr>
        <a:xfrm>
          <a:off x="6630904" y="2484297"/>
          <a:ext cx="2053453" cy="83377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HUNGER IN KENYA</a:t>
          </a:r>
        </a:p>
      </dsp:txBody>
      <dsp:txXfrm>
        <a:off x="6630904" y="2484297"/>
        <a:ext cx="2053453" cy="833776"/>
      </dsp:txXfrm>
    </dsp:sp>
    <dsp:sp modelId="{5A2C4690-27A7-41C3-AFB7-93BD693E88DD}">
      <dsp:nvSpPr>
        <dsp:cNvPr id="0" name=""/>
        <dsp:cNvSpPr/>
      </dsp:nvSpPr>
      <dsp:spPr>
        <a:xfrm>
          <a:off x="3797426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CLIMATE CHANGE</a:t>
          </a:r>
        </a:p>
      </dsp:txBody>
      <dsp:txXfrm>
        <a:off x="3797426" y="3548043"/>
        <a:ext cx="1095093" cy="547546"/>
      </dsp:txXfrm>
    </dsp:sp>
    <dsp:sp modelId="{DADE39ED-A348-4AF0-A2D3-B0192777C2C2}">
      <dsp:nvSpPr>
        <dsp:cNvPr id="0" name=""/>
        <dsp:cNvSpPr/>
      </dsp:nvSpPr>
      <dsp:spPr>
        <a:xfrm>
          <a:off x="4071200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DROUGHT</a:t>
          </a:r>
        </a:p>
      </dsp:txBody>
      <dsp:txXfrm>
        <a:off x="4071200" y="4325560"/>
        <a:ext cx="1095093" cy="547546"/>
      </dsp:txXfrm>
    </dsp:sp>
    <dsp:sp modelId="{81044FA2-CD20-43DE-ACF9-50AB99373934}">
      <dsp:nvSpPr>
        <dsp:cNvPr id="0" name=""/>
        <dsp:cNvSpPr/>
      </dsp:nvSpPr>
      <dsp:spPr>
        <a:xfrm>
          <a:off x="4071200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GLOBAL WARMING</a:t>
          </a:r>
        </a:p>
      </dsp:txBody>
      <dsp:txXfrm>
        <a:off x="4071200" y="5103076"/>
        <a:ext cx="1095093" cy="547546"/>
      </dsp:txXfrm>
    </dsp:sp>
    <dsp:sp modelId="{1C55ED12-E84F-4D5D-A410-3B92E07963C2}">
      <dsp:nvSpPr>
        <dsp:cNvPr id="0" name=""/>
        <dsp:cNvSpPr/>
      </dsp:nvSpPr>
      <dsp:spPr>
        <a:xfrm>
          <a:off x="5122490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POVERTY</a:t>
          </a:r>
        </a:p>
      </dsp:txBody>
      <dsp:txXfrm>
        <a:off x="5122490" y="3548043"/>
        <a:ext cx="1095093" cy="547546"/>
      </dsp:txXfrm>
    </dsp:sp>
    <dsp:sp modelId="{D2CAABF8-DD1C-4171-9D88-9DA324298922}">
      <dsp:nvSpPr>
        <dsp:cNvPr id="0" name=""/>
        <dsp:cNvSpPr/>
      </dsp:nvSpPr>
      <dsp:spPr>
        <a:xfrm>
          <a:off x="5396263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ILLITERACY </a:t>
          </a:r>
        </a:p>
      </dsp:txBody>
      <dsp:txXfrm>
        <a:off x="5396263" y="4325560"/>
        <a:ext cx="1095093" cy="547546"/>
      </dsp:txXfrm>
    </dsp:sp>
    <dsp:sp modelId="{382BA144-E5DA-47D6-9B6F-0B42CDA3CFB2}">
      <dsp:nvSpPr>
        <dsp:cNvPr id="0" name=""/>
        <dsp:cNvSpPr/>
      </dsp:nvSpPr>
      <dsp:spPr>
        <a:xfrm>
          <a:off x="5396263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AID</a:t>
          </a:r>
        </a:p>
      </dsp:txBody>
      <dsp:txXfrm>
        <a:off x="5396263" y="5103076"/>
        <a:ext cx="1095093" cy="547546"/>
      </dsp:txXfrm>
    </dsp:sp>
    <dsp:sp modelId="{9CF37920-9552-47C9-A036-68F22FC3CC34}">
      <dsp:nvSpPr>
        <dsp:cNvPr id="0" name=""/>
        <dsp:cNvSpPr/>
      </dsp:nvSpPr>
      <dsp:spPr>
        <a:xfrm>
          <a:off x="6447553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CONFLICT</a:t>
          </a:r>
        </a:p>
      </dsp:txBody>
      <dsp:txXfrm>
        <a:off x="6447553" y="3548043"/>
        <a:ext cx="1095093" cy="547546"/>
      </dsp:txXfrm>
    </dsp:sp>
    <dsp:sp modelId="{59C818C5-C14B-43C9-B429-2DD155B96E7B}">
      <dsp:nvSpPr>
        <dsp:cNvPr id="0" name=""/>
        <dsp:cNvSpPr/>
      </dsp:nvSpPr>
      <dsp:spPr>
        <a:xfrm>
          <a:off x="6721326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DISPLACEMENT</a:t>
          </a:r>
        </a:p>
      </dsp:txBody>
      <dsp:txXfrm>
        <a:off x="6721326" y="4325560"/>
        <a:ext cx="1095093" cy="547546"/>
      </dsp:txXfrm>
    </dsp:sp>
    <dsp:sp modelId="{4D2818E2-87CF-4BB6-9A3D-94216CFC5629}">
      <dsp:nvSpPr>
        <dsp:cNvPr id="0" name=""/>
        <dsp:cNvSpPr/>
      </dsp:nvSpPr>
      <dsp:spPr>
        <a:xfrm>
          <a:off x="6721326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DISASTERS &amp; EMERGENCIES</a:t>
          </a:r>
          <a:endParaRPr lang="en-US" sz="1200" kern="1200" dirty="0"/>
        </a:p>
      </dsp:txBody>
      <dsp:txXfrm>
        <a:off x="6721326" y="5103076"/>
        <a:ext cx="1095093" cy="547546"/>
      </dsp:txXfrm>
    </dsp:sp>
    <dsp:sp modelId="{BA28A760-CF04-4D9F-B760-7D4F30FF479F}">
      <dsp:nvSpPr>
        <dsp:cNvPr id="0" name=""/>
        <dsp:cNvSpPr/>
      </dsp:nvSpPr>
      <dsp:spPr>
        <a:xfrm>
          <a:off x="7772616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RAPID POPULATION GROWTH</a:t>
          </a:r>
        </a:p>
      </dsp:txBody>
      <dsp:txXfrm>
        <a:off x="7772616" y="3548043"/>
        <a:ext cx="1095093" cy="547546"/>
      </dsp:txXfrm>
    </dsp:sp>
    <dsp:sp modelId="{38F4C20C-4365-41C4-AA33-2ED4FADF494C}">
      <dsp:nvSpPr>
        <dsp:cNvPr id="0" name=""/>
        <dsp:cNvSpPr/>
      </dsp:nvSpPr>
      <dsp:spPr>
        <a:xfrm>
          <a:off x="8046389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PESTS &amp; DISEASES</a:t>
          </a:r>
        </a:p>
      </dsp:txBody>
      <dsp:txXfrm>
        <a:off x="8046389" y="4325560"/>
        <a:ext cx="1095093" cy="547546"/>
      </dsp:txXfrm>
    </dsp:sp>
    <dsp:sp modelId="{8B8B8542-FB00-478E-A2E7-CC0677428050}">
      <dsp:nvSpPr>
        <dsp:cNvPr id="0" name=""/>
        <dsp:cNvSpPr/>
      </dsp:nvSpPr>
      <dsp:spPr>
        <a:xfrm>
          <a:off x="8046389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FLOODING</a:t>
          </a:r>
        </a:p>
      </dsp:txBody>
      <dsp:txXfrm>
        <a:off x="8046389" y="5103076"/>
        <a:ext cx="1095093" cy="547546"/>
      </dsp:txXfrm>
    </dsp:sp>
    <dsp:sp modelId="{65BF0615-C208-403E-8D6F-6B6E0881C80B}">
      <dsp:nvSpPr>
        <dsp:cNvPr id="0" name=""/>
        <dsp:cNvSpPr/>
      </dsp:nvSpPr>
      <dsp:spPr>
        <a:xfrm>
          <a:off x="9097679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POOR AGRICULTURAL PRACTICES</a:t>
          </a:r>
        </a:p>
      </dsp:txBody>
      <dsp:txXfrm>
        <a:off x="9097679" y="3548043"/>
        <a:ext cx="1095093" cy="547546"/>
      </dsp:txXfrm>
    </dsp:sp>
    <dsp:sp modelId="{4F0D9F51-73BB-465A-9B44-226608E48BA4}">
      <dsp:nvSpPr>
        <dsp:cNvPr id="0" name=""/>
        <dsp:cNvSpPr/>
      </dsp:nvSpPr>
      <dsp:spPr>
        <a:xfrm>
          <a:off x="9371452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SOIL EROSION</a:t>
          </a:r>
        </a:p>
      </dsp:txBody>
      <dsp:txXfrm>
        <a:off x="9371452" y="4325560"/>
        <a:ext cx="1095093" cy="547546"/>
      </dsp:txXfrm>
    </dsp:sp>
    <dsp:sp modelId="{79E88A75-89CB-4773-AACA-492249479CB8}">
      <dsp:nvSpPr>
        <dsp:cNvPr id="0" name=""/>
        <dsp:cNvSpPr/>
      </dsp:nvSpPr>
      <dsp:spPr>
        <a:xfrm>
          <a:off x="9371452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MONO-AGRI</a:t>
          </a:r>
        </a:p>
      </dsp:txBody>
      <dsp:txXfrm>
        <a:off x="9371452" y="5103076"/>
        <a:ext cx="1095093" cy="547546"/>
      </dsp:txXfrm>
    </dsp:sp>
    <dsp:sp modelId="{B8BE617F-BE86-4512-AB31-731A65ADB169}">
      <dsp:nvSpPr>
        <dsp:cNvPr id="0" name=""/>
        <dsp:cNvSpPr/>
      </dsp:nvSpPr>
      <dsp:spPr>
        <a:xfrm>
          <a:off x="10422742" y="3548043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CORRUPTION</a:t>
          </a:r>
        </a:p>
      </dsp:txBody>
      <dsp:txXfrm>
        <a:off x="10422742" y="3548043"/>
        <a:ext cx="1095093" cy="547546"/>
      </dsp:txXfrm>
    </dsp:sp>
    <dsp:sp modelId="{8E3B95F8-66FB-4020-B20A-BBF7BC40DA37}">
      <dsp:nvSpPr>
        <dsp:cNvPr id="0" name=""/>
        <dsp:cNvSpPr/>
      </dsp:nvSpPr>
      <dsp:spPr>
        <a:xfrm>
          <a:off x="10696515" y="4325560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INEQUALITY</a:t>
          </a:r>
        </a:p>
      </dsp:txBody>
      <dsp:txXfrm>
        <a:off x="10696515" y="4325560"/>
        <a:ext cx="1095093" cy="547546"/>
      </dsp:txXfrm>
    </dsp:sp>
    <dsp:sp modelId="{55BC9F2F-78AD-4A2C-B852-ACD0FACD7DAD}">
      <dsp:nvSpPr>
        <dsp:cNvPr id="0" name=""/>
        <dsp:cNvSpPr/>
      </dsp:nvSpPr>
      <dsp:spPr>
        <a:xfrm>
          <a:off x="10696515" y="5103076"/>
          <a:ext cx="1095093" cy="54754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6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 FOOD PRICES</a:t>
          </a:r>
        </a:p>
      </dsp:txBody>
      <dsp:txXfrm>
        <a:off x="10696515" y="5103076"/>
        <a:ext cx="1095093" cy="547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1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0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3A02F3-013C-4086-9F30-E30190E0002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8615B9-818B-4EBD-B68C-6144CF64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824D5-C4CD-02A4-DBC9-7FD4BCB811AD}"/>
              </a:ext>
            </a:extLst>
          </p:cNvPr>
          <p:cNvSpPr txBox="1"/>
          <p:nvPr/>
        </p:nvSpPr>
        <p:spPr>
          <a:xfrm>
            <a:off x="0" y="-1333842"/>
            <a:ext cx="12192000" cy="99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/>
            <a:endParaRPr lang="en-US" altLang="en-US" sz="44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/>
            <a:endParaRPr lang="en-US" altLang="en-US" sz="44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/>
            <a:endParaRPr lang="en-US" altLang="en-US" sz="4400" b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914400"/>
            <a:r>
              <a:rPr lang="en-US" alt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KENYATTA                  </a:t>
            </a:r>
            <a:r>
              <a:rPr lang="en-US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SCHOOL:  HUMAN SCIENCES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DEPT:  FOOD NUTRITION AND DIETETICS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CODE:  HFN </a:t>
            </a: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251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NAME:  </a:t>
            </a: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 SKILLS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FACILITATOR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DR. DORCAS MBITHE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TASK:  </a:t>
            </a: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TREE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en-US" altLang="en-US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&amp; 4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MEMBERS: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OWAGA ONYANGO- H09/5447/2021 </a:t>
            </a:r>
            <a:endParaRPr lang="en-US" alt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ANDREW MWOLOLO- H09/4838/2016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3. SULEIMAN NASSORO- H09/5420/2021   </a:t>
            </a: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4. KINYUNGU MERCY KATHUTHI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H09/5452/2021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5.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HILLARY ONEN- H09s/14645/2021  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6. KING’ORI BRENDA- H09/5451/2021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7. ROSELINE OWUOR- H09/5457/2021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8. REGINA WAIRIMU- H09/5449/2021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88024-DA02-8AC3-A094-3653A4095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49" y="0"/>
            <a:ext cx="1880316" cy="150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04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24F56-D6FE-4D89-F9D3-5B2485BB5D8D}"/>
              </a:ext>
            </a:extLst>
          </p:cNvPr>
          <p:cNvSpPr txBox="1"/>
          <p:nvPr/>
        </p:nvSpPr>
        <p:spPr>
          <a:xfrm>
            <a:off x="0" y="98854"/>
            <a:ext cx="118624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Problem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0" dirty="0">
              <a:effectLst/>
              <a:latin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Open Sans" panose="020B0606030504020204" pitchFamily="34" charset="0"/>
              </a:rPr>
              <a:t>A 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 example of a problem for this case is ‘Hunger in Kenya’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developed a problem tree to have a clear visual impression of the causative factors, its adversities and establish the most suitable solution to the prevailing problem so as to salvage the common citizens. </a:t>
            </a: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9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E0984C-FA1E-E323-2D2F-1D8CC41EDCE5}"/>
              </a:ext>
            </a:extLst>
          </p:cNvPr>
          <p:cNvSpPr txBox="1"/>
          <p:nvPr/>
        </p:nvSpPr>
        <p:spPr>
          <a:xfrm>
            <a:off x="0" y="0"/>
            <a:ext cx="11726562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1</a:t>
            </a: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Defining the Problem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effectLst/>
              <a:latin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Kenya today there has been a problem of rampant hunger that is causing a lot of menace among the Kenyan population.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problem has been there, is still here and if unattended to, it may cause catastrophic effects in the near future.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Hunger has mostly afflicted citizens living in the arid and semi-arid regions where there is neither water to drink nor food to eat living the common people  languishing in </a:t>
            </a:r>
            <a:r>
              <a:rPr lang="en-US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agony.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latest survey conducted by IFRC it shows that over 14 million Kenyans are severely food insecure and 5.5 million of them being children.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i="0" dirty="0">
              <a:effectLst/>
              <a:latin typeface="Open Sans" panose="020B060603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latin typeface="Open Sans" panose="020B0606030504020204" pitchFamily="34" charset="0"/>
            </a:endParaRPr>
          </a:p>
          <a:p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E15B2B-8C22-7450-56C5-BA36A7047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077028"/>
              </p:ext>
            </p:extLst>
          </p:nvPr>
        </p:nvGraphicFramePr>
        <p:xfrm>
          <a:off x="1816444" y="4436076"/>
          <a:ext cx="7624120" cy="149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0E9CA1-1BFF-06B6-9C2B-995089AD4A48}"/>
              </a:ext>
            </a:extLst>
          </p:cNvPr>
          <p:cNvSpPr txBox="1"/>
          <p:nvPr/>
        </p:nvSpPr>
        <p:spPr>
          <a:xfrm>
            <a:off x="0" y="0"/>
            <a:ext cx="1171420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 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2: Creating the Problem Tree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The </a:t>
            </a:r>
            <a:r>
              <a:rPr lang="en-US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problem tree consists of the roots which rep the main causes and sub-causes of hunger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i</a:t>
            </a:r>
            <a:r>
              <a:rPr lang="en-US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 Kenya.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 Causes:</a:t>
            </a:r>
          </a:p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       -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Climate change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- Unresolved conflicts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- High poverty levels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- Disasters and Emergencies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- Inequity</a:t>
            </a: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Poor agricultural practices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333333"/>
                </a:solidFill>
                <a:latin typeface="Open Sans" panose="020B0606030504020204" pitchFamily="34" charset="0"/>
              </a:rPr>
              <a:t>Sub-causes: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333333"/>
                </a:solidFill>
                <a:latin typeface="Open Sans" panose="020B0606030504020204" pitchFamily="34" charset="0"/>
              </a:rPr>
              <a:t>    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-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Limited access to markets</a:t>
            </a: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      -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Pests and diseases</a:t>
            </a: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000" b="1" dirty="0">
                <a:solidFill>
                  <a:srgbClr val="374151"/>
                </a:solidFill>
                <a:latin typeface="Söhne"/>
              </a:rPr>
              <a:t>      -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poor infrastructure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     - High food prices</a:t>
            </a:r>
          </a:p>
          <a:p>
            <a:r>
              <a:rPr lang="en-US" sz="2000" dirty="0">
                <a:solidFill>
                  <a:srgbClr val="374151"/>
                </a:solidFill>
                <a:latin typeface="Söhne"/>
              </a:rPr>
              <a:t>      -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Lack of government support</a:t>
            </a:r>
          </a:p>
        </p:txBody>
      </p:sp>
    </p:spTree>
    <p:extLst>
      <p:ext uri="{BB962C8B-B14F-4D97-AF65-F5344CB8AC3E}">
        <p14:creationId xmlns:p14="http://schemas.microsoft.com/office/powerpoint/2010/main" val="424402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F68C0A-BD44-136A-8850-E6FE4D850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85650"/>
              </p:ext>
            </p:extLst>
          </p:nvPr>
        </p:nvGraphicFramePr>
        <p:xfrm>
          <a:off x="0" y="-1"/>
          <a:ext cx="11615351" cy="7357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2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E431B-E4BF-F74D-92C2-8ACA686FBB44}"/>
              </a:ext>
            </a:extLst>
          </p:cNvPr>
          <p:cNvSpPr txBox="1"/>
          <p:nvPr/>
        </p:nvSpPr>
        <p:spPr>
          <a:xfrm>
            <a:off x="0" y="0"/>
            <a:ext cx="11726562" cy="8002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sz="2800" b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tep 3: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Analyzing the Causes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change- caused by lack of environmental conservation measures resulting to global warming, drought, and irregular rainfall patterns.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poverty- caused by mismanagement and lack of proper utilization of natural resources, this leads to low purchasing power, over reliance on food aid and illiteracy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Conflicts- caused by political instability, banditry which results in displacement of farmers, destruction of crops and livestock.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farming methods- caused by misinformation, lack of experience and inadequate modern farm inputs. This results to low and poor quality yield.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Corruption- caused by greed, incompetent leadership and bureaucracy. This leads to misappropriation of public funds, less emphasis on agriculture, over-exportation of food crops, high food prices, inequality and conflict of interest.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Disasters and emergencies- such as pests and diseases and flooding leads to destruction of crops and crops failure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population growth- This leads to the rate of population growth being higher than the rate of food production.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E2DA0-9C3F-AEBB-E976-7DF23ED2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7838" cy="63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C72368-8FC4-8200-4485-0F2D3A5B2678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Open Sans" panose="020B0606030504020204" pitchFamily="34" charset="0"/>
              </a:rPr>
              <a:t>   </a:t>
            </a:r>
            <a:r>
              <a:rPr lang="en-US" sz="2800" b="1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tep </a:t>
            </a:r>
            <a:r>
              <a:rPr lang="en-US" sz="2800" b="1" dirty="0">
                <a:solidFill>
                  <a:srgbClr val="333333"/>
                </a:solidFill>
                <a:latin typeface="Open Sans" panose="020B0606030504020204" pitchFamily="34" charset="0"/>
              </a:rPr>
              <a:t>4: Identifying the Solutions </a:t>
            </a: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solutions to the problem of hunger in Kenya needs to be: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 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hunger in Kenya includes: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farming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drought resistant crops, irrigation, kitchen gardening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planning to curb rapid population growth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tolerance to corruption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 support on agriculture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of affordable fertilizer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subsistence farming to enhance food diversity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dams to harvest rain water for irrigation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storage and preservation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6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AABC3E-2D99-37DA-D79F-5FF18ABAE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203154"/>
              </p:ext>
            </p:extLst>
          </p:nvPr>
        </p:nvGraphicFramePr>
        <p:xfrm>
          <a:off x="-556053" y="-1"/>
          <a:ext cx="12459730" cy="7357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3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1F7821-6CD7-CD24-B2E3-72C98EB04944}"/>
              </a:ext>
            </a:extLst>
          </p:cNvPr>
          <p:cNvSpPr txBox="1"/>
          <p:nvPr/>
        </p:nvSpPr>
        <p:spPr>
          <a:xfrm>
            <a:off x="0" y="0"/>
            <a:ext cx="117636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  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Step 5: Developing an </a:t>
            </a:r>
            <a:r>
              <a:rPr lang="en-US" sz="2800" b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ction Plan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This step of a problem tree answers the question ‘How’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To solve the problem of hunger in Kenya an action plan is developed in order to have a clear framework.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Support emergency response measures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Promote nutrition 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Encourage food diversification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Increase agricultural productivity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 climate change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Manage SAM &amp; MAM promptly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Food distribution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3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0BCE2-41FA-B316-3E95-513F7400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3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75114-71B2-F31B-740E-251681B69171}"/>
              </a:ext>
            </a:extLst>
          </p:cNvPr>
          <p:cNvSpPr txBox="1"/>
          <p:nvPr/>
        </p:nvSpPr>
        <p:spPr>
          <a:xfrm>
            <a:off x="135923" y="98854"/>
            <a:ext cx="116524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Jennifer Herrity a seasoned career services professional defines Problem-solving skills as the ability to 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problems, brainstorm,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analyze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responses and implement the best solutions to a problem. </a:t>
            </a:r>
          </a:p>
          <a:p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problem-solver is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understanding the root cause of a prevailing adversity and work in collaboration with others to consider a wide range of solutions before descending on the most suitable solution.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different problem solving methods that can be used, depending on the type of problem and the context in which it arises.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5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700417-1B63-45D0-8D16-F84ACCE33987}"/>
              </a:ext>
            </a:extLst>
          </p:cNvPr>
          <p:cNvSpPr txBox="1"/>
          <p:nvPr/>
        </p:nvSpPr>
        <p:spPr>
          <a:xfrm>
            <a:off x="1" y="-98854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/>
            <a:r>
              <a:rPr lang="en-US" sz="3600" dirty="0">
                <a:solidFill>
                  <a:srgbClr val="00B0F0"/>
                </a:solidFill>
                <a:latin typeface="Söhne"/>
              </a:rPr>
              <a:t>Methods of Solving Problems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Trial and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Root cause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Brainstorming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Decision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Pareto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Fishbone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DMAIC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46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6CF27-0726-5B78-ED6E-70164722188D}"/>
              </a:ext>
            </a:extLst>
          </p:cNvPr>
          <p:cNvSpPr txBox="1"/>
          <p:nvPr/>
        </p:nvSpPr>
        <p:spPr>
          <a:xfrm>
            <a:off x="0" y="-148281"/>
            <a:ext cx="1180070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pPr algn="ctr"/>
            <a:r>
              <a:rPr lang="en-US" sz="3600" b="1" i="0" dirty="0">
                <a:solidFill>
                  <a:srgbClr val="00B0F0"/>
                </a:solidFill>
                <a:effectLst/>
                <a:latin typeface="Google Sans"/>
              </a:rPr>
              <a:t>Problem-Tree Method </a:t>
            </a: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Problem tree analysis also called Situational analysis or just Problem analysis helps to find solutions by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mapping out the anatomy of cause and effect around an issue in a similar way to a Mind map, but with more structure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This tool ‘Problem Tree’ makes it possible to map or diagram a problem which gives a clear visual impression on how to go about that particular problem.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is a way to represent the problem, achieving at a glance to understand what is happening (main problem), why it is happening (causes) and what is it causing  (effects or consequences).</a:t>
            </a:r>
            <a:endParaRPr lang="en-U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sz="2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5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6069C0-E3D1-9907-6E13-7B702C7B5F6E}"/>
              </a:ext>
            </a:extLst>
          </p:cNvPr>
          <p:cNvSpPr txBox="1"/>
          <p:nvPr/>
        </p:nvSpPr>
        <p:spPr>
          <a:xfrm>
            <a:off x="98855" y="-148281"/>
            <a:ext cx="1209314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ctr"/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Problem Tree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roots are the causes of the problem</a:t>
            </a:r>
          </a:p>
          <a:p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trunk represents the main problem</a:t>
            </a:r>
          </a:p>
          <a:p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 the leaves and branches are the effects or consequences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8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7D165-5D96-181D-3055-66D4A4736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4F505-117F-E61D-3900-8D558CA8C455}"/>
              </a:ext>
            </a:extLst>
          </p:cNvPr>
          <p:cNvSpPr txBox="1"/>
          <p:nvPr/>
        </p:nvSpPr>
        <p:spPr>
          <a:xfrm>
            <a:off x="0" y="0"/>
            <a:ext cx="12192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Tree in Project Planning</a:t>
            </a:r>
          </a:p>
          <a:p>
            <a:pPr algn="ctr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‘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identified problem already constitutes 90% of the solution.’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why the logical framework methodology gives so much importance to problem analysis. 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planning work done with the problem tree or the objective tree is a very important part of problem identification and solving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problem tree seeks to:</a:t>
            </a: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1. Obtain significant data to describe the problem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Determine the causes and effects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Elaborate project objectives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E0954-5530-05F1-93DE-52DABBB1FAD1}"/>
              </a:ext>
            </a:extLst>
          </p:cNvPr>
          <p:cNvSpPr txBox="1"/>
          <p:nvPr/>
        </p:nvSpPr>
        <p:spPr>
          <a:xfrm>
            <a:off x="0" y="0"/>
            <a:ext cx="11788346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Make a Problem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by Step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problem: This involves identifying the symptoms and the root causes of the problem clearly and concisely.</a:t>
            </a: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problem tree: To have a visual representation of the problem and </a:t>
            </a: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underlying causes.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causes: The main causes and sub-causes of the problem are analyzed to identify the key factors contributing to the problem. 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solutions: Based on the analysis of the causes, potential solutions are identified. These solutions should target the root cause of the problem and should be feasible, effective, and sustainable.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action plan: Once the solutions have been identified, an action plan is developed to implement the solutions. </a:t>
            </a:r>
          </a:p>
          <a:p>
            <a:endParaRPr lang="en-US" sz="2400" b="1" i="0" dirty="0">
              <a:solidFill>
                <a:srgbClr val="00B0F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3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727</TotalTime>
  <Words>1241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Courier New</vt:lpstr>
      <vt:lpstr>Google Sans</vt:lpstr>
      <vt:lpstr>Impact</vt:lpstr>
      <vt:lpstr>Lucida Fax</vt:lpstr>
      <vt:lpstr>Open Sans</vt:lpstr>
      <vt:lpstr>Söhne</vt:lpstr>
      <vt:lpstr>Times New Roman</vt:lpstr>
      <vt:lpstr>Wingdings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</dc:creator>
  <cp:lastModifiedBy>Edwin</cp:lastModifiedBy>
  <cp:revision>9</cp:revision>
  <dcterms:created xsi:type="dcterms:W3CDTF">2023-03-05T13:37:39Z</dcterms:created>
  <dcterms:modified xsi:type="dcterms:W3CDTF">2023-03-06T11:20:32Z</dcterms:modified>
</cp:coreProperties>
</file>