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f01e1c70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f01e1c70f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01e1c70f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01e1c70f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01e1c70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01e1c70f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f01e1c70f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f01e1c70f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01e1c70f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f01e1c70f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01e1c70f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f01e1c70f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01e1c70f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01e1c70f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01e1c70f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f01e1c70f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01e1c70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01e1c70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01e1c70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01e1c70f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01e1c70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f01e1c70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01e1c70f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01e1c70f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01e1c70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f01e1c70f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f01e1c70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f01e1c70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01e1c70f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01e1c70f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01e1c70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01e1c70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By Joe Ekstrom &amp; Jason Densmore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6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297500" y="1004975"/>
            <a:ext cx="700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Next thing we're going to to is set up an environment variable for python using the location of the python installation we just setup.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50" y="1702050"/>
            <a:ext cx="5386950" cy="3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7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1297500" y="1004975"/>
            <a:ext cx="700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the windows search bar, enter “Environment”, then press the “Edit the system environment variables.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31" y="1620575"/>
            <a:ext cx="3746395" cy="33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8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Once inside the context menu, click “Environment Variables”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75" y="1684175"/>
            <a:ext cx="2832226" cy="3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9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297500" y="10049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Once inside the context menu, click “Environment Variables”.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Then open file explorer and navigate to where you placed your python folder, after which you will copy the path to that folder.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14675"/>
            <a:ext cx="6046550" cy="30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10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1297500" y="1004975"/>
            <a:ext cx="7006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the Environment variables and under “System Variables”, press the “Path” variable -&gt; Edit -&gt; New. then paste the path to your python folder we got in the previous step, then press “OK” -&gt; “OK” -&gt; “OK”.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This will allow us to use python commands inside the command prompt.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2375625"/>
            <a:ext cx="2728250" cy="26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24" y="2375625"/>
            <a:ext cx="2748344" cy="2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143" y="2381175"/>
            <a:ext cx="2769057" cy="259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11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297500" y="10049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 test if the installation was successful, open the command prompt, and type “python”.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You should see the below output: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3825"/>
            <a:ext cx="8839200" cy="169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12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1313850" y="10345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a new Instance of Visual Studio Code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Click on Extensions -&gt; Type “Python” in the search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Install the one created by Microsoft.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75" y="1959075"/>
            <a:ext cx="3957356" cy="29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Complete!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1313850" y="10345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You’ve Successfully installed python!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75" y="1631575"/>
            <a:ext cx="7153349" cy="26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44" y="1942680"/>
            <a:ext cx="4441511" cy="12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7794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for VSCode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88" y="1542775"/>
            <a:ext cx="8340827" cy="34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https://www.python.org/downloads/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and download the latest version of python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2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Once downloaded, launch the installer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7800"/>
            <a:ext cx="8839203" cy="203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3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297500" y="10049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IMPORTANT! Once the installer launches, make sure you check the “Add Python (version) ” to PATH.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Rather than pressing Install Now. Were going to Press “Customize installation”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50" y="2220225"/>
            <a:ext cx="4482576" cy="28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4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Inside Optional Features, leave the defaults, and click Next.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50175"/>
            <a:ext cx="4803451" cy="29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5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297500" y="1004975"/>
            <a:ext cx="700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Inside Advanced Options, leave the defaults, Click browse and place the installation in a spot you can easily navigate to. After which you will press “Install”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50" y="1840425"/>
            <a:ext cx="4578675" cy="28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6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Press close.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25" y="1542775"/>
            <a:ext cx="5648966" cy="3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400</Words>
  <Application>Microsoft Office PowerPoint</Application>
  <PresentationFormat>On-screen Show (16:9)</PresentationFormat>
  <Paragraphs>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Montserrat</vt:lpstr>
      <vt:lpstr>Arial</vt:lpstr>
      <vt:lpstr>Lato</vt:lpstr>
      <vt:lpstr>Focus</vt:lpstr>
      <vt:lpstr>Python Installation</vt:lpstr>
      <vt:lpstr>PowerPoint Presentation</vt:lpstr>
      <vt:lpstr>Python Installation for VSCode</vt:lpstr>
      <vt:lpstr>Python Installation - Step 1</vt:lpstr>
      <vt:lpstr>Python Installation - Step 2</vt:lpstr>
      <vt:lpstr>Python Installation - Step 3</vt:lpstr>
      <vt:lpstr>Python Installation - Step 4</vt:lpstr>
      <vt:lpstr>Python Installation - Step 5</vt:lpstr>
      <vt:lpstr>Python Installation - Step 6</vt:lpstr>
      <vt:lpstr>Python Installation - Step 6</vt:lpstr>
      <vt:lpstr>Python Installation - Step 7</vt:lpstr>
      <vt:lpstr>Python Installation - Step 8</vt:lpstr>
      <vt:lpstr>Python Installation - Step 9</vt:lpstr>
      <vt:lpstr>Python Installation - Step 10</vt:lpstr>
      <vt:lpstr>Python Installation - Step 11</vt:lpstr>
      <vt:lpstr>Python Installation - Step 12</vt:lpstr>
      <vt:lpstr>Python Installation -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Python</dc:title>
  <cp:lastModifiedBy>Ekstrom, Joe</cp:lastModifiedBy>
  <cp:revision>2</cp:revision>
  <dcterms:modified xsi:type="dcterms:W3CDTF">2022-03-28T17:43:43Z</dcterms:modified>
</cp:coreProperties>
</file>