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6C5-B198-4715-BD6F-E4B70C9C3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277F6-5F69-444B-8245-881045623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0C6F-C1E9-4996-9170-BA3DFE38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52D5-8450-4A9D-BBC0-19E2D25F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1AAC-D52E-4494-BB2A-FF6C8B7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DC29-2697-46DD-AAC8-B7B21B5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8B96-5DB2-4E3C-856B-B2BBA8F9E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346A-1FFD-4408-9BB7-CA348146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38D1-F52D-4BBD-A1F9-56458DDB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BF49-BE60-4A59-9679-5798AA3C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F54B2-3472-4A45-B54D-95B336E57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3D8B7-A186-4269-A46B-7129D4F5A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14A5-C1E5-4861-AA32-AAC91CCB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D2AD-B1ED-4506-B598-495F11ED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287C-BD00-4376-B34C-92E57C7E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880E-C17E-45F3-BBA1-DD3BCDB6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ADE0-605D-4DC9-A637-64896F36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F7AD-2A79-485E-97D3-18261E05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D0D6-3FAD-4F5E-B999-84FB551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62EB-A9FA-456A-ACE3-D10957FB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B8C8-4B29-494D-B782-5E8DAEA1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A5E9-7382-4510-8EEE-5B517661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50D1-383C-4F39-A959-BD8EDB5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CF78-91C1-4CFC-9D64-3DB69219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B416-AD9A-48EB-B4D6-105D32D3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1EC3-5896-4746-B753-8A189EF3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9EAF-B2DA-428E-8C26-33CD7A9D9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06965-1EB0-48DF-88A4-5CC3DE71F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FFF8-1BFD-4CFB-95C8-C04C4B03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A4B0E-F5B6-452C-A2A1-C0F9C77C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96C2-4A49-4B46-A8EA-4CB040D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43D2-8A01-4246-B5E2-A4D42D0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12D17-DDB4-423B-AB78-E0083064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AB53E-2CA7-4A6C-9044-E572A79E2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8B630-E5CA-4454-8645-A778B30B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3A883-AF5F-4314-9916-4220D57F7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54C06-598F-4A4B-8178-B06F83A8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CA517-B4F3-4195-BCDC-94896CE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EF6D4-2048-4416-9A1F-CD0B4C23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C426-5AFA-44FA-B4AD-06B83F2D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49D54-A0B6-4A50-AA2F-4E144477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D0AED-597D-4998-B46A-7057CCD1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3612D-03D9-4687-B71D-79CF9442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BFF90-320E-4E25-9335-57F4A116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A9004-C956-4932-82FC-9F6F86E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287F0-7E4F-4F1C-BAAE-33F003C6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1C69-611A-4E53-9EC5-06DC0DBC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0E58-54BC-4466-89FE-2EAF5CDE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FEB8B-E4D2-4741-A4B8-A0AC2F6E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AF6ED-5B99-4EBD-AAE6-F562392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73E0B-25EE-46FC-AD90-44AC232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07B0C-A390-4113-84E5-9D86CF4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2A60-7F5F-41F4-852C-2F016A09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6944D-5C82-4C03-AC71-7755081D1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C0AF-B502-4A20-AC45-4DD00F5F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A6957-C21A-4000-B9C9-100A53A3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CD3E-4605-4607-90AE-0598E1D1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8286A-9EE0-46E9-B4D1-1938BFB6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986C2-AC3C-49AA-9AC4-76776139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ABF3-68DD-411A-A9AA-B4A072D0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4636-752F-4F73-98D7-2DB79CCF9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7C5F-F0AE-4046-8D33-CAB7D2AF75F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50A0-BDB6-443F-B73B-761CCE453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075A-E7F2-429D-831F-3AE11326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3DB1-DAC7-4033-A327-DDFCC2F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D0A3239-5001-49AB-A7C7-ADBEF03E9E5D}"/>
              </a:ext>
            </a:extLst>
          </p:cNvPr>
          <p:cNvGrpSpPr/>
          <p:nvPr/>
        </p:nvGrpSpPr>
        <p:grpSpPr>
          <a:xfrm>
            <a:off x="3160159" y="661493"/>
            <a:ext cx="4994282" cy="5810160"/>
            <a:chOff x="3160159" y="661493"/>
            <a:chExt cx="4994282" cy="5810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A58BF7-1F92-4C75-B16B-D37675B18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0159" y="683917"/>
              <a:ext cx="805158" cy="8092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0C6F79-6782-412C-91C8-8664D41AE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4721" y="5662450"/>
              <a:ext cx="805158" cy="8092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FD15B0-3DE3-41CC-AD70-129479F26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4721" y="4002939"/>
              <a:ext cx="805158" cy="8092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A1244E-C097-46B1-9F75-247F3CACF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283" y="2343427"/>
              <a:ext cx="805158" cy="8092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9AF82-3FDC-4E63-893B-6504FBD9C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4721" y="2343428"/>
              <a:ext cx="805158" cy="8092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E24E6C-0DFB-4D95-B90C-F368924C5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283" y="688794"/>
              <a:ext cx="805158" cy="8092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4E2841-5A72-4563-A3B2-9AEE3F9AB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4721" y="683917"/>
              <a:ext cx="805158" cy="8092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17841-D26F-45E0-BE89-5BB31ADE989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3965317" y="1088519"/>
              <a:ext cx="128940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EDCE1F-6A71-466E-BA19-8FD6C1BE0A4C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6059879" y="1088519"/>
              <a:ext cx="1289404" cy="487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5AE90C-4CBD-43F3-92B8-CAD052EDAAFA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>
              <a:off x="5657300" y="1493120"/>
              <a:ext cx="0" cy="8503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15BDC9-B4FD-4890-8CCB-346D80EF5F8B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6059879" y="2748029"/>
              <a:ext cx="1289404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CB3D6A-6E0B-446C-9994-8CB49F9094FE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>
              <a:off x="5657300" y="3152631"/>
              <a:ext cx="0" cy="8503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1B9176-56A3-422B-A8DD-D0E67A997DB5}"/>
                </a:ext>
              </a:extLst>
            </p:cNvPr>
            <p:cNvCxnSpPr>
              <a:stCxn id="7" idx="2"/>
              <a:endCxn id="6" idx="3"/>
            </p:cNvCxnSpPr>
            <p:nvPr/>
          </p:nvCxnSpPr>
          <p:spPr>
            <a:xfrm flipH="1">
              <a:off x="6059879" y="3152630"/>
              <a:ext cx="1691983" cy="12549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0334FD-7B96-45D9-A5FB-B2BDB9C2249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5657300" y="4812142"/>
              <a:ext cx="0" cy="8503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C64DEB-91E3-4F44-9D36-4812A37EB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7662" y="661493"/>
              <a:ext cx="413837" cy="4159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US" sz="10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DCBFA7-9DF3-4CB3-B089-80CCDA8A3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550" y="1710316"/>
              <a:ext cx="413837" cy="4159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n-US" sz="10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EA0EF9-10CD-4B55-96BB-C194E67D3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2032" y="2307394"/>
              <a:ext cx="413837" cy="4159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US" sz="10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6931C6-9B71-4D26-B10B-7EF70CA34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5285" y="3780084"/>
              <a:ext cx="634508" cy="5261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200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(1)</a:t>
              </a:r>
              <a:endParaRPr 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BA471-4F8E-464D-82B4-F16337AB2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549" y="3364949"/>
              <a:ext cx="534028" cy="4159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</a:t>
              </a:r>
              <a:endParaRPr lang="en-US" sz="10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F4F467-B94B-4A20-86C4-A47BC7928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548" y="5029338"/>
              <a:ext cx="413837" cy="4159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n-US" sz="10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FC8BC6-6142-419F-B6EA-DF4BDC19B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100" y="661493"/>
              <a:ext cx="413837" cy="4159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n-US" sz="10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64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Jamison</dc:creator>
  <cp:lastModifiedBy>Joe Jamison</cp:lastModifiedBy>
  <cp:revision>2</cp:revision>
  <dcterms:created xsi:type="dcterms:W3CDTF">2022-01-31T22:45:12Z</dcterms:created>
  <dcterms:modified xsi:type="dcterms:W3CDTF">2022-01-31T22:48:39Z</dcterms:modified>
</cp:coreProperties>
</file>