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B32F-BD1A-4E05-89F3-62AD1C6F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40481-32C8-4C7E-8205-110B92660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15F9-B0A3-4246-8E5D-4D4629ED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32-5CBC-4AB3-8AEC-34F76D592F6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745A-79A9-44E3-BC22-C95A503D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EE29F-B0FA-468D-A39E-F0BAF65E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A37-59E0-4129-A536-CEB20260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46B8-A690-48BB-9838-C1BD6A0D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C4D11-8C96-452F-A45E-BB45109B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134E-DFCD-4ADB-AB86-F7D04453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32-5CBC-4AB3-8AEC-34F76D592F6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0C75-8775-496F-87C8-345E64F3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34888-F1A2-49EF-987A-1AEF2836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A37-59E0-4129-A536-CEB20260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7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CC907-5D56-4CDF-99C5-FBF8EF485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81CEF-BAF4-435E-AFD5-EFEE5AD5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5FD6-DA69-406A-B9A2-1F69EA0A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32-5CBC-4AB3-8AEC-34F76D592F6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D46FD-F7BC-497E-8F1C-B64EAA98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31AE3-C67A-43FB-BC2B-AB81E7D1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A37-59E0-4129-A536-CEB20260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5EB9-F0B8-4AB1-A3A5-DB5C77BA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D87F-EFF8-48F7-B02F-DEB09B8F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F7704-E928-40B2-81A3-10F72A97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32-5CBC-4AB3-8AEC-34F76D592F6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B8E20-4AC6-461E-83F8-A1FB2F6D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C1358-0669-4B6B-AD52-B6163EB4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A37-59E0-4129-A536-CEB20260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7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37CB-7172-438F-A105-4C0B208E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65FEE-421D-4DC7-8E94-0A1E88A94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A9F95-FC87-49F6-B934-7659E211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32-5CBC-4AB3-8AEC-34F76D592F6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9BD90-9C25-482A-81A3-C8FA91F2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330A-36B8-4B49-8931-FFCA3305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A37-59E0-4129-A536-CEB20260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4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E211-A78D-4670-95B1-46850A7E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912B-34F1-4559-BBA5-E5F6A0B54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B64F7-1F0B-44E9-9519-1321766A6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8D6F6-7B3D-4AE7-9C7A-2EC2B0AC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32-5CBC-4AB3-8AEC-34F76D592F6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06D47-CB05-4EF4-863D-D7255E5F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0364-543D-4FB6-B658-68A5D53F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A37-59E0-4129-A536-CEB20260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1D72-1914-4C86-B9BD-3A6F8F20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BAA08-DDDD-4255-A5D6-D2871D3C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AB510-7EFF-4086-B07F-D9BBEA28E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02817-BF87-4935-B964-EDFE66492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525A3-B0DC-42ED-AF48-FC38420AD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01904-7F4B-4389-99D1-14ED5CA2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32-5CBC-4AB3-8AEC-34F76D592F6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30CB7-300D-4D52-BBCE-77B6FBC9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ED80A-EC3E-42A2-9088-3B4BDD90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A37-59E0-4129-A536-CEB20260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5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77E7-41A3-4A1C-92D5-75E86DEE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E484F-C962-4144-B7E3-221F5152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32-5CBC-4AB3-8AEC-34F76D592F6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4D1B4-1560-4BD5-A0E8-064E40FE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45FEC-6DA1-47B9-834B-8169AB06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A37-59E0-4129-A536-CEB20260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9DCDF-6171-4270-9446-0B94F3BA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32-5CBC-4AB3-8AEC-34F76D592F6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FDBDB-870C-47E0-BFEE-BC06294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AB6C3-B94E-4AFB-A9E5-1FDA92CF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A37-59E0-4129-A536-CEB20260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7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6D69-1962-49B4-B75B-7400B856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1F38-0AA7-4340-B1D0-E878E6369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144D8-B877-4061-B0A1-1F5A6291F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50E06-8251-487D-B3A1-2702757F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32-5CBC-4AB3-8AEC-34F76D592F6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110E2-2C20-4F18-9F9B-860F5B76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A7E9-D5CF-4E31-B590-68188BCA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A37-59E0-4129-A536-CEB20260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5098-5B76-4CF6-BA1F-40620581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1354E-9979-4544-B09A-0094DED26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1312F-0E00-47CC-B9BB-64AF1D5A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57446-892C-4CC3-8DE5-471D3FC2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32-5CBC-4AB3-8AEC-34F76D592F6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A71C7-97DC-4C28-8B44-2A04F19F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8C928-CCCA-412E-A2BB-445DBC01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A37-59E0-4129-A536-CEB20260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0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4FEE0-B67B-4915-80CF-AD0F1BBA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34E52-DA27-47B7-BDF4-F4FCBEC37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E217-C1AE-4F31-8882-DBA868C2C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F832-5CBC-4AB3-8AEC-34F76D592F6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24ED-EC07-492E-BB0F-35D741CB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F322-41C8-4A59-8DFD-822670E18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A6A37-59E0-4129-A536-CEB20260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2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C194-6EB3-45BB-8A72-88978FD8B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RPCACTF{…}</a:t>
            </a:r>
          </a:p>
        </p:txBody>
      </p:sp>
    </p:spTree>
    <p:extLst>
      <p:ext uri="{BB962C8B-B14F-4D97-AF65-F5344CB8AC3E}">
        <p14:creationId xmlns:p14="http://schemas.microsoft.com/office/powerpoint/2010/main" val="279067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3F2FF5-71D1-40E0-ACA5-ADED89A0A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00250"/>
            <a:ext cx="5334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8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RPCACTF{…}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RPCACTF{…}</dc:title>
  <dc:creator>Blind Reviewer</dc:creator>
  <cp:lastModifiedBy>Blind Reviewer</cp:lastModifiedBy>
  <cp:revision>3</cp:revision>
  <dcterms:created xsi:type="dcterms:W3CDTF">2022-04-28T03:31:25Z</dcterms:created>
  <dcterms:modified xsi:type="dcterms:W3CDTF">2022-04-28T03:35:11Z</dcterms:modified>
</cp:coreProperties>
</file>